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8B29-A475-400B-80EF-FB88B9BA6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668C-4322-4483-BE55-6B47E482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1FF1-D568-44BF-ADFB-FFC84E36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23E8-2BC7-4C32-B791-ADDF9E43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C4C0-84B7-40A5-A95D-22B03834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06FA-A0FA-4EFF-9E09-30F1A9E6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F38A-31CF-489C-AF19-191A5CC3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6D30-86F0-4E4C-B17A-6AD1982A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1573-A875-4CF3-A6E8-9B991596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AA0A-A098-4DC5-8057-318A0C4C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A49C1-2492-4766-8C99-DF595272F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C9EC-FB68-4BDA-BE7F-A4026907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62B3-6647-4B83-9927-CB206BDE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E29-F64E-4E96-B61B-31502D68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6D6C-9818-49B0-AE18-A0C24D9A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6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6374" y="805600"/>
            <a:ext cx="38792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89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95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BABE-202F-4B0A-80F9-0D18DC56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D734-2043-4ADD-BCE2-E878CFF9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1200-06CD-4EC2-AA1E-B41E4789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60E-1995-48F1-8E62-47D0DA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7528-084F-41E9-A1C3-DB02B022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D880-BD3A-4449-B3A9-0F597D0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82BAF-C7F5-41A5-99DA-C4C12572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842F-1C93-493C-A730-D05D878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6D79-D770-4B53-BFFE-470E540E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8799-4090-40C4-818D-4F41FE33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DEDE-71E9-4977-9A83-DA542EB5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FD02-42BE-4425-BE54-AB5DF3AA2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694D-0FD6-4582-BF3E-B09DEA3C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79E6-2A84-4E83-9A45-F949BAA2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9FB6F-9817-4960-917A-EC519BE9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B79F-AAA4-437F-9B50-828B1894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7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A10-FAB4-447E-BA16-821D0B3F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A5F7C-9356-48CB-A46E-088399C9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083B6-0E86-4541-B05D-96B13D10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F4861-2D2B-4C89-8759-36637C304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915D5-D97D-4525-9E61-1959D8C54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E2B8-A785-48DD-85A9-3954595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3E9AC-58FD-4D5C-AB21-5051BBE5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A4ED1-C2A2-4ADC-B8E3-79B46210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AA3B-129E-458C-94B7-5F08FE59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79521-6736-4A34-863C-A5586BD2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05842-38DC-48F0-8305-182D17A0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DF7EF-5EB0-490C-B2FA-D72C7AA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3F06C-23CF-476B-8DEF-F473807B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1950-F619-47A6-9BFD-E554B39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E1F19-E1AE-4090-9F3F-4AECDB4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1652-2E74-4ADC-8EDC-B749F6F3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F4C1-B1E2-45F4-BA2C-222DAFEC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6B61C-39D0-4C27-BEE0-FADF988A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A3A62-5099-4607-93C0-D4D9CBF1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B5FC-67C3-47D1-B780-B1284DEB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8D5-4614-43FB-B630-E3173400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0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7D7C-4B37-4CA5-95AA-FE02B09D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68D9B-5ED0-40C2-AA39-F8DF39FE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EAC4-5A44-485E-9459-8B258EF0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93B-1367-4CAB-A783-15E84FA4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C45D-1AD4-4EB3-9B50-86FD14F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A3BE-9CD3-425F-BA89-C6A76D1F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E673B-63CB-46C4-8965-03A2CA8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D483-F2F0-45B5-BE54-01ECAC72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D34F-9C16-4B0E-9C1A-CEC124D83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19D9-993B-411F-8591-FD0BC232D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D1E4-A542-4647-8FCE-11FD4F2E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2027" y="3091177"/>
            <a:ext cx="2247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" dirty="0"/>
              <a:t>F</a:t>
            </a:r>
            <a:r>
              <a:rPr sz="4000" spc="-5" dirty="0"/>
              <a:t>unctions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117" y="805600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</a:t>
            </a:r>
            <a:r>
              <a:rPr spc="-10" dirty="0"/>
              <a:t>#2:</a:t>
            </a:r>
            <a:r>
              <a:rPr spc="-8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1636" y="3882505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7660" y="4183141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3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8763" y="4549815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70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117" y="805600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</a:t>
            </a:r>
            <a:r>
              <a:rPr spc="-10" dirty="0"/>
              <a:t>#2:</a:t>
            </a:r>
            <a:r>
              <a:rPr spc="-8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1636" y="3882505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7660" y="4183141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3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35814" y="1902171"/>
            <a:ext cx="1875155" cy="3636010"/>
            <a:chOff x="5335814" y="1902171"/>
            <a:chExt cx="1875155" cy="3636010"/>
          </a:xfrm>
        </p:grpSpPr>
        <p:sp>
          <p:nvSpPr>
            <p:cNvPr id="16" name="object 16"/>
            <p:cNvSpPr/>
            <p:nvPr/>
          </p:nvSpPr>
          <p:spPr>
            <a:xfrm>
              <a:off x="5558763" y="2492419"/>
              <a:ext cx="770255" cy="369570"/>
            </a:xfrm>
            <a:custGeom>
              <a:avLst/>
              <a:gdLst/>
              <a:ahLst/>
              <a:cxnLst/>
              <a:rect l="l" t="t" r="r" b="b"/>
              <a:pathLst>
                <a:path w="770254" h="369569">
                  <a:moveTo>
                    <a:pt x="585448" y="369299"/>
                  </a:moveTo>
                  <a:lnTo>
                    <a:pt x="585448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85448" y="92324"/>
                  </a:lnTo>
                  <a:lnTo>
                    <a:pt x="585448" y="0"/>
                  </a:lnTo>
                  <a:lnTo>
                    <a:pt x="770098" y="184649"/>
                  </a:lnTo>
                  <a:lnTo>
                    <a:pt x="585448" y="369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5339" y="1911696"/>
              <a:ext cx="1856105" cy="1657985"/>
            </a:xfrm>
            <a:custGeom>
              <a:avLst/>
              <a:gdLst/>
              <a:ahLst/>
              <a:cxnLst/>
              <a:rect l="l" t="t" r="r" b="b"/>
              <a:pathLst>
                <a:path w="1856104" h="1657985">
                  <a:moveTo>
                    <a:pt x="0" y="1657446"/>
                  </a:moveTo>
                  <a:lnTo>
                    <a:pt x="1395447" y="837548"/>
                  </a:lnTo>
                </a:path>
                <a:path w="1856104" h="1657985">
                  <a:moveTo>
                    <a:pt x="1855896" y="1559096"/>
                  </a:moveTo>
                  <a:lnTo>
                    <a:pt x="1807808" y="1552634"/>
                  </a:lnTo>
                  <a:lnTo>
                    <a:pt x="1764596" y="1534396"/>
                  </a:lnTo>
                  <a:lnTo>
                    <a:pt x="1727984" y="1506109"/>
                  </a:lnTo>
                  <a:lnTo>
                    <a:pt x="1699696" y="1469497"/>
                  </a:lnTo>
                  <a:lnTo>
                    <a:pt x="1681459" y="1426284"/>
                  </a:lnTo>
                  <a:lnTo>
                    <a:pt x="1674996" y="1378197"/>
                  </a:lnTo>
                  <a:lnTo>
                    <a:pt x="1674996" y="960448"/>
                  </a:lnTo>
                  <a:lnTo>
                    <a:pt x="1668534" y="912360"/>
                  </a:lnTo>
                  <a:lnTo>
                    <a:pt x="1650296" y="869148"/>
                  </a:lnTo>
                  <a:lnTo>
                    <a:pt x="1622009" y="832535"/>
                  </a:lnTo>
                  <a:lnTo>
                    <a:pt x="1585396" y="804248"/>
                  </a:lnTo>
                  <a:lnTo>
                    <a:pt x="1542184" y="786010"/>
                  </a:lnTo>
                  <a:lnTo>
                    <a:pt x="1494096" y="779548"/>
                  </a:lnTo>
                  <a:lnTo>
                    <a:pt x="1542184" y="773085"/>
                  </a:lnTo>
                  <a:lnTo>
                    <a:pt x="1585396" y="754848"/>
                  </a:lnTo>
                  <a:lnTo>
                    <a:pt x="1622009" y="726561"/>
                  </a:lnTo>
                  <a:lnTo>
                    <a:pt x="1650296" y="689948"/>
                  </a:lnTo>
                  <a:lnTo>
                    <a:pt x="1668534" y="646736"/>
                  </a:lnTo>
                  <a:lnTo>
                    <a:pt x="1674996" y="598648"/>
                  </a:lnTo>
                  <a:lnTo>
                    <a:pt x="1674996" y="180899"/>
                  </a:lnTo>
                  <a:lnTo>
                    <a:pt x="1681459" y="132809"/>
                  </a:lnTo>
                  <a:lnTo>
                    <a:pt x="1699696" y="89596"/>
                  </a:lnTo>
                  <a:lnTo>
                    <a:pt x="1727984" y="52984"/>
                  </a:lnTo>
                  <a:lnTo>
                    <a:pt x="1764596" y="24698"/>
                  </a:lnTo>
                  <a:lnTo>
                    <a:pt x="1807808" y="6461"/>
                  </a:lnTo>
                  <a:lnTo>
                    <a:pt x="1855896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5311" y="2695919"/>
              <a:ext cx="109549" cy="89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58763" y="4549815"/>
              <a:ext cx="770255" cy="369570"/>
            </a:xfrm>
            <a:custGeom>
              <a:avLst/>
              <a:gdLst/>
              <a:ahLst/>
              <a:cxnLst/>
              <a:rect l="l" t="t" r="r" b="b"/>
              <a:pathLst>
                <a:path w="770254" h="369570">
                  <a:moveTo>
                    <a:pt x="585448" y="369299"/>
                  </a:moveTo>
                  <a:lnTo>
                    <a:pt x="585448" y="276974"/>
                  </a:lnTo>
                  <a:lnTo>
                    <a:pt x="0" y="276974"/>
                  </a:lnTo>
                  <a:lnTo>
                    <a:pt x="0" y="92324"/>
                  </a:lnTo>
                  <a:lnTo>
                    <a:pt x="585448" y="92324"/>
                  </a:lnTo>
                  <a:lnTo>
                    <a:pt x="585448" y="0"/>
                  </a:lnTo>
                  <a:lnTo>
                    <a:pt x="770098" y="184649"/>
                  </a:lnTo>
                  <a:lnTo>
                    <a:pt x="585448" y="369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5439" y="3569042"/>
              <a:ext cx="1856105" cy="1959610"/>
            </a:xfrm>
            <a:custGeom>
              <a:avLst/>
              <a:gdLst/>
              <a:ahLst/>
              <a:cxnLst/>
              <a:rect l="l" t="t" r="r" b="b"/>
              <a:pathLst>
                <a:path w="1856104" h="1959610">
                  <a:moveTo>
                    <a:pt x="0" y="0"/>
                  </a:moveTo>
                  <a:lnTo>
                    <a:pt x="1404297" y="1108772"/>
                  </a:lnTo>
                </a:path>
                <a:path w="1856104" h="1959610">
                  <a:moveTo>
                    <a:pt x="1855796" y="1959146"/>
                  </a:moveTo>
                  <a:lnTo>
                    <a:pt x="1807708" y="1952683"/>
                  </a:lnTo>
                  <a:lnTo>
                    <a:pt x="1764496" y="1934446"/>
                  </a:lnTo>
                  <a:lnTo>
                    <a:pt x="1727884" y="1906158"/>
                  </a:lnTo>
                  <a:lnTo>
                    <a:pt x="1699596" y="1869546"/>
                  </a:lnTo>
                  <a:lnTo>
                    <a:pt x="1681359" y="1826333"/>
                  </a:lnTo>
                  <a:lnTo>
                    <a:pt x="1674896" y="1778246"/>
                  </a:lnTo>
                  <a:lnTo>
                    <a:pt x="1674896" y="1360497"/>
                  </a:lnTo>
                  <a:lnTo>
                    <a:pt x="1668434" y="1312409"/>
                  </a:lnTo>
                  <a:lnTo>
                    <a:pt x="1650196" y="1269197"/>
                  </a:lnTo>
                  <a:lnTo>
                    <a:pt x="1621909" y="1232585"/>
                  </a:lnTo>
                  <a:lnTo>
                    <a:pt x="1585296" y="1204297"/>
                  </a:lnTo>
                  <a:lnTo>
                    <a:pt x="1542084" y="1186060"/>
                  </a:lnTo>
                  <a:lnTo>
                    <a:pt x="1493996" y="1179597"/>
                  </a:lnTo>
                  <a:lnTo>
                    <a:pt x="1542084" y="1173135"/>
                  </a:lnTo>
                  <a:lnTo>
                    <a:pt x="1585296" y="1154897"/>
                  </a:lnTo>
                  <a:lnTo>
                    <a:pt x="1621909" y="1126610"/>
                  </a:lnTo>
                  <a:lnTo>
                    <a:pt x="1650196" y="1089997"/>
                  </a:lnTo>
                  <a:lnTo>
                    <a:pt x="1668434" y="1046785"/>
                  </a:lnTo>
                  <a:lnTo>
                    <a:pt x="1674896" y="998697"/>
                  </a:lnTo>
                  <a:lnTo>
                    <a:pt x="1674896" y="580948"/>
                  </a:lnTo>
                  <a:lnTo>
                    <a:pt x="1681359" y="532861"/>
                  </a:lnTo>
                  <a:lnTo>
                    <a:pt x="1699596" y="489649"/>
                  </a:lnTo>
                  <a:lnTo>
                    <a:pt x="1727884" y="453036"/>
                  </a:lnTo>
                  <a:lnTo>
                    <a:pt x="1764496" y="424749"/>
                  </a:lnTo>
                  <a:lnTo>
                    <a:pt x="1807708" y="406511"/>
                  </a:lnTo>
                  <a:lnTo>
                    <a:pt x="1855796" y="40004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20711" y="4643590"/>
              <a:ext cx="106399" cy="9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77864" y="3404720"/>
            <a:ext cx="123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998" y="805600"/>
            <a:ext cx="3797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6684" y="2570594"/>
            <a:ext cx="3196590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95630" marR="9664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595630" marR="50927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6788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4325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497" y="2570594"/>
            <a:ext cx="280606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528320" marR="56578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" y="1969038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What </a:t>
            </a:r>
            <a:r>
              <a:rPr sz="1800" b="1" spc="-10" dirty="0">
                <a:latin typeface="Roboto"/>
                <a:cs typeface="Roboto"/>
              </a:rPr>
              <a:t>are</a:t>
            </a:r>
            <a:r>
              <a:rPr sz="1800" b="1" spc="-8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functions?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2987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3499" y="805600"/>
            <a:ext cx="4161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5" dirty="0"/>
              <a:t>are</a:t>
            </a:r>
            <a:r>
              <a:rPr spc="-85" dirty="0"/>
              <a:t> </a:t>
            </a:r>
            <a:r>
              <a:rPr spc="-10" dirty="0"/>
              <a:t>Functions?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5112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1884" y="2570594"/>
            <a:ext cx="377507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680720" marR="138239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" y="1969038"/>
            <a:ext cx="28314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What </a:t>
            </a:r>
            <a:r>
              <a:rPr lang="en-IN" sz="1800" b="1" spc="-10" dirty="0">
                <a:latin typeface="Roboto"/>
                <a:cs typeface="Roboto"/>
              </a:rPr>
              <a:t>is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functions?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Roboto"/>
              <a:cs typeface="Roboto"/>
            </a:endParaRPr>
          </a:p>
          <a:p>
            <a:pPr marL="461645" indent="-367030">
              <a:lnSpc>
                <a:spcPct val="100000"/>
              </a:lnSpc>
              <a:buFont typeface="Arial"/>
              <a:buChar char="●"/>
              <a:tabLst>
                <a:tab pos="461645" algn="l"/>
                <a:tab pos="462280" algn="l"/>
              </a:tabLst>
            </a:pPr>
            <a:r>
              <a:rPr sz="1800" spc="-5" dirty="0">
                <a:latin typeface="RobotoRegular"/>
                <a:cs typeface="RobotoRegular"/>
              </a:rPr>
              <a:t>Reusable piece of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code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2987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3498" y="747654"/>
            <a:ext cx="48257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5" dirty="0"/>
              <a:t>are</a:t>
            </a:r>
            <a:r>
              <a:rPr spc="-85" dirty="0"/>
              <a:t> </a:t>
            </a:r>
            <a:r>
              <a:rPr spc="-10" dirty="0"/>
              <a:t>Functions?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5112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1884" y="2570594"/>
            <a:ext cx="377507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680720" marR="138239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498" y="747654"/>
            <a:ext cx="49019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spc="-15" dirty="0"/>
              <a:t>are</a:t>
            </a:r>
            <a:r>
              <a:rPr spc="-85" dirty="0"/>
              <a:t> </a:t>
            </a:r>
            <a:r>
              <a:rPr spc="-10" dirty="0"/>
              <a:t>Functions?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62" y="1969038"/>
            <a:ext cx="41275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What </a:t>
            </a:r>
            <a:r>
              <a:rPr lang="en-IN" sz="1800" b="1" spc="-10" dirty="0">
                <a:latin typeface="Roboto"/>
                <a:cs typeface="Roboto"/>
              </a:rPr>
              <a:t>is</a:t>
            </a:r>
            <a:r>
              <a:rPr sz="1800" b="1" spc="-1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functions?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Roboto"/>
              <a:cs typeface="Roboto"/>
            </a:endParaRPr>
          </a:p>
          <a:p>
            <a:pPr marL="461645" indent="-367030">
              <a:lnSpc>
                <a:spcPct val="100000"/>
              </a:lnSpc>
              <a:buFont typeface="Arial"/>
              <a:buChar char="●"/>
              <a:tabLst>
                <a:tab pos="461645" algn="l"/>
                <a:tab pos="462280" algn="l"/>
              </a:tabLst>
            </a:pPr>
            <a:r>
              <a:rPr sz="1800" spc="-5" dirty="0">
                <a:latin typeface="RobotoRegular"/>
                <a:cs typeface="RobotoRegular"/>
              </a:rPr>
              <a:t>Reusable piece of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code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800" dirty="0">
              <a:latin typeface="RobotoRegular"/>
              <a:cs typeface="RobotoRegular"/>
            </a:endParaRPr>
          </a:p>
          <a:p>
            <a:pPr marL="461645" indent="-367030">
              <a:lnSpc>
                <a:spcPct val="100000"/>
              </a:lnSpc>
              <a:buFont typeface="Arial"/>
              <a:buChar char="●"/>
              <a:tabLst>
                <a:tab pos="461645" algn="l"/>
                <a:tab pos="462280" algn="l"/>
              </a:tabLst>
            </a:pPr>
            <a:r>
              <a:rPr sz="1800" spc="-10" dirty="0">
                <a:latin typeface="RobotoRegular"/>
                <a:cs typeface="RobotoRegular"/>
              </a:rPr>
              <a:t>Created </a:t>
            </a:r>
            <a:r>
              <a:rPr sz="1800" spc="-5" dirty="0">
                <a:latin typeface="RobotoRegular"/>
                <a:cs typeface="RobotoRegular"/>
              </a:rPr>
              <a:t>for solving speciﬁc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problem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2987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5112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1884" y="2570594"/>
            <a:ext cx="377507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680720" marR="138239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738" y="805600"/>
            <a:ext cx="337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Function: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6684" y="2570594"/>
            <a:ext cx="3196590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95630" marR="9664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595630" marR="50927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6788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4325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497" y="2570594"/>
            <a:ext cx="280606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528320" marR="56578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636" y="2607520"/>
            <a:ext cx="2566670" cy="1263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469265" marR="46228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469265" marR="508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7263" y="2177070"/>
            <a:ext cx="4871085" cy="3289300"/>
            <a:chOff x="5957263" y="2177070"/>
            <a:chExt cx="4871085" cy="3289300"/>
          </a:xfrm>
        </p:grpSpPr>
        <p:sp>
          <p:nvSpPr>
            <p:cNvPr id="5" name="object 5"/>
            <p:cNvSpPr/>
            <p:nvPr/>
          </p:nvSpPr>
          <p:spPr>
            <a:xfrm>
              <a:off x="5966788" y="2186595"/>
              <a:ext cx="0" cy="3270250"/>
            </a:xfrm>
            <a:custGeom>
              <a:avLst/>
              <a:gdLst/>
              <a:ahLst/>
              <a:cxnLst/>
              <a:rect l="l" t="t" r="r" b="b"/>
              <a:pathLst>
                <a:path h="3270250">
                  <a:moveTo>
                    <a:pt x="0" y="0"/>
                  </a:moveTo>
                  <a:lnTo>
                    <a:pt x="0" y="32699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3196493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0" y="0"/>
                  </a:moveTo>
                  <a:lnTo>
                    <a:pt x="3196493" y="0"/>
                  </a:lnTo>
                  <a:lnTo>
                    <a:pt x="3196493" y="2176195"/>
                  </a:lnTo>
                  <a:lnTo>
                    <a:pt x="0" y="21761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4325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325" y="2871588"/>
            <a:ext cx="219392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8735" y="2295531"/>
            <a:ext cx="7997825" cy="2456180"/>
            <a:chOff x="1068735" y="2295531"/>
            <a:chExt cx="7997825" cy="2456180"/>
          </a:xfrm>
        </p:grpSpPr>
        <p:sp>
          <p:nvSpPr>
            <p:cNvPr id="11" name="object 11"/>
            <p:cNvSpPr/>
            <p:nvPr/>
          </p:nvSpPr>
          <p:spPr>
            <a:xfrm>
              <a:off x="7534909" y="2551519"/>
              <a:ext cx="1522095" cy="496570"/>
            </a:xfrm>
            <a:custGeom>
              <a:avLst/>
              <a:gdLst/>
              <a:ahLst/>
              <a:cxnLst/>
              <a:rect l="l" t="t" r="r" b="b"/>
              <a:pathLst>
                <a:path w="1522095" h="496569">
                  <a:moveTo>
                    <a:pt x="0" y="248249"/>
                  </a:moveTo>
                  <a:lnTo>
                    <a:pt x="3109" y="225654"/>
                  </a:lnTo>
                  <a:lnTo>
                    <a:pt x="12260" y="203627"/>
                  </a:lnTo>
                  <a:lnTo>
                    <a:pt x="47608" y="161629"/>
                  </a:lnTo>
                  <a:lnTo>
                    <a:pt x="103894" y="122955"/>
                  </a:lnTo>
                  <a:lnTo>
                    <a:pt x="139217" y="105084"/>
                  </a:lnTo>
                  <a:lnTo>
                    <a:pt x="178969" y="88307"/>
                  </a:lnTo>
                  <a:lnTo>
                    <a:pt x="222880" y="72712"/>
                  </a:lnTo>
                  <a:lnTo>
                    <a:pt x="270683" y="58386"/>
                  </a:lnTo>
                  <a:lnTo>
                    <a:pt x="322108" y="45418"/>
                  </a:lnTo>
                  <a:lnTo>
                    <a:pt x="376888" y="33894"/>
                  </a:lnTo>
                  <a:lnTo>
                    <a:pt x="434752" y="23902"/>
                  </a:lnTo>
                  <a:lnTo>
                    <a:pt x="495433" y="15531"/>
                  </a:lnTo>
                  <a:lnTo>
                    <a:pt x="558662" y="8868"/>
                  </a:lnTo>
                  <a:lnTo>
                    <a:pt x="624169" y="3999"/>
                  </a:lnTo>
                  <a:lnTo>
                    <a:pt x="691688" y="1014"/>
                  </a:lnTo>
                  <a:lnTo>
                    <a:pt x="760948" y="0"/>
                  </a:lnTo>
                  <a:lnTo>
                    <a:pt x="830208" y="1014"/>
                  </a:lnTo>
                  <a:lnTo>
                    <a:pt x="897726" y="3999"/>
                  </a:lnTo>
                  <a:lnTo>
                    <a:pt x="963234" y="8868"/>
                  </a:lnTo>
                  <a:lnTo>
                    <a:pt x="1026463" y="15531"/>
                  </a:lnTo>
                  <a:lnTo>
                    <a:pt x="1087144" y="23902"/>
                  </a:lnTo>
                  <a:lnTo>
                    <a:pt x="1145008" y="33894"/>
                  </a:lnTo>
                  <a:lnTo>
                    <a:pt x="1199787" y="45418"/>
                  </a:lnTo>
                  <a:lnTo>
                    <a:pt x="1251213" y="58386"/>
                  </a:lnTo>
                  <a:lnTo>
                    <a:pt x="1299016" y="72712"/>
                  </a:lnTo>
                  <a:lnTo>
                    <a:pt x="1342927" y="88307"/>
                  </a:lnTo>
                  <a:lnTo>
                    <a:pt x="1382679" y="105084"/>
                  </a:lnTo>
                  <a:lnTo>
                    <a:pt x="1418002" y="122955"/>
                  </a:lnTo>
                  <a:lnTo>
                    <a:pt x="1474288" y="161629"/>
                  </a:lnTo>
                  <a:lnTo>
                    <a:pt x="1509636" y="203627"/>
                  </a:lnTo>
                  <a:lnTo>
                    <a:pt x="1521896" y="248249"/>
                  </a:lnTo>
                  <a:lnTo>
                    <a:pt x="1509636" y="292871"/>
                  </a:lnTo>
                  <a:lnTo>
                    <a:pt x="1474288" y="334869"/>
                  </a:lnTo>
                  <a:lnTo>
                    <a:pt x="1418002" y="373543"/>
                  </a:lnTo>
                  <a:lnTo>
                    <a:pt x="1382679" y="391414"/>
                  </a:lnTo>
                  <a:lnTo>
                    <a:pt x="1342927" y="408191"/>
                  </a:lnTo>
                  <a:lnTo>
                    <a:pt x="1299016" y="423786"/>
                  </a:lnTo>
                  <a:lnTo>
                    <a:pt x="1251213" y="438112"/>
                  </a:lnTo>
                  <a:lnTo>
                    <a:pt x="1199787" y="451080"/>
                  </a:lnTo>
                  <a:lnTo>
                    <a:pt x="1145008" y="462604"/>
                  </a:lnTo>
                  <a:lnTo>
                    <a:pt x="1087144" y="472596"/>
                  </a:lnTo>
                  <a:lnTo>
                    <a:pt x="1026463" y="480967"/>
                  </a:lnTo>
                  <a:lnTo>
                    <a:pt x="963234" y="487630"/>
                  </a:lnTo>
                  <a:lnTo>
                    <a:pt x="897726" y="492499"/>
                  </a:lnTo>
                  <a:lnTo>
                    <a:pt x="830208" y="495484"/>
                  </a:lnTo>
                  <a:lnTo>
                    <a:pt x="760948" y="496498"/>
                  </a:lnTo>
                  <a:lnTo>
                    <a:pt x="691688" y="495484"/>
                  </a:lnTo>
                  <a:lnTo>
                    <a:pt x="624169" y="492499"/>
                  </a:lnTo>
                  <a:lnTo>
                    <a:pt x="558662" y="487630"/>
                  </a:lnTo>
                  <a:lnTo>
                    <a:pt x="495433" y="480967"/>
                  </a:lnTo>
                  <a:lnTo>
                    <a:pt x="434752" y="472596"/>
                  </a:lnTo>
                  <a:lnTo>
                    <a:pt x="376888" y="462604"/>
                  </a:lnTo>
                  <a:lnTo>
                    <a:pt x="322108" y="451080"/>
                  </a:lnTo>
                  <a:lnTo>
                    <a:pt x="270683" y="438112"/>
                  </a:lnTo>
                  <a:lnTo>
                    <a:pt x="222880" y="423786"/>
                  </a:lnTo>
                  <a:lnTo>
                    <a:pt x="178969" y="408191"/>
                  </a:lnTo>
                  <a:lnTo>
                    <a:pt x="139217" y="391414"/>
                  </a:lnTo>
                  <a:lnTo>
                    <a:pt x="103894" y="373543"/>
                  </a:lnTo>
                  <a:lnTo>
                    <a:pt x="47608" y="334869"/>
                  </a:lnTo>
                  <a:lnTo>
                    <a:pt x="12260" y="292871"/>
                  </a:lnTo>
                  <a:lnTo>
                    <a:pt x="3109" y="270844"/>
                  </a:lnTo>
                  <a:lnTo>
                    <a:pt x="0" y="2482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2805594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2805594" y="0"/>
                  </a:lnTo>
                  <a:lnTo>
                    <a:pt x="2805594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0" y="0"/>
                  </a:moveTo>
                  <a:lnTo>
                    <a:pt x="2805594" y="0"/>
                  </a:lnTo>
                  <a:lnTo>
                    <a:pt x="2805594" y="2176195"/>
                  </a:lnTo>
                  <a:lnTo>
                    <a:pt x="0" y="21761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4122" y="2305056"/>
              <a:ext cx="7162165" cy="1124585"/>
            </a:xfrm>
            <a:custGeom>
              <a:avLst/>
              <a:gdLst/>
              <a:ahLst/>
              <a:cxnLst/>
              <a:rect l="l" t="t" r="r" b="b"/>
              <a:pathLst>
                <a:path w="7162165" h="1124585">
                  <a:moveTo>
                    <a:pt x="0" y="875711"/>
                  </a:moveTo>
                  <a:lnTo>
                    <a:pt x="3109" y="853116"/>
                  </a:lnTo>
                  <a:lnTo>
                    <a:pt x="12259" y="831089"/>
                  </a:lnTo>
                  <a:lnTo>
                    <a:pt x="47606" y="789091"/>
                  </a:lnTo>
                  <a:lnTo>
                    <a:pt x="103892" y="750417"/>
                  </a:lnTo>
                  <a:lnTo>
                    <a:pt x="139214" y="732546"/>
                  </a:lnTo>
                  <a:lnTo>
                    <a:pt x="178965" y="715769"/>
                  </a:lnTo>
                  <a:lnTo>
                    <a:pt x="222877" y="700174"/>
                  </a:lnTo>
                  <a:lnTo>
                    <a:pt x="270679" y="685848"/>
                  </a:lnTo>
                  <a:lnTo>
                    <a:pt x="322104" y="672880"/>
                  </a:lnTo>
                  <a:lnTo>
                    <a:pt x="376883" y="661356"/>
                  </a:lnTo>
                  <a:lnTo>
                    <a:pt x="434748" y="651365"/>
                  </a:lnTo>
                  <a:lnTo>
                    <a:pt x="495429" y="642993"/>
                  </a:lnTo>
                  <a:lnTo>
                    <a:pt x="558658" y="636330"/>
                  </a:lnTo>
                  <a:lnTo>
                    <a:pt x="624167" y="631461"/>
                  </a:lnTo>
                  <a:lnTo>
                    <a:pt x="691686" y="628476"/>
                  </a:lnTo>
                  <a:lnTo>
                    <a:pt x="760948" y="627462"/>
                  </a:lnTo>
                  <a:lnTo>
                    <a:pt x="830210" y="628476"/>
                  </a:lnTo>
                  <a:lnTo>
                    <a:pt x="897729" y="631461"/>
                  </a:lnTo>
                  <a:lnTo>
                    <a:pt x="963238" y="636330"/>
                  </a:lnTo>
                  <a:lnTo>
                    <a:pt x="1026467" y="642993"/>
                  </a:lnTo>
                  <a:lnTo>
                    <a:pt x="1087148" y="651365"/>
                  </a:lnTo>
                  <a:lnTo>
                    <a:pt x="1145013" y="661356"/>
                  </a:lnTo>
                  <a:lnTo>
                    <a:pt x="1199792" y="672880"/>
                  </a:lnTo>
                  <a:lnTo>
                    <a:pt x="1251217" y="685848"/>
                  </a:lnTo>
                  <a:lnTo>
                    <a:pt x="1299019" y="700174"/>
                  </a:lnTo>
                  <a:lnTo>
                    <a:pt x="1342931" y="715769"/>
                  </a:lnTo>
                  <a:lnTo>
                    <a:pt x="1382682" y="732546"/>
                  </a:lnTo>
                  <a:lnTo>
                    <a:pt x="1418004" y="750417"/>
                  </a:lnTo>
                  <a:lnTo>
                    <a:pt x="1474289" y="789091"/>
                  </a:lnTo>
                  <a:lnTo>
                    <a:pt x="1509637" y="831089"/>
                  </a:lnTo>
                  <a:lnTo>
                    <a:pt x="1521896" y="875711"/>
                  </a:lnTo>
                  <a:lnTo>
                    <a:pt x="1509637" y="920333"/>
                  </a:lnTo>
                  <a:lnTo>
                    <a:pt x="1474289" y="962332"/>
                  </a:lnTo>
                  <a:lnTo>
                    <a:pt x="1418004" y="1001005"/>
                  </a:lnTo>
                  <a:lnTo>
                    <a:pt x="1382682" y="1018876"/>
                  </a:lnTo>
                  <a:lnTo>
                    <a:pt x="1342931" y="1035653"/>
                  </a:lnTo>
                  <a:lnTo>
                    <a:pt x="1299019" y="1051248"/>
                  </a:lnTo>
                  <a:lnTo>
                    <a:pt x="1251217" y="1065574"/>
                  </a:lnTo>
                  <a:lnTo>
                    <a:pt x="1199792" y="1078542"/>
                  </a:lnTo>
                  <a:lnTo>
                    <a:pt x="1145013" y="1090066"/>
                  </a:lnTo>
                  <a:lnTo>
                    <a:pt x="1087148" y="1100058"/>
                  </a:lnTo>
                  <a:lnTo>
                    <a:pt x="1026467" y="1108429"/>
                  </a:lnTo>
                  <a:lnTo>
                    <a:pt x="963238" y="1115093"/>
                  </a:lnTo>
                  <a:lnTo>
                    <a:pt x="897729" y="1119961"/>
                  </a:lnTo>
                  <a:lnTo>
                    <a:pt x="830210" y="1122946"/>
                  </a:lnTo>
                  <a:lnTo>
                    <a:pt x="760948" y="1123961"/>
                  </a:lnTo>
                  <a:lnTo>
                    <a:pt x="691686" y="1122946"/>
                  </a:lnTo>
                  <a:lnTo>
                    <a:pt x="624167" y="1119961"/>
                  </a:lnTo>
                  <a:lnTo>
                    <a:pt x="558658" y="1115093"/>
                  </a:lnTo>
                  <a:lnTo>
                    <a:pt x="495429" y="1108429"/>
                  </a:lnTo>
                  <a:lnTo>
                    <a:pt x="434748" y="1100058"/>
                  </a:lnTo>
                  <a:lnTo>
                    <a:pt x="376883" y="1090066"/>
                  </a:lnTo>
                  <a:lnTo>
                    <a:pt x="322104" y="1078542"/>
                  </a:lnTo>
                  <a:lnTo>
                    <a:pt x="270679" y="1065574"/>
                  </a:lnTo>
                  <a:lnTo>
                    <a:pt x="222877" y="1051248"/>
                  </a:lnTo>
                  <a:lnTo>
                    <a:pt x="178965" y="1035653"/>
                  </a:lnTo>
                  <a:lnTo>
                    <a:pt x="139214" y="1018876"/>
                  </a:lnTo>
                  <a:lnTo>
                    <a:pt x="103892" y="1001005"/>
                  </a:lnTo>
                  <a:lnTo>
                    <a:pt x="47606" y="962332"/>
                  </a:lnTo>
                  <a:lnTo>
                    <a:pt x="12259" y="920333"/>
                  </a:lnTo>
                  <a:lnTo>
                    <a:pt x="3109" y="898306"/>
                  </a:lnTo>
                  <a:lnTo>
                    <a:pt x="0" y="875711"/>
                  </a:lnTo>
                  <a:close/>
                </a:path>
                <a:path w="7162165" h="1124585">
                  <a:moveTo>
                    <a:pt x="7161735" y="246462"/>
                  </a:moveTo>
                  <a:lnTo>
                    <a:pt x="7134879" y="218697"/>
                  </a:lnTo>
                  <a:lnTo>
                    <a:pt x="7094053" y="201534"/>
                  </a:lnTo>
                  <a:lnTo>
                    <a:pt x="7057095" y="189974"/>
                  </a:lnTo>
                  <a:lnTo>
                    <a:pt x="7012656" y="178371"/>
                  </a:lnTo>
                  <a:lnTo>
                    <a:pt x="6961004" y="166767"/>
                  </a:lnTo>
                  <a:lnTo>
                    <a:pt x="6902405" y="155207"/>
                  </a:lnTo>
                  <a:lnTo>
                    <a:pt x="6837127" y="143734"/>
                  </a:lnTo>
                  <a:lnTo>
                    <a:pt x="6765437" y="132393"/>
                  </a:lnTo>
                  <a:lnTo>
                    <a:pt x="6727271" y="126785"/>
                  </a:lnTo>
                  <a:lnTo>
                    <a:pt x="6687603" y="121227"/>
                  </a:lnTo>
                  <a:lnTo>
                    <a:pt x="6646465" y="115723"/>
                  </a:lnTo>
                  <a:lnTo>
                    <a:pt x="6603890" y="110279"/>
                  </a:lnTo>
                  <a:lnTo>
                    <a:pt x="6559914" y="104901"/>
                  </a:lnTo>
                  <a:lnTo>
                    <a:pt x="6514568" y="99593"/>
                  </a:lnTo>
                  <a:lnTo>
                    <a:pt x="6467886" y="94363"/>
                  </a:lnTo>
                  <a:lnTo>
                    <a:pt x="6419901" y="89214"/>
                  </a:lnTo>
                  <a:lnTo>
                    <a:pt x="6370648" y="84153"/>
                  </a:lnTo>
                  <a:lnTo>
                    <a:pt x="6320159" y="79185"/>
                  </a:lnTo>
                  <a:lnTo>
                    <a:pt x="6268468" y="74315"/>
                  </a:lnTo>
                  <a:lnTo>
                    <a:pt x="6215608" y="69549"/>
                  </a:lnTo>
                  <a:lnTo>
                    <a:pt x="6161612" y="64892"/>
                  </a:lnTo>
                  <a:lnTo>
                    <a:pt x="6106514" y="60351"/>
                  </a:lnTo>
                  <a:lnTo>
                    <a:pt x="6050348" y="55929"/>
                  </a:lnTo>
                  <a:lnTo>
                    <a:pt x="5993147" y="51633"/>
                  </a:lnTo>
                  <a:lnTo>
                    <a:pt x="5934943" y="47469"/>
                  </a:lnTo>
                  <a:lnTo>
                    <a:pt x="5875771" y="43441"/>
                  </a:lnTo>
                  <a:lnTo>
                    <a:pt x="5815664" y="39555"/>
                  </a:lnTo>
                  <a:lnTo>
                    <a:pt x="5754656" y="35817"/>
                  </a:lnTo>
                  <a:lnTo>
                    <a:pt x="5692779" y="32231"/>
                  </a:lnTo>
                  <a:lnTo>
                    <a:pt x="5630067" y="28805"/>
                  </a:lnTo>
                  <a:lnTo>
                    <a:pt x="5566553" y="25542"/>
                  </a:lnTo>
                  <a:lnTo>
                    <a:pt x="5502272" y="22449"/>
                  </a:lnTo>
                  <a:lnTo>
                    <a:pt x="5437256" y="19531"/>
                  </a:lnTo>
                  <a:lnTo>
                    <a:pt x="5371538" y="16793"/>
                  </a:lnTo>
                  <a:lnTo>
                    <a:pt x="5305153" y="14241"/>
                  </a:lnTo>
                  <a:lnTo>
                    <a:pt x="5238133" y="11880"/>
                  </a:lnTo>
                  <a:lnTo>
                    <a:pt x="5170512" y="9716"/>
                  </a:lnTo>
                  <a:lnTo>
                    <a:pt x="5102323" y="7755"/>
                  </a:lnTo>
                  <a:lnTo>
                    <a:pt x="5033600" y="6001"/>
                  </a:lnTo>
                  <a:lnTo>
                    <a:pt x="4964376" y="4460"/>
                  </a:lnTo>
                  <a:lnTo>
                    <a:pt x="4894684" y="3138"/>
                  </a:lnTo>
                  <a:lnTo>
                    <a:pt x="4824558" y="2040"/>
                  </a:lnTo>
                  <a:lnTo>
                    <a:pt x="4754032" y="1172"/>
                  </a:lnTo>
                  <a:lnTo>
                    <a:pt x="4683138" y="539"/>
                  </a:lnTo>
                  <a:lnTo>
                    <a:pt x="4611910" y="146"/>
                  </a:lnTo>
                  <a:lnTo>
                    <a:pt x="4540381" y="0"/>
                  </a:lnTo>
                  <a:lnTo>
                    <a:pt x="4468586" y="104"/>
                  </a:lnTo>
                  <a:lnTo>
                    <a:pt x="4396557" y="466"/>
                  </a:lnTo>
                  <a:lnTo>
                    <a:pt x="4324327" y="1090"/>
                  </a:lnTo>
                  <a:lnTo>
                    <a:pt x="4251930" y="1982"/>
                  </a:lnTo>
                  <a:lnTo>
                    <a:pt x="4179400" y="3147"/>
                  </a:lnTo>
                  <a:lnTo>
                    <a:pt x="4106769" y="4591"/>
                  </a:lnTo>
                  <a:lnTo>
                    <a:pt x="4034072" y="6320"/>
                  </a:lnTo>
                  <a:lnTo>
                    <a:pt x="3961342" y="8338"/>
                  </a:lnTo>
                  <a:lnTo>
                    <a:pt x="3906792" y="10044"/>
                  </a:lnTo>
                  <a:lnTo>
                    <a:pt x="3852256" y="11915"/>
                  </a:lnTo>
                  <a:lnTo>
                    <a:pt x="3797748" y="13949"/>
                  </a:lnTo>
                  <a:lnTo>
                    <a:pt x="3743283" y="16145"/>
                  </a:lnTo>
                  <a:lnTo>
                    <a:pt x="3688874" y="18501"/>
                  </a:lnTo>
                  <a:lnTo>
                    <a:pt x="3634536" y="21015"/>
                  </a:lnTo>
                  <a:lnTo>
                    <a:pt x="3580282" y="23687"/>
                  </a:lnTo>
                  <a:lnTo>
                    <a:pt x="3526126" y="26515"/>
                  </a:lnTo>
                  <a:lnTo>
                    <a:pt x="3472084" y="29497"/>
                  </a:lnTo>
                  <a:lnTo>
                    <a:pt x="3418168" y="32631"/>
                  </a:lnTo>
                  <a:lnTo>
                    <a:pt x="3364393" y="35917"/>
                  </a:lnTo>
                  <a:lnTo>
                    <a:pt x="3310773" y="39353"/>
                  </a:lnTo>
                  <a:lnTo>
                    <a:pt x="3257322" y="42938"/>
                  </a:lnTo>
                  <a:lnTo>
                    <a:pt x="3204055" y="46669"/>
                  </a:lnTo>
                  <a:lnTo>
                    <a:pt x="3150984" y="50546"/>
                  </a:lnTo>
                  <a:lnTo>
                    <a:pt x="3098125" y="54567"/>
                  </a:lnTo>
                  <a:lnTo>
                    <a:pt x="3045491" y="58730"/>
                  </a:lnTo>
                  <a:lnTo>
                    <a:pt x="2993097" y="63035"/>
                  </a:lnTo>
                  <a:lnTo>
                    <a:pt x="2940956" y="67479"/>
                  </a:lnTo>
                  <a:lnTo>
                    <a:pt x="2889083" y="72061"/>
                  </a:lnTo>
                  <a:lnTo>
                    <a:pt x="2837492" y="76780"/>
                  </a:lnTo>
                  <a:lnTo>
                    <a:pt x="2786197" y="81634"/>
                  </a:lnTo>
                  <a:lnTo>
                    <a:pt x="2735212" y="86622"/>
                  </a:lnTo>
                  <a:lnTo>
                    <a:pt x="2684550" y="91742"/>
                  </a:lnTo>
                  <a:lnTo>
                    <a:pt x="2634227" y="96993"/>
                  </a:lnTo>
                  <a:lnTo>
                    <a:pt x="2584256" y="102373"/>
                  </a:lnTo>
                  <a:lnTo>
                    <a:pt x="2534652" y="107882"/>
                  </a:lnTo>
                  <a:lnTo>
                    <a:pt x="2485427" y="113516"/>
                  </a:lnTo>
                  <a:lnTo>
                    <a:pt x="2436598" y="119276"/>
                  </a:lnTo>
                  <a:lnTo>
                    <a:pt x="2388177" y="125159"/>
                  </a:lnTo>
                  <a:lnTo>
                    <a:pt x="2340178" y="131164"/>
                  </a:lnTo>
                  <a:lnTo>
                    <a:pt x="2292616" y="137289"/>
                  </a:lnTo>
                  <a:lnTo>
                    <a:pt x="2245506" y="143534"/>
                  </a:lnTo>
                  <a:lnTo>
                    <a:pt x="2198860" y="149896"/>
                  </a:lnTo>
                  <a:lnTo>
                    <a:pt x="2152693" y="156374"/>
                  </a:lnTo>
                  <a:lnTo>
                    <a:pt x="2107019" y="162967"/>
                  </a:lnTo>
                  <a:lnTo>
                    <a:pt x="2061852" y="169673"/>
                  </a:lnTo>
                  <a:lnTo>
                    <a:pt x="2017207" y="176491"/>
                  </a:lnTo>
                  <a:lnTo>
                    <a:pt x="1973097" y="183419"/>
                  </a:lnTo>
                  <a:lnTo>
                    <a:pt x="1929536" y="190456"/>
                  </a:lnTo>
                  <a:lnTo>
                    <a:pt x="1886540" y="197601"/>
                  </a:lnTo>
                  <a:lnTo>
                    <a:pt x="1844120" y="204851"/>
                  </a:lnTo>
                  <a:lnTo>
                    <a:pt x="1802293" y="212205"/>
                  </a:lnTo>
                  <a:lnTo>
                    <a:pt x="1761071" y="219662"/>
                  </a:lnTo>
                  <a:lnTo>
                    <a:pt x="1701740" y="230786"/>
                  </a:lnTo>
                  <a:lnTo>
                    <a:pt x="1643786" y="242122"/>
                  </a:lnTo>
                  <a:lnTo>
                    <a:pt x="1587255" y="253668"/>
                  </a:lnTo>
                  <a:lnTo>
                    <a:pt x="1532189" y="265417"/>
                  </a:lnTo>
                  <a:lnTo>
                    <a:pt x="1478635" y="277366"/>
                  </a:lnTo>
                  <a:lnTo>
                    <a:pt x="1426636" y="289510"/>
                  </a:lnTo>
                  <a:lnTo>
                    <a:pt x="1376237" y="301844"/>
                  </a:lnTo>
                  <a:lnTo>
                    <a:pt x="1327482" y="314364"/>
                  </a:lnTo>
                  <a:lnTo>
                    <a:pt x="1280416" y="327065"/>
                  </a:lnTo>
                  <a:lnTo>
                    <a:pt x="1235084" y="339942"/>
                  </a:lnTo>
                  <a:lnTo>
                    <a:pt x="1191530" y="352991"/>
                  </a:lnTo>
                  <a:lnTo>
                    <a:pt x="1149798" y="366207"/>
                  </a:lnTo>
                  <a:lnTo>
                    <a:pt x="1109933" y="379586"/>
                  </a:lnTo>
                  <a:lnTo>
                    <a:pt x="1071980" y="393122"/>
                  </a:lnTo>
                  <a:lnTo>
                    <a:pt x="1035982" y="406812"/>
                  </a:lnTo>
                  <a:lnTo>
                    <a:pt x="985751" y="427632"/>
                  </a:lnTo>
                  <a:lnTo>
                    <a:pt x="940170" y="448772"/>
                  </a:lnTo>
                  <a:lnTo>
                    <a:pt x="899390" y="470213"/>
                  </a:lnTo>
                  <a:lnTo>
                    <a:pt x="863561" y="491941"/>
                  </a:lnTo>
                  <a:lnTo>
                    <a:pt x="829903" y="516237"/>
                  </a:lnTo>
                  <a:lnTo>
                    <a:pt x="824298" y="520862"/>
                  </a:lnTo>
                  <a:lnTo>
                    <a:pt x="822920" y="522012"/>
                  </a:lnTo>
                  <a:lnTo>
                    <a:pt x="821563" y="523187"/>
                  </a:lnTo>
                  <a:lnTo>
                    <a:pt x="820225" y="524337"/>
                  </a:lnTo>
                  <a:lnTo>
                    <a:pt x="816538" y="527587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9091" y="2807819"/>
              <a:ext cx="88587" cy="109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06737" y="747654"/>
            <a:ext cx="38895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Function: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636" y="2607520"/>
            <a:ext cx="2566670" cy="12636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469265" marR="46228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469265" marR="508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7263" y="2177070"/>
            <a:ext cx="4871085" cy="3289300"/>
            <a:chOff x="5957263" y="2177070"/>
            <a:chExt cx="4871085" cy="3289300"/>
          </a:xfrm>
        </p:grpSpPr>
        <p:sp>
          <p:nvSpPr>
            <p:cNvPr id="5" name="object 5"/>
            <p:cNvSpPr/>
            <p:nvPr/>
          </p:nvSpPr>
          <p:spPr>
            <a:xfrm>
              <a:off x="5966788" y="2186595"/>
              <a:ext cx="0" cy="3270250"/>
            </a:xfrm>
            <a:custGeom>
              <a:avLst/>
              <a:gdLst/>
              <a:ahLst/>
              <a:cxnLst/>
              <a:rect l="l" t="t" r="r" b="b"/>
              <a:pathLst>
                <a:path h="3270250">
                  <a:moveTo>
                    <a:pt x="0" y="0"/>
                  </a:moveTo>
                  <a:lnTo>
                    <a:pt x="0" y="32699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3196493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0" y="0"/>
                  </a:moveTo>
                  <a:lnTo>
                    <a:pt x="3196493" y="0"/>
                  </a:lnTo>
                  <a:lnTo>
                    <a:pt x="3196493" y="2176195"/>
                  </a:lnTo>
                  <a:lnTo>
                    <a:pt x="0" y="21761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4325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325" y="2871588"/>
            <a:ext cx="219392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marR="5080" indent="-465455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8735" y="2565832"/>
            <a:ext cx="9064625" cy="2186305"/>
            <a:chOff x="1068735" y="2565832"/>
            <a:chExt cx="9064625" cy="2186305"/>
          </a:xfrm>
        </p:grpSpPr>
        <p:sp>
          <p:nvSpPr>
            <p:cNvPr id="11" name="object 11"/>
            <p:cNvSpPr/>
            <p:nvPr/>
          </p:nvSpPr>
          <p:spPr>
            <a:xfrm>
              <a:off x="8601707" y="2885619"/>
              <a:ext cx="1522095" cy="288290"/>
            </a:xfrm>
            <a:custGeom>
              <a:avLst/>
              <a:gdLst/>
              <a:ahLst/>
              <a:cxnLst/>
              <a:rect l="l" t="t" r="r" b="b"/>
              <a:pathLst>
                <a:path w="1522095" h="288289">
                  <a:moveTo>
                    <a:pt x="0" y="143849"/>
                  </a:moveTo>
                  <a:lnTo>
                    <a:pt x="3483" y="129995"/>
                  </a:lnTo>
                  <a:lnTo>
                    <a:pt x="13721" y="116513"/>
                  </a:lnTo>
                  <a:lnTo>
                    <a:pt x="53184" y="90909"/>
                  </a:lnTo>
                  <a:lnTo>
                    <a:pt x="115838" y="67520"/>
                  </a:lnTo>
                  <a:lnTo>
                    <a:pt x="155064" y="56806"/>
                  </a:lnTo>
                  <a:lnTo>
                    <a:pt x="199131" y="46826"/>
                  </a:lnTo>
                  <a:lnTo>
                    <a:pt x="247720" y="37641"/>
                  </a:lnTo>
                  <a:lnTo>
                    <a:pt x="300512" y="29311"/>
                  </a:lnTo>
                  <a:lnTo>
                    <a:pt x="357188" y="21896"/>
                  </a:lnTo>
                  <a:lnTo>
                    <a:pt x="417429" y="15457"/>
                  </a:lnTo>
                  <a:lnTo>
                    <a:pt x="480916" y="10053"/>
                  </a:lnTo>
                  <a:lnTo>
                    <a:pt x="547330" y="5745"/>
                  </a:lnTo>
                  <a:lnTo>
                    <a:pt x="616353" y="2593"/>
                  </a:lnTo>
                  <a:lnTo>
                    <a:pt x="687665" y="658"/>
                  </a:lnTo>
                  <a:lnTo>
                    <a:pt x="760948" y="0"/>
                  </a:lnTo>
                  <a:lnTo>
                    <a:pt x="834231" y="658"/>
                  </a:lnTo>
                  <a:lnTo>
                    <a:pt x="905543" y="2593"/>
                  </a:lnTo>
                  <a:lnTo>
                    <a:pt x="974566" y="5745"/>
                  </a:lnTo>
                  <a:lnTo>
                    <a:pt x="1040980" y="10053"/>
                  </a:lnTo>
                  <a:lnTo>
                    <a:pt x="1104467" y="15457"/>
                  </a:lnTo>
                  <a:lnTo>
                    <a:pt x="1164708" y="21896"/>
                  </a:lnTo>
                  <a:lnTo>
                    <a:pt x="1221384" y="29311"/>
                  </a:lnTo>
                  <a:lnTo>
                    <a:pt x="1274176" y="37641"/>
                  </a:lnTo>
                  <a:lnTo>
                    <a:pt x="1322765" y="46826"/>
                  </a:lnTo>
                  <a:lnTo>
                    <a:pt x="1366832" y="56806"/>
                  </a:lnTo>
                  <a:lnTo>
                    <a:pt x="1406058" y="67520"/>
                  </a:lnTo>
                  <a:lnTo>
                    <a:pt x="1468712" y="90909"/>
                  </a:lnTo>
                  <a:lnTo>
                    <a:pt x="1508175" y="116513"/>
                  </a:lnTo>
                  <a:lnTo>
                    <a:pt x="1521896" y="143849"/>
                  </a:lnTo>
                  <a:lnTo>
                    <a:pt x="1491502" y="184225"/>
                  </a:lnTo>
                  <a:lnTo>
                    <a:pt x="1440124" y="208780"/>
                  </a:lnTo>
                  <a:lnTo>
                    <a:pt x="1366832" y="230882"/>
                  </a:lnTo>
                  <a:lnTo>
                    <a:pt x="1322765" y="240862"/>
                  </a:lnTo>
                  <a:lnTo>
                    <a:pt x="1274176" y="250048"/>
                  </a:lnTo>
                  <a:lnTo>
                    <a:pt x="1221384" y="258380"/>
                  </a:lnTo>
                  <a:lnTo>
                    <a:pt x="1164708" y="265796"/>
                  </a:lnTo>
                  <a:lnTo>
                    <a:pt x="1104467" y="272237"/>
                  </a:lnTo>
                  <a:lnTo>
                    <a:pt x="1040980" y="277642"/>
                  </a:lnTo>
                  <a:lnTo>
                    <a:pt x="974566" y="281952"/>
                  </a:lnTo>
                  <a:lnTo>
                    <a:pt x="905543" y="285104"/>
                  </a:lnTo>
                  <a:lnTo>
                    <a:pt x="834231" y="287040"/>
                  </a:lnTo>
                  <a:lnTo>
                    <a:pt x="760948" y="287699"/>
                  </a:lnTo>
                  <a:lnTo>
                    <a:pt x="687665" y="287040"/>
                  </a:lnTo>
                  <a:lnTo>
                    <a:pt x="616353" y="285104"/>
                  </a:lnTo>
                  <a:lnTo>
                    <a:pt x="547330" y="281952"/>
                  </a:lnTo>
                  <a:lnTo>
                    <a:pt x="480916" y="277642"/>
                  </a:lnTo>
                  <a:lnTo>
                    <a:pt x="417429" y="272237"/>
                  </a:lnTo>
                  <a:lnTo>
                    <a:pt x="357188" y="265796"/>
                  </a:lnTo>
                  <a:lnTo>
                    <a:pt x="300512" y="258380"/>
                  </a:lnTo>
                  <a:lnTo>
                    <a:pt x="247720" y="250048"/>
                  </a:lnTo>
                  <a:lnTo>
                    <a:pt x="199131" y="240862"/>
                  </a:lnTo>
                  <a:lnTo>
                    <a:pt x="155064" y="230882"/>
                  </a:lnTo>
                  <a:lnTo>
                    <a:pt x="115838" y="220168"/>
                  </a:lnTo>
                  <a:lnTo>
                    <a:pt x="53184" y="196779"/>
                  </a:lnTo>
                  <a:lnTo>
                    <a:pt x="13721" y="171178"/>
                  </a:lnTo>
                  <a:lnTo>
                    <a:pt x="3483" y="157700"/>
                  </a:lnTo>
                  <a:lnTo>
                    <a:pt x="0" y="1438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2805594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2805594" y="0"/>
                  </a:lnTo>
                  <a:lnTo>
                    <a:pt x="2805594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0" y="0"/>
                  </a:moveTo>
                  <a:lnTo>
                    <a:pt x="2805594" y="0"/>
                  </a:lnTo>
                  <a:lnTo>
                    <a:pt x="2805594" y="2176195"/>
                  </a:lnTo>
                  <a:lnTo>
                    <a:pt x="0" y="21761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8080" y="2645575"/>
              <a:ext cx="6915150" cy="688340"/>
            </a:xfrm>
            <a:custGeom>
              <a:avLst/>
              <a:gdLst/>
              <a:ahLst/>
              <a:cxnLst/>
              <a:rect l="l" t="t" r="r" b="b"/>
              <a:pathLst>
                <a:path w="6915150" h="688339">
                  <a:moveTo>
                    <a:pt x="0" y="544117"/>
                  </a:moveTo>
                  <a:lnTo>
                    <a:pt x="5924" y="515125"/>
                  </a:lnTo>
                  <a:lnTo>
                    <a:pt x="22916" y="488123"/>
                  </a:lnTo>
                  <a:lnTo>
                    <a:pt x="85410" y="442399"/>
                  </a:lnTo>
                  <a:lnTo>
                    <a:pt x="128565" y="424834"/>
                  </a:lnTo>
                  <a:lnTo>
                    <a:pt x="178096" y="411571"/>
                  </a:lnTo>
                  <a:lnTo>
                    <a:pt x="232828" y="403190"/>
                  </a:lnTo>
                  <a:lnTo>
                    <a:pt x="291589" y="400267"/>
                  </a:lnTo>
                  <a:lnTo>
                    <a:pt x="350357" y="403190"/>
                  </a:lnTo>
                  <a:lnTo>
                    <a:pt x="405094" y="411571"/>
                  </a:lnTo>
                  <a:lnTo>
                    <a:pt x="454627" y="424834"/>
                  </a:lnTo>
                  <a:lnTo>
                    <a:pt x="497782" y="442399"/>
                  </a:lnTo>
                  <a:lnTo>
                    <a:pt x="533389" y="463688"/>
                  </a:lnTo>
                  <a:lnTo>
                    <a:pt x="577264" y="515125"/>
                  </a:lnTo>
                  <a:lnTo>
                    <a:pt x="583188" y="544117"/>
                  </a:lnTo>
                  <a:lnTo>
                    <a:pt x="560274" y="600112"/>
                  </a:lnTo>
                  <a:lnTo>
                    <a:pt x="497782" y="645836"/>
                  </a:lnTo>
                  <a:lnTo>
                    <a:pt x="454627" y="663401"/>
                  </a:lnTo>
                  <a:lnTo>
                    <a:pt x="405094" y="676663"/>
                  </a:lnTo>
                  <a:lnTo>
                    <a:pt x="350357" y="685044"/>
                  </a:lnTo>
                  <a:lnTo>
                    <a:pt x="291589" y="687967"/>
                  </a:lnTo>
                  <a:lnTo>
                    <a:pt x="232828" y="685044"/>
                  </a:lnTo>
                  <a:lnTo>
                    <a:pt x="178096" y="676663"/>
                  </a:lnTo>
                  <a:lnTo>
                    <a:pt x="128565" y="663401"/>
                  </a:lnTo>
                  <a:lnTo>
                    <a:pt x="85410" y="645836"/>
                  </a:lnTo>
                  <a:lnTo>
                    <a:pt x="49803" y="624547"/>
                  </a:lnTo>
                  <a:lnTo>
                    <a:pt x="5924" y="573109"/>
                  </a:lnTo>
                  <a:lnTo>
                    <a:pt x="0" y="544117"/>
                  </a:lnTo>
                  <a:close/>
                </a:path>
                <a:path w="6915150" h="688339">
                  <a:moveTo>
                    <a:pt x="6914576" y="240043"/>
                  </a:moveTo>
                  <a:lnTo>
                    <a:pt x="6877040" y="208179"/>
                  </a:lnTo>
                  <a:lnTo>
                    <a:pt x="6831400" y="192127"/>
                  </a:lnTo>
                  <a:lnTo>
                    <a:pt x="6791601" y="181445"/>
                  </a:lnTo>
                  <a:lnTo>
                    <a:pt x="6744597" y="170808"/>
                  </a:lnTo>
                  <a:lnTo>
                    <a:pt x="6690643" y="160246"/>
                  </a:lnTo>
                  <a:lnTo>
                    <a:pt x="6629990" y="149785"/>
                  </a:lnTo>
                  <a:lnTo>
                    <a:pt x="6562892" y="139453"/>
                  </a:lnTo>
                  <a:lnTo>
                    <a:pt x="6489601" y="129276"/>
                  </a:lnTo>
                  <a:lnTo>
                    <a:pt x="6450712" y="124255"/>
                  </a:lnTo>
                  <a:lnTo>
                    <a:pt x="6410370" y="119283"/>
                  </a:lnTo>
                  <a:lnTo>
                    <a:pt x="6368606" y="114364"/>
                  </a:lnTo>
                  <a:lnTo>
                    <a:pt x="6325452" y="109500"/>
                  </a:lnTo>
                  <a:lnTo>
                    <a:pt x="6280939" y="104697"/>
                  </a:lnTo>
                  <a:lnTo>
                    <a:pt x="6235099" y="99956"/>
                  </a:lnTo>
                  <a:lnTo>
                    <a:pt x="6187964" y="95281"/>
                  </a:lnTo>
                  <a:lnTo>
                    <a:pt x="6139565" y="90676"/>
                  </a:lnTo>
                  <a:lnTo>
                    <a:pt x="6089934" y="86145"/>
                  </a:lnTo>
                  <a:lnTo>
                    <a:pt x="6039102" y="81690"/>
                  </a:lnTo>
                  <a:lnTo>
                    <a:pt x="5987101" y="77315"/>
                  </a:lnTo>
                  <a:lnTo>
                    <a:pt x="5933962" y="73023"/>
                  </a:lnTo>
                  <a:lnTo>
                    <a:pt x="5879718" y="68818"/>
                  </a:lnTo>
                  <a:lnTo>
                    <a:pt x="5824400" y="64703"/>
                  </a:lnTo>
                  <a:lnTo>
                    <a:pt x="5768039" y="60683"/>
                  </a:lnTo>
                  <a:lnTo>
                    <a:pt x="5710667" y="56759"/>
                  </a:lnTo>
                  <a:lnTo>
                    <a:pt x="5652315" y="52935"/>
                  </a:lnTo>
                  <a:lnTo>
                    <a:pt x="5593016" y="49216"/>
                  </a:lnTo>
                  <a:lnTo>
                    <a:pt x="5532800" y="45604"/>
                  </a:lnTo>
                  <a:lnTo>
                    <a:pt x="5471700" y="42102"/>
                  </a:lnTo>
                  <a:lnTo>
                    <a:pt x="5409746" y="38715"/>
                  </a:lnTo>
                  <a:lnTo>
                    <a:pt x="5346971" y="35446"/>
                  </a:lnTo>
                  <a:lnTo>
                    <a:pt x="5283406" y="32297"/>
                  </a:lnTo>
                  <a:lnTo>
                    <a:pt x="5219083" y="29273"/>
                  </a:lnTo>
                  <a:lnTo>
                    <a:pt x="5154033" y="26377"/>
                  </a:lnTo>
                  <a:lnTo>
                    <a:pt x="5088288" y="23612"/>
                  </a:lnTo>
                  <a:lnTo>
                    <a:pt x="5021880" y="20981"/>
                  </a:lnTo>
                  <a:lnTo>
                    <a:pt x="4954840" y="18489"/>
                  </a:lnTo>
                  <a:lnTo>
                    <a:pt x="4887199" y="16138"/>
                  </a:lnTo>
                  <a:lnTo>
                    <a:pt x="4818990" y="13932"/>
                  </a:lnTo>
                  <a:lnTo>
                    <a:pt x="4750243" y="11875"/>
                  </a:lnTo>
                  <a:lnTo>
                    <a:pt x="4680991" y="9969"/>
                  </a:lnTo>
                  <a:lnTo>
                    <a:pt x="4611265" y="8218"/>
                  </a:lnTo>
                  <a:lnTo>
                    <a:pt x="4541097" y="6626"/>
                  </a:lnTo>
                  <a:lnTo>
                    <a:pt x="4470518" y="5196"/>
                  </a:lnTo>
                  <a:lnTo>
                    <a:pt x="4399560" y="3932"/>
                  </a:lnTo>
                  <a:lnTo>
                    <a:pt x="4328254" y="2836"/>
                  </a:lnTo>
                  <a:lnTo>
                    <a:pt x="4256632" y="1913"/>
                  </a:lnTo>
                  <a:lnTo>
                    <a:pt x="4184726" y="1165"/>
                  </a:lnTo>
                  <a:lnTo>
                    <a:pt x="4112567" y="597"/>
                  </a:lnTo>
                  <a:lnTo>
                    <a:pt x="4040187" y="210"/>
                  </a:lnTo>
                  <a:lnTo>
                    <a:pt x="3967618" y="10"/>
                  </a:lnTo>
                  <a:lnTo>
                    <a:pt x="3894890" y="0"/>
                  </a:lnTo>
                  <a:lnTo>
                    <a:pt x="3822036" y="181"/>
                  </a:lnTo>
                  <a:lnTo>
                    <a:pt x="3749088" y="560"/>
                  </a:lnTo>
                  <a:lnTo>
                    <a:pt x="3676076" y="1137"/>
                  </a:lnTo>
                  <a:lnTo>
                    <a:pt x="3603032" y="1918"/>
                  </a:lnTo>
                  <a:lnTo>
                    <a:pt x="3547841" y="2644"/>
                  </a:lnTo>
                  <a:lnTo>
                    <a:pt x="3492664" y="3486"/>
                  </a:lnTo>
                  <a:lnTo>
                    <a:pt x="3437514" y="4444"/>
                  </a:lnTo>
                  <a:lnTo>
                    <a:pt x="3382405" y="5516"/>
                  </a:lnTo>
                  <a:lnTo>
                    <a:pt x="3327351" y="6702"/>
                  </a:lnTo>
                  <a:lnTo>
                    <a:pt x="3272365" y="8000"/>
                  </a:lnTo>
                  <a:lnTo>
                    <a:pt x="3217460" y="9408"/>
                  </a:lnTo>
                  <a:lnTo>
                    <a:pt x="3162651" y="10927"/>
                  </a:lnTo>
                  <a:lnTo>
                    <a:pt x="3107952" y="12555"/>
                  </a:lnTo>
                  <a:lnTo>
                    <a:pt x="3053375" y="14290"/>
                  </a:lnTo>
                  <a:lnTo>
                    <a:pt x="2998934" y="16132"/>
                  </a:lnTo>
                  <a:lnTo>
                    <a:pt x="2944643" y="18078"/>
                  </a:lnTo>
                  <a:lnTo>
                    <a:pt x="2890516" y="20129"/>
                  </a:lnTo>
                  <a:lnTo>
                    <a:pt x="2836565" y="22284"/>
                  </a:lnTo>
                  <a:lnTo>
                    <a:pt x="2782806" y="24539"/>
                  </a:lnTo>
                  <a:lnTo>
                    <a:pt x="2729251" y="26896"/>
                  </a:lnTo>
                  <a:lnTo>
                    <a:pt x="2675914" y="29352"/>
                  </a:lnTo>
                  <a:lnTo>
                    <a:pt x="2622809" y="31907"/>
                  </a:lnTo>
                  <a:lnTo>
                    <a:pt x="2569950" y="34559"/>
                  </a:lnTo>
                  <a:lnTo>
                    <a:pt x="2517349" y="37307"/>
                  </a:lnTo>
                  <a:lnTo>
                    <a:pt x="2465021" y="40150"/>
                  </a:lnTo>
                  <a:lnTo>
                    <a:pt x="2412979" y="43087"/>
                  </a:lnTo>
                  <a:lnTo>
                    <a:pt x="2361236" y="46116"/>
                  </a:lnTo>
                  <a:lnTo>
                    <a:pt x="2309807" y="49237"/>
                  </a:lnTo>
                  <a:lnTo>
                    <a:pt x="2258706" y="52449"/>
                  </a:lnTo>
                  <a:lnTo>
                    <a:pt x="2207945" y="55750"/>
                  </a:lnTo>
                  <a:lnTo>
                    <a:pt x="2157538" y="59138"/>
                  </a:lnTo>
                  <a:lnTo>
                    <a:pt x="2107499" y="62614"/>
                  </a:lnTo>
                  <a:lnTo>
                    <a:pt x="2057842" y="66176"/>
                  </a:lnTo>
                  <a:lnTo>
                    <a:pt x="2008580" y="69822"/>
                  </a:lnTo>
                  <a:lnTo>
                    <a:pt x="1959727" y="73551"/>
                  </a:lnTo>
                  <a:lnTo>
                    <a:pt x="1911296" y="77364"/>
                  </a:lnTo>
                  <a:lnTo>
                    <a:pt x="1863301" y="81257"/>
                  </a:lnTo>
                  <a:lnTo>
                    <a:pt x="1815756" y="85230"/>
                  </a:lnTo>
                  <a:lnTo>
                    <a:pt x="1768674" y="89282"/>
                  </a:lnTo>
                  <a:lnTo>
                    <a:pt x="1722070" y="93412"/>
                  </a:lnTo>
                  <a:lnTo>
                    <a:pt x="1675955" y="97619"/>
                  </a:lnTo>
                  <a:lnTo>
                    <a:pt x="1630345" y="101901"/>
                  </a:lnTo>
                  <a:lnTo>
                    <a:pt x="1585253" y="106258"/>
                  </a:lnTo>
                  <a:lnTo>
                    <a:pt x="1540692" y="110687"/>
                  </a:lnTo>
                  <a:lnTo>
                    <a:pt x="1496677" y="115189"/>
                  </a:lnTo>
                  <a:lnTo>
                    <a:pt x="1453220" y="119761"/>
                  </a:lnTo>
                  <a:lnTo>
                    <a:pt x="1410335" y="124404"/>
                  </a:lnTo>
                  <a:lnTo>
                    <a:pt x="1368036" y="129115"/>
                  </a:lnTo>
                  <a:lnTo>
                    <a:pt x="1326337" y="133893"/>
                  </a:lnTo>
                  <a:lnTo>
                    <a:pt x="1264944" y="141187"/>
                  </a:lnTo>
                  <a:lnTo>
                    <a:pt x="1204977" y="148625"/>
                  </a:lnTo>
                  <a:lnTo>
                    <a:pt x="1146481" y="156205"/>
                  </a:lnTo>
                  <a:lnTo>
                    <a:pt x="1089503" y="163922"/>
                  </a:lnTo>
                  <a:lnTo>
                    <a:pt x="1034088" y="171773"/>
                  </a:lnTo>
                  <a:lnTo>
                    <a:pt x="980283" y="179753"/>
                  </a:lnTo>
                  <a:lnTo>
                    <a:pt x="928134" y="187859"/>
                  </a:lnTo>
                  <a:lnTo>
                    <a:pt x="877686" y="196088"/>
                  </a:lnTo>
                  <a:lnTo>
                    <a:pt x="828985" y="204435"/>
                  </a:lnTo>
                  <a:lnTo>
                    <a:pt x="782079" y="212896"/>
                  </a:lnTo>
                  <a:lnTo>
                    <a:pt x="737012" y="221469"/>
                  </a:lnTo>
                  <a:lnTo>
                    <a:pt x="693831" y="230149"/>
                  </a:lnTo>
                  <a:lnTo>
                    <a:pt x="652582" y="238932"/>
                  </a:lnTo>
                  <a:lnTo>
                    <a:pt x="613311" y="247814"/>
                  </a:lnTo>
                  <a:lnTo>
                    <a:pt x="576063" y="256793"/>
                  </a:lnTo>
                  <a:lnTo>
                    <a:pt x="511842" y="273868"/>
                  </a:lnTo>
                  <a:lnTo>
                    <a:pt x="455214" y="291243"/>
                  </a:lnTo>
                  <a:lnTo>
                    <a:pt x="417881" y="304433"/>
                  </a:lnTo>
                  <a:lnTo>
                    <a:pt x="385114" y="317793"/>
                  </a:lnTo>
                  <a:lnTo>
                    <a:pt x="381739" y="319268"/>
                  </a:lnTo>
                  <a:lnTo>
                    <a:pt x="378439" y="320768"/>
                  </a:lnTo>
                  <a:lnTo>
                    <a:pt x="375239" y="322268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0419" y="2935344"/>
              <a:ext cx="103749" cy="1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06738" y="747654"/>
            <a:ext cx="3746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Function: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684" y="2570594"/>
            <a:ext cx="3196590" cy="2176780"/>
          </a:xfrm>
          <a:prstGeom prst="rect">
            <a:avLst/>
          </a:prstGeom>
          <a:ln w="9524">
            <a:solidFill>
              <a:srgbClr val="44546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95630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5758" y="3173793"/>
            <a:ext cx="2273935" cy="742950"/>
          </a:xfrm>
          <a:prstGeom prst="rect">
            <a:avLst/>
          </a:prstGeom>
          <a:solidFill>
            <a:srgbClr val="0B4679">
              <a:alpha val="21908"/>
            </a:srgbClr>
          </a:solidFill>
          <a:ln w="190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9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46355" marR="135255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57263" y="2177070"/>
            <a:ext cx="4866005" cy="3289300"/>
            <a:chOff x="5957263" y="2177070"/>
            <a:chExt cx="4866005" cy="3289300"/>
          </a:xfrm>
        </p:grpSpPr>
        <p:sp>
          <p:nvSpPr>
            <p:cNvPr id="6" name="object 6"/>
            <p:cNvSpPr/>
            <p:nvPr/>
          </p:nvSpPr>
          <p:spPr>
            <a:xfrm>
              <a:off x="5966788" y="2186595"/>
              <a:ext cx="0" cy="3270250"/>
            </a:xfrm>
            <a:custGeom>
              <a:avLst/>
              <a:gdLst/>
              <a:ahLst/>
              <a:cxnLst/>
              <a:rect l="l" t="t" r="r" b="b"/>
              <a:pathLst>
                <a:path h="3270250">
                  <a:moveTo>
                    <a:pt x="0" y="0"/>
                  </a:moveTo>
                  <a:lnTo>
                    <a:pt x="0" y="32699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3196493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4325" y="2187694"/>
            <a:ext cx="21939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Roboto"/>
              <a:cs typeface="Roboto"/>
            </a:endParaRPr>
          </a:p>
          <a:p>
            <a:pPr marL="477520" marR="5080" indent="-465455">
              <a:lnSpc>
                <a:spcPct val="149300"/>
              </a:lnSpc>
              <a:spcBef>
                <a:spcPts val="5"/>
              </a:spcBef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latin typeface="RobotoRegular"/>
                <a:cs typeface="RobotoRegular"/>
              </a:rPr>
              <a:t>return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8735" y="2565832"/>
            <a:ext cx="7117080" cy="2186305"/>
            <a:chOff x="1068735" y="2565832"/>
            <a:chExt cx="7117080" cy="2186305"/>
          </a:xfrm>
        </p:grpSpPr>
        <p:sp>
          <p:nvSpPr>
            <p:cNvPr id="10" name="object 10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2805594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2805594" y="0"/>
                  </a:lnTo>
                  <a:lnTo>
                    <a:pt x="2805594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3497" y="2570594"/>
              <a:ext cx="2806065" cy="2176780"/>
            </a:xfrm>
            <a:custGeom>
              <a:avLst/>
              <a:gdLst/>
              <a:ahLst/>
              <a:cxnLst/>
              <a:rect l="l" t="t" r="r" b="b"/>
              <a:pathLst>
                <a:path w="2806065" h="2176779">
                  <a:moveTo>
                    <a:pt x="0" y="0"/>
                  </a:moveTo>
                  <a:lnTo>
                    <a:pt x="2805594" y="0"/>
                  </a:lnTo>
                  <a:lnTo>
                    <a:pt x="2805594" y="2176195"/>
                  </a:lnTo>
                  <a:lnTo>
                    <a:pt x="0" y="21761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9393" y="3229468"/>
              <a:ext cx="4816475" cy="854075"/>
            </a:xfrm>
            <a:custGeom>
              <a:avLst/>
              <a:gdLst/>
              <a:ahLst/>
              <a:cxnLst/>
              <a:rect l="l" t="t" r="r" b="b"/>
              <a:pathLst>
                <a:path w="4816475" h="854075">
                  <a:moveTo>
                    <a:pt x="0" y="0"/>
                  </a:moveTo>
                  <a:lnTo>
                    <a:pt x="75904" y="1276"/>
                  </a:lnTo>
                  <a:lnTo>
                    <a:pt x="137887" y="4759"/>
                  </a:lnTo>
                  <a:lnTo>
                    <a:pt x="179676" y="9924"/>
                  </a:lnTo>
                  <a:lnTo>
                    <a:pt x="194999" y="16249"/>
                  </a:lnTo>
                  <a:lnTo>
                    <a:pt x="194999" y="837548"/>
                  </a:lnTo>
                  <a:lnTo>
                    <a:pt x="179676" y="843873"/>
                  </a:lnTo>
                  <a:lnTo>
                    <a:pt x="137887" y="849038"/>
                  </a:lnTo>
                  <a:lnTo>
                    <a:pt x="75904" y="852521"/>
                  </a:lnTo>
                  <a:lnTo>
                    <a:pt x="0" y="853798"/>
                  </a:lnTo>
                </a:path>
                <a:path w="4816475" h="854075">
                  <a:moveTo>
                    <a:pt x="4816365" y="315574"/>
                  </a:moveTo>
                  <a:lnTo>
                    <a:pt x="4740803" y="315519"/>
                  </a:lnTo>
                  <a:lnTo>
                    <a:pt x="4666900" y="315357"/>
                  </a:lnTo>
                  <a:lnTo>
                    <a:pt x="4594621" y="315090"/>
                  </a:lnTo>
                  <a:lnTo>
                    <a:pt x="4523926" y="314720"/>
                  </a:lnTo>
                  <a:lnTo>
                    <a:pt x="4454778" y="314250"/>
                  </a:lnTo>
                  <a:lnTo>
                    <a:pt x="4387139" y="313682"/>
                  </a:lnTo>
                  <a:lnTo>
                    <a:pt x="4320971" y="313019"/>
                  </a:lnTo>
                  <a:lnTo>
                    <a:pt x="4256238" y="312262"/>
                  </a:lnTo>
                  <a:lnTo>
                    <a:pt x="4192900" y="311416"/>
                  </a:lnTo>
                  <a:lnTo>
                    <a:pt x="4130921" y="310481"/>
                  </a:lnTo>
                  <a:lnTo>
                    <a:pt x="4070262" y="309461"/>
                  </a:lnTo>
                  <a:lnTo>
                    <a:pt x="4010886" y="308358"/>
                  </a:lnTo>
                  <a:lnTo>
                    <a:pt x="3952755" y="307174"/>
                  </a:lnTo>
                  <a:lnTo>
                    <a:pt x="3895832" y="305912"/>
                  </a:lnTo>
                  <a:lnTo>
                    <a:pt x="3840078" y="304574"/>
                  </a:lnTo>
                  <a:lnTo>
                    <a:pt x="3785456" y="303163"/>
                  </a:lnTo>
                  <a:lnTo>
                    <a:pt x="3731928" y="301680"/>
                  </a:lnTo>
                  <a:lnTo>
                    <a:pt x="3679457" y="300130"/>
                  </a:lnTo>
                  <a:lnTo>
                    <a:pt x="3628005" y="298513"/>
                  </a:lnTo>
                  <a:lnTo>
                    <a:pt x="3577533" y="296833"/>
                  </a:lnTo>
                  <a:lnTo>
                    <a:pt x="3528005" y="295092"/>
                  </a:lnTo>
                  <a:lnTo>
                    <a:pt x="3479382" y="293292"/>
                  </a:lnTo>
                  <a:lnTo>
                    <a:pt x="3431628" y="291436"/>
                  </a:lnTo>
                  <a:lnTo>
                    <a:pt x="3384703" y="289526"/>
                  </a:lnTo>
                  <a:lnTo>
                    <a:pt x="3338570" y="287565"/>
                  </a:lnTo>
                  <a:lnTo>
                    <a:pt x="3293193" y="285555"/>
                  </a:lnTo>
                  <a:lnTo>
                    <a:pt x="3248532" y="283498"/>
                  </a:lnTo>
                  <a:lnTo>
                    <a:pt x="3204550" y="281397"/>
                  </a:lnTo>
                  <a:lnTo>
                    <a:pt x="3161210" y="279255"/>
                  </a:lnTo>
                  <a:lnTo>
                    <a:pt x="3118474" y="277074"/>
                  </a:lnTo>
                  <a:lnTo>
                    <a:pt x="3076303" y="274856"/>
                  </a:lnTo>
                  <a:lnTo>
                    <a:pt x="3034661" y="272604"/>
                  </a:lnTo>
                  <a:lnTo>
                    <a:pt x="2993510" y="270320"/>
                  </a:lnTo>
                  <a:lnTo>
                    <a:pt x="2952811" y="268007"/>
                  </a:lnTo>
                  <a:lnTo>
                    <a:pt x="2912527" y="265667"/>
                  </a:lnTo>
                  <a:lnTo>
                    <a:pt x="2872621" y="263302"/>
                  </a:lnTo>
                  <a:lnTo>
                    <a:pt x="2833054" y="260915"/>
                  </a:lnTo>
                  <a:lnTo>
                    <a:pt x="2793789" y="258509"/>
                  </a:lnTo>
                  <a:lnTo>
                    <a:pt x="2754789" y="256086"/>
                  </a:lnTo>
                  <a:lnTo>
                    <a:pt x="2716014" y="253648"/>
                  </a:lnTo>
                  <a:lnTo>
                    <a:pt x="2677429" y="251198"/>
                  </a:lnTo>
                  <a:lnTo>
                    <a:pt x="2638994" y="248738"/>
                  </a:lnTo>
                  <a:lnTo>
                    <a:pt x="2600673" y="246271"/>
                  </a:lnTo>
                  <a:lnTo>
                    <a:pt x="2562427" y="243799"/>
                  </a:lnTo>
                  <a:lnTo>
                    <a:pt x="2524219" y="241324"/>
                  </a:lnTo>
                  <a:lnTo>
                    <a:pt x="2476453" y="238233"/>
                  </a:lnTo>
                  <a:lnTo>
                    <a:pt x="2428613" y="235146"/>
                  </a:lnTo>
                  <a:lnTo>
                    <a:pt x="2380626" y="232069"/>
                  </a:lnTo>
                  <a:lnTo>
                    <a:pt x="2332417" y="229005"/>
                  </a:lnTo>
                  <a:lnTo>
                    <a:pt x="2283914" y="225960"/>
                  </a:lnTo>
                  <a:lnTo>
                    <a:pt x="2235043" y="222939"/>
                  </a:lnTo>
                  <a:lnTo>
                    <a:pt x="2185730" y="219946"/>
                  </a:lnTo>
                  <a:lnTo>
                    <a:pt x="2135901" y="216986"/>
                  </a:lnTo>
                  <a:lnTo>
                    <a:pt x="2085483" y="214065"/>
                  </a:lnTo>
                  <a:lnTo>
                    <a:pt x="2034402" y="211186"/>
                  </a:lnTo>
                  <a:lnTo>
                    <a:pt x="1982584" y="208355"/>
                  </a:lnTo>
                  <a:lnTo>
                    <a:pt x="1929956" y="205576"/>
                  </a:lnTo>
                  <a:lnTo>
                    <a:pt x="1876444" y="202854"/>
                  </a:lnTo>
                  <a:lnTo>
                    <a:pt x="1821974" y="200195"/>
                  </a:lnTo>
                  <a:lnTo>
                    <a:pt x="1766473" y="197602"/>
                  </a:lnTo>
                  <a:lnTo>
                    <a:pt x="1709867" y="195082"/>
                  </a:lnTo>
                  <a:lnTo>
                    <a:pt x="1652083" y="192637"/>
                  </a:lnTo>
                  <a:lnTo>
                    <a:pt x="1593046" y="190274"/>
                  </a:lnTo>
                  <a:lnTo>
                    <a:pt x="1547899" y="188561"/>
                  </a:lnTo>
                  <a:lnTo>
                    <a:pt x="1501974" y="186898"/>
                  </a:lnTo>
                  <a:lnTo>
                    <a:pt x="1455240" y="185286"/>
                  </a:lnTo>
                  <a:lnTo>
                    <a:pt x="1407667" y="183729"/>
                  </a:lnTo>
                  <a:lnTo>
                    <a:pt x="1359223" y="182227"/>
                  </a:lnTo>
                  <a:lnTo>
                    <a:pt x="1309878" y="180784"/>
                  </a:lnTo>
                  <a:lnTo>
                    <a:pt x="1259601" y="179400"/>
                  </a:lnTo>
                  <a:lnTo>
                    <a:pt x="1208360" y="178078"/>
                  </a:lnTo>
                  <a:lnTo>
                    <a:pt x="1156125" y="176820"/>
                  </a:lnTo>
                  <a:lnTo>
                    <a:pt x="1102866" y="175628"/>
                  </a:lnTo>
                  <a:lnTo>
                    <a:pt x="1048550" y="174504"/>
                  </a:lnTo>
                  <a:lnTo>
                    <a:pt x="993147" y="173449"/>
                  </a:lnTo>
                  <a:lnTo>
                    <a:pt x="944765" y="172608"/>
                  </a:lnTo>
                  <a:lnTo>
                    <a:pt x="895539" y="171820"/>
                  </a:lnTo>
                  <a:lnTo>
                    <a:pt x="845452" y="171088"/>
                  </a:lnTo>
                  <a:lnTo>
                    <a:pt x="794483" y="170413"/>
                  </a:lnTo>
                  <a:lnTo>
                    <a:pt x="742614" y="169797"/>
                  </a:lnTo>
                  <a:lnTo>
                    <a:pt x="689826" y="169242"/>
                  </a:lnTo>
                  <a:lnTo>
                    <a:pt x="636098" y="168749"/>
                  </a:lnTo>
                  <a:lnTo>
                    <a:pt x="588308" y="168360"/>
                  </a:lnTo>
                  <a:lnTo>
                    <a:pt x="539767" y="168021"/>
                  </a:lnTo>
                  <a:lnTo>
                    <a:pt x="490467" y="167733"/>
                  </a:lnTo>
                  <a:lnTo>
                    <a:pt x="440399" y="167499"/>
                  </a:lnTo>
                  <a:lnTo>
                    <a:pt x="389524" y="167324"/>
                  </a:lnTo>
                  <a:lnTo>
                    <a:pt x="346374" y="1671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9792" y="3355693"/>
              <a:ext cx="105524" cy="81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06738" y="805600"/>
            <a:ext cx="337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Function: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6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6684" y="2570594"/>
            <a:ext cx="3196590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95630" marR="9664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595630" marR="50927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 area  </a:t>
            </a:r>
            <a:r>
              <a:rPr sz="1400" spc="-45" dirty="0">
                <a:solidFill>
                  <a:srgbClr val="FFFF00"/>
                </a:solidFill>
                <a:latin typeface="Arial"/>
                <a:cs typeface="Arial"/>
              </a:rPr>
              <a:t>Task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5. Return the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788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4325" y="2187694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497" y="2570594"/>
            <a:ext cx="2806065" cy="21767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528320" marR="565785" indent="-46545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def </a:t>
            </a:r>
            <a:r>
              <a:rPr sz="1800" spc="-10" dirty="0">
                <a:latin typeface="RobotoRegular"/>
                <a:cs typeface="RobotoRegular"/>
              </a:rPr>
              <a:t>area_circle(r):  area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RobotoRegular"/>
                <a:cs typeface="RobotoRegular"/>
              </a:rPr>
              <a:t>3.14 </a:t>
            </a:r>
            <a:r>
              <a:rPr sz="1800" dirty="0">
                <a:latin typeface="RobotoRegular"/>
                <a:cs typeface="RobotoRegular"/>
              </a:rPr>
              <a:t>* r *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r  </a:t>
            </a:r>
            <a:r>
              <a:rPr sz="1800" spc="-10" dirty="0">
                <a:solidFill>
                  <a:srgbClr val="FFFF00"/>
                </a:solidFill>
                <a:latin typeface="RobotoRegular"/>
                <a:cs typeface="RobotoRegular"/>
              </a:rPr>
              <a:t>return</a:t>
            </a:r>
            <a:r>
              <a:rPr sz="1800" spc="-15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RobotoRegular"/>
                <a:cs typeface="RobotoRegular"/>
              </a:rPr>
              <a:t>area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6738" y="805600"/>
            <a:ext cx="337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Function:</a:t>
            </a:r>
            <a:r>
              <a:rPr spc="-80" dirty="0"/>
              <a:t> </a:t>
            </a:r>
            <a:r>
              <a:rPr spc="-5" dirty="0"/>
              <a:t>Syntax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050" y="805600"/>
            <a:ext cx="2025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</a:t>
            </a:r>
            <a:r>
              <a:rPr spc="-5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4304" y="2521811"/>
            <a:ext cx="140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area_circle(1)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050" y="805600"/>
            <a:ext cx="2025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</a:t>
            </a:r>
            <a:r>
              <a:rPr spc="-5" dirty="0"/>
              <a:t>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4304" y="2521811"/>
            <a:ext cx="140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area_circle(1)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8104" y="4543498"/>
            <a:ext cx="140462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area_circle(3)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Any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radius!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6" name="object 6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9" name="object 9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8763" y="4549815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70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6374" y="805600"/>
            <a:ext cx="387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0000"/>
                </a:solidFill>
                <a:latin typeface="RobotoRegular"/>
                <a:cs typeface="RobotoRegular"/>
              </a:rPr>
              <a:t>Types </a:t>
            </a: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of</a:t>
            </a:r>
            <a:r>
              <a:rPr sz="3600" spc="-5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RobotoRegular"/>
                <a:cs typeface="RobotoRegular"/>
              </a:rPr>
              <a:t>Functions</a:t>
            </a:r>
            <a:endParaRPr sz="36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1135" y="209034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Functions </a:t>
            </a:r>
            <a:r>
              <a:rPr sz="1800" b="1" spc="-5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Python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374" y="747654"/>
            <a:ext cx="43780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1135" y="209034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Functions </a:t>
            </a:r>
            <a:r>
              <a:rPr sz="1800" b="1" spc="-5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Python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985" y="2477495"/>
            <a:ext cx="4721860" cy="1332230"/>
            <a:chOff x="799985" y="2477495"/>
            <a:chExt cx="4721860" cy="1332230"/>
          </a:xfrm>
        </p:grpSpPr>
        <p:sp>
          <p:nvSpPr>
            <p:cNvPr id="5" name="object 5"/>
            <p:cNvSpPr/>
            <p:nvPr/>
          </p:nvSpPr>
          <p:spPr>
            <a:xfrm>
              <a:off x="814273" y="3207318"/>
              <a:ext cx="2133600" cy="588010"/>
            </a:xfrm>
            <a:custGeom>
              <a:avLst/>
              <a:gdLst/>
              <a:ahLst/>
              <a:cxnLst/>
              <a:rect l="l" t="t" r="r" b="b"/>
              <a:pathLst>
                <a:path w="2133600" h="588010">
                  <a:moveTo>
                    <a:pt x="0" y="97999"/>
                  </a:moveTo>
                  <a:lnTo>
                    <a:pt x="7701" y="59853"/>
                  </a:lnTo>
                  <a:lnTo>
                    <a:pt x="28704" y="28703"/>
                  </a:lnTo>
                  <a:lnTo>
                    <a:pt x="59855" y="7701"/>
                  </a:lnTo>
                  <a:lnTo>
                    <a:pt x="98002" y="0"/>
                  </a:lnTo>
                  <a:lnTo>
                    <a:pt x="2035595" y="0"/>
                  </a:lnTo>
                  <a:lnTo>
                    <a:pt x="2073105" y="7459"/>
                  </a:lnTo>
                  <a:lnTo>
                    <a:pt x="2104895" y="28699"/>
                  </a:lnTo>
                  <a:lnTo>
                    <a:pt x="2126136" y="60490"/>
                  </a:lnTo>
                  <a:lnTo>
                    <a:pt x="2133595" y="97999"/>
                  </a:lnTo>
                  <a:lnTo>
                    <a:pt x="2133595" y="489999"/>
                  </a:lnTo>
                  <a:lnTo>
                    <a:pt x="2125894" y="528145"/>
                  </a:lnTo>
                  <a:lnTo>
                    <a:pt x="2104892" y="559295"/>
                  </a:lnTo>
                  <a:lnTo>
                    <a:pt x="2073742" y="580297"/>
                  </a:lnTo>
                  <a:lnTo>
                    <a:pt x="2035595" y="587998"/>
                  </a:lnTo>
                  <a:lnTo>
                    <a:pt x="98002" y="587998"/>
                  </a:lnTo>
                  <a:lnTo>
                    <a:pt x="59855" y="580297"/>
                  </a:lnTo>
                  <a:lnTo>
                    <a:pt x="28704" y="559295"/>
                  </a:lnTo>
                  <a:lnTo>
                    <a:pt x="7701" y="528145"/>
                  </a:lnTo>
                  <a:lnTo>
                    <a:pt x="0" y="489999"/>
                  </a:lnTo>
                  <a:lnTo>
                    <a:pt x="0" y="97999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3186" y="2487020"/>
              <a:ext cx="3519170" cy="698500"/>
            </a:xfrm>
            <a:custGeom>
              <a:avLst/>
              <a:gdLst/>
              <a:ahLst/>
              <a:cxnLst/>
              <a:rect l="l" t="t" r="r" b="b"/>
              <a:pathLst>
                <a:path w="3519170" h="698500">
                  <a:moveTo>
                    <a:pt x="3519077" y="0"/>
                  </a:moveTo>
                  <a:lnTo>
                    <a:pt x="0" y="6980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8863" y="3144693"/>
              <a:ext cx="109969" cy="807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4741" y="3341365"/>
            <a:ext cx="13493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Built-In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RobotoRegular"/>
              <a:cs typeface="RobotoRegular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range()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append()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extend()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374" y="747654"/>
            <a:ext cx="43780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1135" y="209034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Functions </a:t>
            </a:r>
            <a:r>
              <a:rPr sz="1800" b="1" spc="-5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Python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273" y="3207318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4" y="28703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5705" y="3341365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Built-In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467" y="4274116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0874" y="4408163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User-Deﬁned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863" y="2477495"/>
            <a:ext cx="3864610" cy="1783080"/>
            <a:chOff x="1898863" y="2477495"/>
            <a:chExt cx="3864610" cy="1783080"/>
          </a:xfrm>
        </p:grpSpPr>
        <p:sp>
          <p:nvSpPr>
            <p:cNvPr id="9" name="object 9"/>
            <p:cNvSpPr/>
            <p:nvPr/>
          </p:nvSpPr>
          <p:spPr>
            <a:xfrm>
              <a:off x="4688165" y="2598619"/>
              <a:ext cx="1066165" cy="1581150"/>
            </a:xfrm>
            <a:custGeom>
              <a:avLst/>
              <a:gdLst/>
              <a:ahLst/>
              <a:cxnLst/>
              <a:rect l="l" t="t" r="r" b="b"/>
              <a:pathLst>
                <a:path w="1066164" h="1581150">
                  <a:moveTo>
                    <a:pt x="1065597" y="0"/>
                  </a:moveTo>
                  <a:lnTo>
                    <a:pt x="0" y="158072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0315" y="4152216"/>
              <a:ext cx="93449" cy="10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3186" y="2487020"/>
              <a:ext cx="3519170" cy="698500"/>
            </a:xfrm>
            <a:custGeom>
              <a:avLst/>
              <a:gdLst/>
              <a:ahLst/>
              <a:cxnLst/>
              <a:rect l="l" t="t" r="r" b="b"/>
              <a:pathLst>
                <a:path w="3519170" h="698500">
                  <a:moveTo>
                    <a:pt x="3519077" y="0"/>
                  </a:moveTo>
                  <a:lnTo>
                    <a:pt x="0" y="6980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8863" y="3144693"/>
              <a:ext cx="109969" cy="80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4741" y="4084178"/>
            <a:ext cx="134937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range()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append()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extend()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1937" y="5074776"/>
            <a:ext cx="1349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area_circle()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374" y="747654"/>
            <a:ext cx="43780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1135" y="209034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Functions </a:t>
            </a:r>
            <a:r>
              <a:rPr sz="1800" b="1" spc="-5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Python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273" y="3207318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4" y="28703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5705" y="3341365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Built-In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861" y="4274116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8933" y="440816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Lambda</a:t>
            </a:r>
            <a:r>
              <a:rPr sz="1800" spc="-5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Functions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7467" y="4274116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0874" y="4408163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User-Deﬁned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8863" y="2477495"/>
            <a:ext cx="3864610" cy="1783080"/>
            <a:chOff x="1898863" y="2477495"/>
            <a:chExt cx="3864610" cy="1783080"/>
          </a:xfrm>
        </p:grpSpPr>
        <p:sp>
          <p:nvSpPr>
            <p:cNvPr id="11" name="object 11"/>
            <p:cNvSpPr/>
            <p:nvPr/>
          </p:nvSpPr>
          <p:spPr>
            <a:xfrm>
              <a:off x="4688165" y="2598619"/>
              <a:ext cx="1066165" cy="1581150"/>
            </a:xfrm>
            <a:custGeom>
              <a:avLst/>
              <a:gdLst/>
              <a:ahLst/>
              <a:cxnLst/>
              <a:rect l="l" t="t" r="r" b="b"/>
              <a:pathLst>
                <a:path w="1066164" h="1581150">
                  <a:moveTo>
                    <a:pt x="1065597" y="0"/>
                  </a:moveTo>
                  <a:lnTo>
                    <a:pt x="0" y="158072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0315" y="4152216"/>
              <a:ext cx="93449" cy="10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3186" y="2487020"/>
              <a:ext cx="3519170" cy="698500"/>
            </a:xfrm>
            <a:custGeom>
              <a:avLst/>
              <a:gdLst/>
              <a:ahLst/>
              <a:cxnLst/>
              <a:rect l="l" t="t" r="r" b="b"/>
              <a:pathLst>
                <a:path w="3519170" h="698500">
                  <a:moveTo>
                    <a:pt x="3519077" y="0"/>
                  </a:moveTo>
                  <a:lnTo>
                    <a:pt x="0" y="6980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8863" y="3144693"/>
              <a:ext cx="109969" cy="80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40387" y="2545844"/>
            <a:ext cx="1774189" cy="1718945"/>
            <a:chOff x="6040387" y="2545844"/>
            <a:chExt cx="1774189" cy="1718945"/>
          </a:xfrm>
        </p:grpSpPr>
        <p:sp>
          <p:nvSpPr>
            <p:cNvPr id="16" name="object 16"/>
            <p:cNvSpPr/>
            <p:nvPr/>
          </p:nvSpPr>
          <p:spPr>
            <a:xfrm>
              <a:off x="6049912" y="2555369"/>
              <a:ext cx="1692910" cy="1639570"/>
            </a:xfrm>
            <a:custGeom>
              <a:avLst/>
              <a:gdLst/>
              <a:ahLst/>
              <a:cxnLst/>
              <a:rect l="l" t="t" r="r" b="b"/>
              <a:pathLst>
                <a:path w="1692909" h="1639570">
                  <a:moveTo>
                    <a:pt x="0" y="0"/>
                  </a:moveTo>
                  <a:lnTo>
                    <a:pt x="1692696" y="163917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11184" y="4162416"/>
              <a:ext cx="103049" cy="10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4741" y="4084178"/>
            <a:ext cx="134937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range()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append()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extend()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1937" y="5074776"/>
            <a:ext cx="1349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area_circle()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374" y="747654"/>
            <a:ext cx="44542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1135" y="209034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boto"/>
                <a:cs typeface="Roboto"/>
              </a:rPr>
              <a:t>Functions </a:t>
            </a:r>
            <a:r>
              <a:rPr sz="1800" b="1" spc="-5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Python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273" y="3207318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4" y="28703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5705" y="3341365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Built-In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861" y="4274116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8933" y="440816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Lambda</a:t>
            </a:r>
            <a:r>
              <a:rPr sz="1800" spc="-5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Functions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7467" y="4274116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0874" y="4408163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User-Deﬁned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72456" y="3207318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19184" y="3341365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Recursion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8863" y="2477495"/>
            <a:ext cx="3864610" cy="1783080"/>
            <a:chOff x="1898863" y="2477495"/>
            <a:chExt cx="3864610" cy="1783080"/>
          </a:xfrm>
        </p:grpSpPr>
        <p:sp>
          <p:nvSpPr>
            <p:cNvPr id="13" name="object 13"/>
            <p:cNvSpPr/>
            <p:nvPr/>
          </p:nvSpPr>
          <p:spPr>
            <a:xfrm>
              <a:off x="4688165" y="2598619"/>
              <a:ext cx="1066165" cy="1581150"/>
            </a:xfrm>
            <a:custGeom>
              <a:avLst/>
              <a:gdLst/>
              <a:ahLst/>
              <a:cxnLst/>
              <a:rect l="l" t="t" r="r" b="b"/>
              <a:pathLst>
                <a:path w="1066164" h="1581150">
                  <a:moveTo>
                    <a:pt x="1065597" y="0"/>
                  </a:moveTo>
                  <a:lnTo>
                    <a:pt x="0" y="158072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0315" y="4152216"/>
              <a:ext cx="93449" cy="108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3186" y="2487020"/>
              <a:ext cx="3519170" cy="698500"/>
            </a:xfrm>
            <a:custGeom>
              <a:avLst/>
              <a:gdLst/>
              <a:ahLst/>
              <a:cxnLst/>
              <a:rect l="l" t="t" r="r" b="b"/>
              <a:pathLst>
                <a:path w="3519170" h="698500">
                  <a:moveTo>
                    <a:pt x="3519077" y="0"/>
                  </a:moveTo>
                  <a:lnTo>
                    <a:pt x="0" y="6980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863" y="3144693"/>
              <a:ext cx="109969" cy="80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40387" y="2440295"/>
            <a:ext cx="4281170" cy="1824355"/>
            <a:chOff x="6040387" y="2440295"/>
            <a:chExt cx="4281170" cy="1824355"/>
          </a:xfrm>
        </p:grpSpPr>
        <p:sp>
          <p:nvSpPr>
            <p:cNvPr id="18" name="object 18"/>
            <p:cNvSpPr/>
            <p:nvPr/>
          </p:nvSpPr>
          <p:spPr>
            <a:xfrm>
              <a:off x="6049912" y="2555369"/>
              <a:ext cx="1692910" cy="1639570"/>
            </a:xfrm>
            <a:custGeom>
              <a:avLst/>
              <a:gdLst/>
              <a:ahLst/>
              <a:cxnLst/>
              <a:rect l="l" t="t" r="r" b="b"/>
              <a:pathLst>
                <a:path w="1692909" h="1639570">
                  <a:moveTo>
                    <a:pt x="0" y="0"/>
                  </a:moveTo>
                  <a:lnTo>
                    <a:pt x="1692696" y="163917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11184" y="4162416"/>
              <a:ext cx="103049" cy="101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5961" y="2449820"/>
              <a:ext cx="3731260" cy="735965"/>
            </a:xfrm>
            <a:custGeom>
              <a:avLst/>
              <a:gdLst/>
              <a:ahLst/>
              <a:cxnLst/>
              <a:rect l="l" t="t" r="r" b="b"/>
              <a:pathLst>
                <a:path w="3731259" h="735964">
                  <a:moveTo>
                    <a:pt x="0" y="0"/>
                  </a:moveTo>
                  <a:lnTo>
                    <a:pt x="3731142" y="73539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1504" y="3144818"/>
              <a:ext cx="109949" cy="8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4741" y="4084178"/>
            <a:ext cx="134937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range()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append()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extend()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1937" y="5074776"/>
            <a:ext cx="1349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area_circle()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55" y="3090640"/>
            <a:ext cx="2403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Thank</a:t>
            </a:r>
            <a:r>
              <a:rPr sz="4000" spc="-85" dirty="0"/>
              <a:t> </a:t>
            </a:r>
            <a:r>
              <a:rPr sz="4000" spc="-50" dirty="0"/>
              <a:t>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9585" y="2228823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Arial"/>
                <a:cs typeface="Arial"/>
              </a:rPr>
              <a:t>Area?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8586" y="4362418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70000"/>
                </a:solidFill>
                <a:uFill>
                  <a:solidFill>
                    <a:srgbClr val="970000"/>
                  </a:solidFill>
                </a:uFill>
                <a:latin typeface="Arial"/>
                <a:cs typeface="Arial"/>
              </a:rPr>
              <a:t>Area?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660" y="1973338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1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1*1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1636" y="3882505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7660" y="4183141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3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8763" y="4549815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70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1636" y="1672709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1636" y="3882505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660" y="4183141"/>
            <a:ext cx="3091815" cy="14401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30"/>
              </a:spcBef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523875" marR="890269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3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  <a:p>
            <a:pPr marL="523875">
              <a:lnSpc>
                <a:spcPct val="100000"/>
              </a:lnSpc>
              <a:spcBef>
                <a:spcPts val="270"/>
              </a:spcBef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3*3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8763" y="2492419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69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71468" y="1968575"/>
          <a:ext cx="7327899" cy="1843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5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Radius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= 1</a:t>
                      </a:r>
                      <a:r>
                        <a:rPr sz="18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spc="-5" dirty="0">
                          <a:latin typeface="RobotoRegular"/>
                          <a:cs typeface="RobotoRegular"/>
                        </a:rPr>
                        <a:t>cm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635" marB="0">
                    <a:lnR w="9525">
                      <a:solidFill>
                        <a:srgbClr val="445469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Area of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Circle: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3875" marR="890269">
                        <a:lnSpc>
                          <a:spcPct val="116100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1.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radius 1 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2. Calculate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1*1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Task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Multiply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3.14 by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1*1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solidFill>
                      <a:srgbClr val="C9D6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162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Multiple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Circles of different</a:t>
                      </a:r>
                      <a:r>
                        <a:rPr sz="2000" b="1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Radius!!?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44546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558763" y="4549815"/>
            <a:ext cx="770255" cy="369570"/>
          </a:xfrm>
          <a:custGeom>
            <a:avLst/>
            <a:gdLst/>
            <a:ahLst/>
            <a:cxnLst/>
            <a:rect l="l" t="t" r="r" b="b"/>
            <a:pathLst>
              <a:path w="770254" h="369570">
                <a:moveTo>
                  <a:pt x="585448" y="369299"/>
                </a:moveTo>
                <a:lnTo>
                  <a:pt x="585448" y="276974"/>
                </a:lnTo>
                <a:lnTo>
                  <a:pt x="0" y="276974"/>
                </a:lnTo>
                <a:lnTo>
                  <a:pt x="0" y="92324"/>
                </a:lnTo>
                <a:lnTo>
                  <a:pt x="585448" y="92324"/>
                </a:lnTo>
                <a:lnTo>
                  <a:pt x="585448" y="0"/>
                </a:lnTo>
                <a:lnTo>
                  <a:pt x="770098" y="184649"/>
                </a:lnTo>
                <a:lnTo>
                  <a:pt x="585448" y="3692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611" y="747654"/>
            <a:ext cx="50019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</a:t>
            </a:r>
            <a:r>
              <a:rPr spc="-10" dirty="0"/>
              <a:t>#1:</a:t>
            </a:r>
            <a:r>
              <a:rPr spc="-90" dirty="0"/>
              <a:t> </a:t>
            </a:r>
            <a:r>
              <a:rPr spc="-5" dirty="0"/>
              <a:t>Looping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9561" y="2043295"/>
            <a:ext cx="927100" cy="927100"/>
            <a:chOff x="1499561" y="2043295"/>
            <a:chExt cx="927100" cy="927100"/>
          </a:xfrm>
        </p:grpSpPr>
        <p:sp>
          <p:nvSpPr>
            <p:cNvPr id="4" name="object 4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8"/>
                  </a:move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3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3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911" y="204964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8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1" y="166378"/>
                  </a:lnTo>
                  <a:lnTo>
                    <a:pt x="133910" y="133911"/>
                  </a:lnTo>
                  <a:lnTo>
                    <a:pt x="166377" y="104402"/>
                  </a:lnTo>
                  <a:lnTo>
                    <a:pt x="201574" y="78082"/>
                  </a:lnTo>
                  <a:lnTo>
                    <a:pt x="239270" y="55181"/>
                  </a:lnTo>
                  <a:lnTo>
                    <a:pt x="279236" y="35929"/>
                  </a:lnTo>
                  <a:lnTo>
                    <a:pt x="321241" y="20554"/>
                  </a:lnTo>
                  <a:lnTo>
                    <a:pt x="365057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8786" y="2918"/>
                  </a:lnTo>
                  <a:lnTo>
                    <a:pt x="559319" y="11549"/>
                  </a:lnTo>
                  <a:lnTo>
                    <a:pt x="608349" y="25708"/>
                  </a:lnTo>
                  <a:lnTo>
                    <a:pt x="655428" y="45209"/>
                  </a:lnTo>
                  <a:lnTo>
                    <a:pt x="700109" y="69867"/>
                  </a:lnTo>
                  <a:lnTo>
                    <a:pt x="741944" y="99496"/>
                  </a:lnTo>
                  <a:lnTo>
                    <a:pt x="780485" y="133912"/>
                  </a:lnTo>
                  <a:lnTo>
                    <a:pt x="814901" y="172453"/>
                  </a:lnTo>
                  <a:lnTo>
                    <a:pt x="844530" y="214288"/>
                  </a:lnTo>
                  <a:lnTo>
                    <a:pt x="869188" y="258969"/>
                  </a:lnTo>
                  <a:lnTo>
                    <a:pt x="888689" y="306048"/>
                  </a:lnTo>
                  <a:lnTo>
                    <a:pt x="902848" y="355078"/>
                  </a:lnTo>
                  <a:lnTo>
                    <a:pt x="911479" y="405611"/>
                  </a:lnTo>
                  <a:lnTo>
                    <a:pt x="914398" y="457199"/>
                  </a:lnTo>
                  <a:lnTo>
                    <a:pt x="912037" y="503944"/>
                  </a:lnTo>
                  <a:lnTo>
                    <a:pt x="905109" y="549339"/>
                  </a:lnTo>
                  <a:lnTo>
                    <a:pt x="893843" y="593154"/>
                  </a:lnTo>
                  <a:lnTo>
                    <a:pt x="878468" y="635159"/>
                  </a:lnTo>
                  <a:lnTo>
                    <a:pt x="859216" y="675125"/>
                  </a:lnTo>
                  <a:lnTo>
                    <a:pt x="836315" y="712821"/>
                  </a:lnTo>
                  <a:lnTo>
                    <a:pt x="809995" y="748018"/>
                  </a:lnTo>
                  <a:lnTo>
                    <a:pt x="780486" y="780485"/>
                  </a:lnTo>
                  <a:lnTo>
                    <a:pt x="748019" y="809994"/>
                  </a:lnTo>
                  <a:lnTo>
                    <a:pt x="712822" y="836314"/>
                  </a:lnTo>
                  <a:lnTo>
                    <a:pt x="675126" y="859215"/>
                  </a:lnTo>
                  <a:lnTo>
                    <a:pt x="635160" y="878468"/>
                  </a:lnTo>
                  <a:lnTo>
                    <a:pt x="593155" y="893842"/>
                  </a:lnTo>
                  <a:lnTo>
                    <a:pt x="549340" y="905109"/>
                  </a:lnTo>
                  <a:lnTo>
                    <a:pt x="503944" y="912037"/>
                  </a:lnTo>
                  <a:lnTo>
                    <a:pt x="457199" y="914398"/>
                  </a:lnTo>
                  <a:lnTo>
                    <a:pt x="410453" y="912037"/>
                  </a:lnTo>
                  <a:lnTo>
                    <a:pt x="365057" y="905109"/>
                  </a:lnTo>
                  <a:lnTo>
                    <a:pt x="321241" y="893842"/>
                  </a:lnTo>
                  <a:lnTo>
                    <a:pt x="279236" y="878468"/>
                  </a:lnTo>
                  <a:lnTo>
                    <a:pt x="239270" y="859215"/>
                  </a:lnTo>
                  <a:lnTo>
                    <a:pt x="201574" y="836314"/>
                  </a:lnTo>
                  <a:lnTo>
                    <a:pt x="166377" y="809994"/>
                  </a:lnTo>
                  <a:lnTo>
                    <a:pt x="133910" y="780485"/>
                  </a:lnTo>
                  <a:lnTo>
                    <a:pt x="104401" y="748018"/>
                  </a:lnTo>
                  <a:lnTo>
                    <a:pt x="78082" y="712821"/>
                  </a:lnTo>
                  <a:lnTo>
                    <a:pt x="55181" y="675125"/>
                  </a:lnTo>
                  <a:lnTo>
                    <a:pt x="35928" y="635159"/>
                  </a:lnTo>
                  <a:lnTo>
                    <a:pt x="20554" y="593154"/>
                  </a:lnTo>
                  <a:lnTo>
                    <a:pt x="9288" y="549339"/>
                  </a:lnTo>
                  <a:lnTo>
                    <a:pt x="2360" y="503944"/>
                  </a:lnTo>
                  <a:lnTo>
                    <a:pt x="0" y="4571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2362" y="3791117"/>
            <a:ext cx="1841500" cy="1841500"/>
            <a:chOff x="1042362" y="3791117"/>
            <a:chExt cx="1841500" cy="1841500"/>
          </a:xfrm>
        </p:grpSpPr>
        <p:sp>
          <p:nvSpPr>
            <p:cNvPr id="7" name="object 7"/>
            <p:cNvSpPr/>
            <p:nvPr/>
          </p:nvSpPr>
          <p:spPr>
            <a:xfrm>
              <a:off x="1048712" y="3797467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914398" y="1828796"/>
                  </a:move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9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3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8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3" y="1688179"/>
                  </a:lnTo>
                  <a:lnTo>
                    <a:pt x="1362735" y="1711530"/>
                  </a:lnTo>
                  <a:lnTo>
                    <a:pt x="1322389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9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712" y="3797467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3" y="678821"/>
                  </a:lnTo>
                  <a:lnTo>
                    <a:pt x="43733" y="634191"/>
                  </a:lnTo>
                  <a:lnTo>
                    <a:pt x="59009" y="590538"/>
                  </a:lnTo>
                  <a:lnTo>
                    <a:pt x="76400" y="547924"/>
                  </a:lnTo>
                  <a:lnTo>
                    <a:pt x="95840" y="506412"/>
                  </a:lnTo>
                  <a:lnTo>
                    <a:pt x="117268" y="466066"/>
                  </a:lnTo>
                  <a:lnTo>
                    <a:pt x="140620" y="426949"/>
                  </a:lnTo>
                  <a:lnTo>
                    <a:pt x="165833" y="389124"/>
                  </a:lnTo>
                  <a:lnTo>
                    <a:pt x="192844" y="352654"/>
                  </a:lnTo>
                  <a:lnTo>
                    <a:pt x="221589" y="317603"/>
                  </a:lnTo>
                  <a:lnTo>
                    <a:pt x="252005" y="284033"/>
                  </a:lnTo>
                  <a:lnTo>
                    <a:pt x="284030" y="252009"/>
                  </a:lnTo>
                  <a:lnTo>
                    <a:pt x="317599" y="221592"/>
                  </a:lnTo>
                  <a:lnTo>
                    <a:pt x="352650" y="192847"/>
                  </a:lnTo>
                  <a:lnTo>
                    <a:pt x="389120" y="165836"/>
                  </a:lnTo>
                  <a:lnTo>
                    <a:pt x="426945" y="140623"/>
                  </a:lnTo>
                  <a:lnTo>
                    <a:pt x="466062" y="117270"/>
                  </a:lnTo>
                  <a:lnTo>
                    <a:pt x="506408" y="95842"/>
                  </a:lnTo>
                  <a:lnTo>
                    <a:pt x="547920" y="76401"/>
                  </a:lnTo>
                  <a:lnTo>
                    <a:pt x="590534" y="59011"/>
                  </a:lnTo>
                  <a:lnTo>
                    <a:pt x="634188" y="43734"/>
                  </a:lnTo>
                  <a:lnTo>
                    <a:pt x="678818" y="30634"/>
                  </a:lnTo>
                  <a:lnTo>
                    <a:pt x="724360" y="19774"/>
                  </a:lnTo>
                  <a:lnTo>
                    <a:pt x="770753" y="11217"/>
                  </a:lnTo>
                  <a:lnTo>
                    <a:pt x="817932" y="5027"/>
                  </a:lnTo>
                  <a:lnTo>
                    <a:pt x="865835" y="1267"/>
                  </a:lnTo>
                  <a:lnTo>
                    <a:pt x="914398" y="0"/>
                  </a:lnTo>
                  <a:lnTo>
                    <a:pt x="962753" y="1278"/>
                  </a:lnTo>
                  <a:lnTo>
                    <a:pt x="1010752" y="5088"/>
                  </a:lnTo>
                  <a:lnTo>
                    <a:pt x="1058304" y="11392"/>
                  </a:lnTo>
                  <a:lnTo>
                    <a:pt x="1105319" y="20152"/>
                  </a:lnTo>
                  <a:lnTo>
                    <a:pt x="1151705" y="31330"/>
                  </a:lnTo>
                  <a:lnTo>
                    <a:pt x="1197371" y="44889"/>
                  </a:lnTo>
                  <a:lnTo>
                    <a:pt x="1242227" y="60791"/>
                  </a:lnTo>
                  <a:lnTo>
                    <a:pt x="1286182" y="78998"/>
                  </a:lnTo>
                  <a:lnTo>
                    <a:pt x="1329144" y="99473"/>
                  </a:lnTo>
                  <a:lnTo>
                    <a:pt x="1371022" y="122177"/>
                  </a:lnTo>
                  <a:lnTo>
                    <a:pt x="1411727" y="147073"/>
                  </a:lnTo>
                  <a:lnTo>
                    <a:pt x="1451166" y="174124"/>
                  </a:lnTo>
                  <a:lnTo>
                    <a:pt x="1489249" y="203291"/>
                  </a:lnTo>
                  <a:lnTo>
                    <a:pt x="1525884" y="234537"/>
                  </a:lnTo>
                  <a:lnTo>
                    <a:pt x="1560981" y="267824"/>
                  </a:lnTo>
                  <a:lnTo>
                    <a:pt x="1594268" y="302919"/>
                  </a:lnTo>
                  <a:lnTo>
                    <a:pt x="1625514" y="339552"/>
                  </a:lnTo>
                  <a:lnTo>
                    <a:pt x="1654681" y="377634"/>
                  </a:lnTo>
                  <a:lnTo>
                    <a:pt x="1681732" y="417072"/>
                  </a:lnTo>
                  <a:lnTo>
                    <a:pt x="1706628" y="457776"/>
                  </a:lnTo>
                  <a:lnTo>
                    <a:pt x="1729333" y="499655"/>
                  </a:lnTo>
                  <a:lnTo>
                    <a:pt x="1749807" y="542617"/>
                  </a:lnTo>
                  <a:lnTo>
                    <a:pt x="1768014" y="586572"/>
                  </a:lnTo>
                  <a:lnTo>
                    <a:pt x="1783916" y="631429"/>
                  </a:lnTo>
                  <a:lnTo>
                    <a:pt x="1797475" y="677095"/>
                  </a:lnTo>
                  <a:lnTo>
                    <a:pt x="1808654" y="723481"/>
                  </a:lnTo>
                  <a:lnTo>
                    <a:pt x="1817414" y="770496"/>
                  </a:lnTo>
                  <a:lnTo>
                    <a:pt x="1823717" y="818047"/>
                  </a:lnTo>
                  <a:lnTo>
                    <a:pt x="1827527" y="866045"/>
                  </a:lnTo>
                  <a:lnTo>
                    <a:pt x="1828806" y="914398"/>
                  </a:lnTo>
                  <a:lnTo>
                    <a:pt x="1827538" y="962962"/>
                  </a:lnTo>
                  <a:lnTo>
                    <a:pt x="1823778" y="1010866"/>
                  </a:lnTo>
                  <a:lnTo>
                    <a:pt x="1817588" y="1058046"/>
                  </a:lnTo>
                  <a:lnTo>
                    <a:pt x="1809031" y="1104439"/>
                  </a:lnTo>
                  <a:lnTo>
                    <a:pt x="1798171" y="1149983"/>
                  </a:lnTo>
                  <a:lnTo>
                    <a:pt x="1785071" y="1194613"/>
                  </a:lnTo>
                  <a:lnTo>
                    <a:pt x="1769794" y="1238267"/>
                  </a:lnTo>
                  <a:lnTo>
                    <a:pt x="1752404" y="1280882"/>
                  </a:lnTo>
                  <a:lnTo>
                    <a:pt x="1732963" y="1322394"/>
                  </a:lnTo>
                  <a:lnTo>
                    <a:pt x="1711534" y="1362740"/>
                  </a:lnTo>
                  <a:lnTo>
                    <a:pt x="1688182" y="1401857"/>
                  </a:lnTo>
                  <a:lnTo>
                    <a:pt x="1662968" y="1439682"/>
                  </a:lnTo>
                  <a:lnTo>
                    <a:pt x="1635957" y="1476152"/>
                  </a:lnTo>
                  <a:lnTo>
                    <a:pt x="1607212" y="1511203"/>
                  </a:lnTo>
                  <a:lnTo>
                    <a:pt x="1576795" y="1544772"/>
                  </a:lnTo>
                  <a:lnTo>
                    <a:pt x="1544770" y="1576796"/>
                  </a:lnTo>
                  <a:lnTo>
                    <a:pt x="1511200" y="1607212"/>
                  </a:lnTo>
                  <a:lnTo>
                    <a:pt x="1476148" y="1635956"/>
                  </a:lnTo>
                  <a:lnTo>
                    <a:pt x="1439678" y="1662966"/>
                  </a:lnTo>
                  <a:lnTo>
                    <a:pt x="1401852" y="1688179"/>
                  </a:lnTo>
                  <a:lnTo>
                    <a:pt x="1362735" y="1711530"/>
                  </a:lnTo>
                  <a:lnTo>
                    <a:pt x="1322388" y="1732958"/>
                  </a:lnTo>
                  <a:lnTo>
                    <a:pt x="1280876" y="1752398"/>
                  </a:lnTo>
                  <a:lnTo>
                    <a:pt x="1238262" y="1769788"/>
                  </a:lnTo>
                  <a:lnTo>
                    <a:pt x="1194608" y="1785064"/>
                  </a:lnTo>
                  <a:lnTo>
                    <a:pt x="1149978" y="1798163"/>
                  </a:lnTo>
                  <a:lnTo>
                    <a:pt x="1104435" y="1809022"/>
                  </a:lnTo>
                  <a:lnTo>
                    <a:pt x="1058042" y="1817578"/>
                  </a:lnTo>
                  <a:lnTo>
                    <a:pt x="1010863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5" y="1827528"/>
                  </a:lnTo>
                  <a:lnTo>
                    <a:pt x="817932" y="1823768"/>
                  </a:lnTo>
                  <a:lnTo>
                    <a:pt x="770753" y="1817578"/>
                  </a:lnTo>
                  <a:lnTo>
                    <a:pt x="724360" y="1809022"/>
                  </a:lnTo>
                  <a:lnTo>
                    <a:pt x="678818" y="1798163"/>
                  </a:lnTo>
                  <a:lnTo>
                    <a:pt x="634188" y="1785064"/>
                  </a:lnTo>
                  <a:lnTo>
                    <a:pt x="590534" y="1769788"/>
                  </a:lnTo>
                  <a:lnTo>
                    <a:pt x="547920" y="1752398"/>
                  </a:lnTo>
                  <a:lnTo>
                    <a:pt x="506408" y="1732958"/>
                  </a:lnTo>
                  <a:lnTo>
                    <a:pt x="466062" y="1711530"/>
                  </a:lnTo>
                  <a:lnTo>
                    <a:pt x="426945" y="1688179"/>
                  </a:lnTo>
                  <a:lnTo>
                    <a:pt x="389120" y="1662966"/>
                  </a:lnTo>
                  <a:lnTo>
                    <a:pt x="352650" y="1635956"/>
                  </a:lnTo>
                  <a:lnTo>
                    <a:pt x="317599" y="1607212"/>
                  </a:lnTo>
                  <a:lnTo>
                    <a:pt x="284030" y="1576796"/>
                  </a:lnTo>
                  <a:lnTo>
                    <a:pt x="252005" y="1544772"/>
                  </a:lnTo>
                  <a:lnTo>
                    <a:pt x="221589" y="1511203"/>
                  </a:lnTo>
                  <a:lnTo>
                    <a:pt x="192844" y="1476152"/>
                  </a:lnTo>
                  <a:lnTo>
                    <a:pt x="165833" y="1439682"/>
                  </a:lnTo>
                  <a:lnTo>
                    <a:pt x="140620" y="1401857"/>
                  </a:lnTo>
                  <a:lnTo>
                    <a:pt x="117268" y="1362740"/>
                  </a:lnTo>
                  <a:lnTo>
                    <a:pt x="95840" y="1322394"/>
                  </a:lnTo>
                  <a:lnTo>
                    <a:pt x="76400" y="1280882"/>
                  </a:lnTo>
                  <a:lnTo>
                    <a:pt x="59009" y="1238267"/>
                  </a:lnTo>
                  <a:lnTo>
                    <a:pt x="43733" y="1194613"/>
                  </a:lnTo>
                  <a:lnTo>
                    <a:pt x="30633" y="1149983"/>
                  </a:lnTo>
                  <a:lnTo>
                    <a:pt x="19774" y="1104439"/>
                  </a:lnTo>
                  <a:lnTo>
                    <a:pt x="11217" y="1058046"/>
                  </a:lnTo>
                  <a:lnTo>
                    <a:pt x="5027" y="1010866"/>
                  </a:lnTo>
                  <a:lnTo>
                    <a:pt x="1267" y="962962"/>
                  </a:lnTo>
                  <a:lnTo>
                    <a:pt x="0" y="914398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4215" y="2217012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1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408" y="454346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Radius </a:t>
            </a:r>
            <a:r>
              <a:rPr sz="1800" dirty="0">
                <a:latin typeface="RobotoRegular"/>
                <a:cs typeface="RobotoRegular"/>
              </a:rPr>
              <a:t>= 3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cm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6436" y="2222711"/>
            <a:ext cx="122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Pseudo-Code: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6684" y="2570594"/>
            <a:ext cx="3196590" cy="2176780"/>
          </a:xfrm>
          <a:prstGeom prst="rect">
            <a:avLst/>
          </a:prstGeom>
          <a:ln w="9524">
            <a:solidFill>
              <a:srgbClr val="44546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radius_list: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Area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Circle:</a:t>
            </a:r>
            <a:endParaRPr sz="1400">
              <a:latin typeface="Arial"/>
              <a:cs typeface="Arial"/>
            </a:endParaRPr>
          </a:p>
          <a:p>
            <a:pPr marL="976630" marR="58547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1. </a:t>
            </a:r>
            <a:r>
              <a:rPr sz="1400" spc="-45" dirty="0">
                <a:latin typeface="Arial"/>
                <a:cs typeface="Arial"/>
              </a:rPr>
              <a:t>Take </a:t>
            </a:r>
            <a:r>
              <a:rPr sz="1400" dirty="0">
                <a:latin typeface="Arial"/>
                <a:cs typeface="Arial"/>
              </a:rPr>
              <a:t>radius 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2. Calculate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r*r</a:t>
            </a:r>
            <a:endParaRPr sz="1400">
              <a:latin typeface="Arial"/>
              <a:cs typeface="Arial"/>
            </a:endParaRPr>
          </a:p>
          <a:p>
            <a:pPr marL="976630" marR="128270">
              <a:lnSpc>
                <a:spcPct val="116100"/>
              </a:lnSpc>
            </a:pP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3. </a:t>
            </a:r>
            <a:r>
              <a:rPr sz="1400" dirty="0">
                <a:latin typeface="Arial"/>
                <a:cs typeface="Arial"/>
              </a:rPr>
              <a:t>Multiply </a:t>
            </a:r>
            <a:r>
              <a:rPr sz="1400" spc="-5" dirty="0">
                <a:latin typeface="Arial"/>
                <a:cs typeface="Arial"/>
              </a:rPr>
              <a:t>3.14 by </a:t>
            </a:r>
            <a:r>
              <a:rPr sz="1400" dirty="0">
                <a:latin typeface="Arial"/>
                <a:cs typeface="Arial"/>
              </a:rPr>
              <a:t>r*r  </a:t>
            </a:r>
            <a:r>
              <a:rPr sz="1400" spc="-45" dirty="0">
                <a:latin typeface="Arial"/>
                <a:cs typeface="Arial"/>
              </a:rPr>
              <a:t>Task </a:t>
            </a:r>
            <a:r>
              <a:rPr sz="1400" spc="-5" dirty="0">
                <a:latin typeface="Arial"/>
                <a:cs typeface="Arial"/>
              </a:rPr>
              <a:t>4. </a:t>
            </a: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get 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6788" y="2186595"/>
            <a:ext cx="0" cy="3270250"/>
          </a:xfrm>
          <a:custGeom>
            <a:avLst/>
            <a:gdLst/>
            <a:ahLst/>
            <a:cxnLst/>
            <a:rect l="l" t="t" r="r" b="b"/>
            <a:pathLst>
              <a:path h="3270250">
                <a:moveTo>
                  <a:pt x="0" y="0"/>
                </a:moveTo>
                <a:lnTo>
                  <a:pt x="0" y="32699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626684" y="2570594"/>
            <a:ext cx="3196590" cy="2176780"/>
            <a:chOff x="7626684" y="2570594"/>
            <a:chExt cx="3196590" cy="2176780"/>
          </a:xfrm>
        </p:grpSpPr>
        <p:sp>
          <p:nvSpPr>
            <p:cNvPr id="15" name="object 15"/>
            <p:cNvSpPr/>
            <p:nvPr/>
          </p:nvSpPr>
          <p:spPr>
            <a:xfrm>
              <a:off x="7626684" y="2570594"/>
              <a:ext cx="3196590" cy="2176780"/>
            </a:xfrm>
            <a:custGeom>
              <a:avLst/>
              <a:gdLst/>
              <a:ahLst/>
              <a:cxnLst/>
              <a:rect l="l" t="t" r="r" b="b"/>
              <a:pathLst>
                <a:path w="3196590" h="2176779">
                  <a:moveTo>
                    <a:pt x="3196493" y="2176195"/>
                  </a:moveTo>
                  <a:lnTo>
                    <a:pt x="0" y="2176195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21761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8608" y="2639094"/>
              <a:ext cx="110624" cy="79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48527" y="2037323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list of</a:t>
            </a:r>
            <a:r>
              <a:rPr sz="18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radius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71807" y="2290185"/>
            <a:ext cx="1499870" cy="389255"/>
          </a:xfrm>
          <a:custGeom>
            <a:avLst/>
            <a:gdLst/>
            <a:ahLst/>
            <a:cxnLst/>
            <a:rect l="l" t="t" r="r" b="b"/>
            <a:pathLst>
              <a:path w="1499870" h="389255">
                <a:moveTo>
                  <a:pt x="1499471" y="0"/>
                </a:moveTo>
                <a:lnTo>
                  <a:pt x="0" y="38890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972</Words>
  <Application>Microsoft Office PowerPoint</Application>
  <PresentationFormat>Widescreen</PresentationFormat>
  <Paragraphs>198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RobotoRegular</vt:lpstr>
      <vt:lpstr>Times New Roman</vt:lpstr>
      <vt:lpstr>Office Theme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#1: Looping</vt:lpstr>
      <vt:lpstr>Solution #2: Function</vt:lpstr>
      <vt:lpstr>Solution #2: Function</vt:lpstr>
      <vt:lpstr>Function in Python</vt:lpstr>
      <vt:lpstr>What are Functions?</vt:lpstr>
      <vt:lpstr>What are Functions?</vt:lpstr>
      <vt:lpstr>What are Functions?</vt:lpstr>
      <vt:lpstr>Function: Syntax</vt:lpstr>
      <vt:lpstr>Function: Syntax</vt:lpstr>
      <vt:lpstr>Function: Syntax</vt:lpstr>
      <vt:lpstr>Function: Syntax</vt:lpstr>
      <vt:lpstr>Function: Syntax</vt:lpstr>
      <vt:lpstr>Functions</vt:lpstr>
      <vt:lpstr>Functions</vt:lpstr>
      <vt:lpstr>PowerPoint Presentation</vt:lpstr>
      <vt:lpstr>Types of Functions</vt:lpstr>
      <vt:lpstr>Types of Functions</vt:lpstr>
      <vt:lpstr>Types of Functions</vt:lpstr>
      <vt:lpstr>Types of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sk</cp:lastModifiedBy>
  <cp:revision>6</cp:revision>
  <dcterms:created xsi:type="dcterms:W3CDTF">2021-11-18T15:35:54Z</dcterms:created>
  <dcterms:modified xsi:type="dcterms:W3CDTF">2021-12-17T06:32:43Z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