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57"/>
  </p:notesMasterIdLst>
  <p:sldIdLst>
    <p:sldId id="367" r:id="rId5"/>
    <p:sldId id="540" r:id="rId6"/>
    <p:sldId id="376" r:id="rId7"/>
    <p:sldId id="374" r:id="rId8"/>
    <p:sldId id="375" r:id="rId9"/>
    <p:sldId id="377" r:id="rId10"/>
    <p:sldId id="261" r:id="rId11"/>
    <p:sldId id="262" r:id="rId12"/>
    <p:sldId id="378" r:id="rId13"/>
    <p:sldId id="264" r:id="rId14"/>
    <p:sldId id="265" r:id="rId15"/>
    <p:sldId id="266" r:id="rId16"/>
    <p:sldId id="267" r:id="rId17"/>
    <p:sldId id="268" r:id="rId18"/>
    <p:sldId id="379" r:id="rId19"/>
    <p:sldId id="380" r:id="rId20"/>
    <p:sldId id="271" r:id="rId21"/>
    <p:sldId id="381" r:id="rId22"/>
    <p:sldId id="382" r:id="rId23"/>
    <p:sldId id="383" r:id="rId24"/>
    <p:sldId id="384" r:id="rId25"/>
    <p:sldId id="385" r:id="rId26"/>
    <p:sldId id="386" r:id="rId27"/>
    <p:sldId id="320" r:id="rId28"/>
    <p:sldId id="285" r:id="rId29"/>
    <p:sldId id="387" r:id="rId30"/>
    <p:sldId id="388" r:id="rId31"/>
    <p:sldId id="389" r:id="rId32"/>
    <p:sldId id="390" r:id="rId33"/>
    <p:sldId id="391" r:id="rId34"/>
    <p:sldId id="311" r:id="rId35"/>
    <p:sldId id="312" r:id="rId36"/>
    <p:sldId id="313" r:id="rId37"/>
    <p:sldId id="314" r:id="rId38"/>
    <p:sldId id="315" r:id="rId39"/>
    <p:sldId id="392" r:id="rId40"/>
    <p:sldId id="393" r:id="rId41"/>
    <p:sldId id="394" r:id="rId42"/>
    <p:sldId id="395" r:id="rId43"/>
    <p:sldId id="296" r:id="rId44"/>
    <p:sldId id="297" r:id="rId45"/>
    <p:sldId id="396" r:id="rId46"/>
    <p:sldId id="397" r:id="rId47"/>
    <p:sldId id="301" r:id="rId48"/>
    <p:sldId id="302" r:id="rId49"/>
    <p:sldId id="398" r:id="rId50"/>
    <p:sldId id="303" r:id="rId51"/>
    <p:sldId id="321" r:id="rId52"/>
    <p:sldId id="399" r:id="rId53"/>
    <p:sldId id="400" r:id="rId54"/>
    <p:sldId id="304" r:id="rId55"/>
    <p:sldId id="401"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6" userDrawn="1">
          <p15:clr>
            <a:srgbClr val="A4A3A4"/>
          </p15:clr>
        </p15:guide>
        <p15:guide id="2" pos="144" userDrawn="1">
          <p15:clr>
            <a:srgbClr val="A4A3A4"/>
          </p15:clr>
        </p15:guide>
        <p15:guide id="3" orient="horz" pos="291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8"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FF"/>
    <a:srgbClr val="788F9B"/>
    <a:srgbClr val="008492"/>
    <a:srgbClr val="95F4FF"/>
    <a:srgbClr val="0000A8"/>
    <a:srgbClr val="223366"/>
    <a:srgbClr val="001131"/>
    <a:srgbClr val="DDE8FF"/>
    <a:srgbClr val="8519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7B5988-6705-2ED7-7160-3D66E36F3E36}" v="2" dt="2023-09-04T11:47:37.426"/>
    <p1510:client id="{463B26B0-EF64-1DC0-22A5-EAD3D40CC5FF}" v="4" dt="2023-09-04T09:01:29.260"/>
    <p1510:client id="{4D65969F-9462-EB6C-83FC-4FC351B948F5}" v="6" dt="2023-09-13T10:24:56.743"/>
    <p1510:client id="{7B6F4C64-12AA-6E25-9CBC-F2801651BF49}" v="12" dt="2023-09-06T04:46:06.811"/>
    <p1510:client id="{A417EB90-D8FC-6E0B-F8DB-64D373EB5F73}" v="61" dt="2023-09-04T11:54:34.226"/>
    <p1510:client id="{DF4EB886-A188-E150-C365-A09227BCEA95}" v="5" dt="2023-09-26T10:45:07.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05" d="100"/>
          <a:sy n="105" d="100"/>
        </p:scale>
        <p:origin x="730" y="62"/>
      </p:cViewPr>
      <p:guideLst>
        <p:guide orient="horz" pos="516"/>
        <p:guide pos="144"/>
        <p:guide orient="horz" pos="29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customschemas.google.com/relationships/presentationmetadata" Target="meta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Shrivastava" userId="S::mayank@edunetfoundation.org::c332be7f-906c-470d-b44b-16df79513897" providerId="AD" clId="Web-{397B5988-6705-2ED7-7160-3D66E36F3E36}"/>
    <pc:docChg chg="modSld">
      <pc:chgData name="Mayank Shrivastava" userId="S::mayank@edunetfoundation.org::c332be7f-906c-470d-b44b-16df79513897" providerId="AD" clId="Web-{397B5988-6705-2ED7-7160-3D66E36F3E36}" dt="2023-09-04T11:47:34.910" v="39"/>
      <pc:docMkLst>
        <pc:docMk/>
      </pc:docMkLst>
      <pc:sldChg chg="modNotes">
        <pc:chgData name="Mayank Shrivastava" userId="S::mayank@edunetfoundation.org::c332be7f-906c-470d-b44b-16df79513897" providerId="AD" clId="Web-{397B5988-6705-2ED7-7160-3D66E36F3E36}" dt="2023-09-04T11:34:18.522" v="10"/>
        <pc:sldMkLst>
          <pc:docMk/>
          <pc:sldMk cId="913762535" sldId="271"/>
        </pc:sldMkLst>
      </pc:sldChg>
      <pc:sldChg chg="modNotes">
        <pc:chgData name="Mayank Shrivastava" userId="S::mayank@edunetfoundation.org::c332be7f-906c-470d-b44b-16df79513897" providerId="AD" clId="Web-{397B5988-6705-2ED7-7160-3D66E36F3E36}" dt="2023-09-04T11:47:34.910" v="39"/>
        <pc:sldMkLst>
          <pc:docMk/>
          <pc:sldMk cId="1916270801" sldId="285"/>
        </pc:sldMkLst>
      </pc:sldChg>
    </pc:docChg>
  </pc:docChgLst>
  <pc:docChgLst>
    <pc:chgData name="Mayank Shrivastava" userId="S::mayank@edunetfoundation.org::c332be7f-906c-470d-b44b-16df79513897" providerId="AD" clId="Web-{4D65969F-9462-EB6C-83FC-4FC351B948F5}"/>
    <pc:docChg chg="modSld">
      <pc:chgData name="Mayank Shrivastava" userId="S::mayank@edunetfoundation.org::c332be7f-906c-470d-b44b-16df79513897" providerId="AD" clId="Web-{4D65969F-9462-EB6C-83FC-4FC351B948F5}" dt="2023-09-13T10:26:22.465" v="13"/>
      <pc:docMkLst>
        <pc:docMk/>
      </pc:docMkLst>
      <pc:sldChg chg="addSp modSp">
        <pc:chgData name="Mayank Shrivastava" userId="S::mayank@edunetfoundation.org::c332be7f-906c-470d-b44b-16df79513897" providerId="AD" clId="Web-{4D65969F-9462-EB6C-83FC-4FC351B948F5}" dt="2023-09-13T10:24:54.290" v="3" actId="20577"/>
        <pc:sldMkLst>
          <pc:docMk/>
          <pc:sldMk cId="640103331" sldId="378"/>
        </pc:sldMkLst>
        <pc:spChg chg="add">
          <ac:chgData name="Mayank Shrivastava" userId="S::mayank@edunetfoundation.org::c332be7f-906c-470d-b44b-16df79513897" providerId="AD" clId="Web-{4D65969F-9462-EB6C-83FC-4FC351B948F5}" dt="2023-09-13T10:24:43.039" v="0"/>
          <ac:spMkLst>
            <pc:docMk/>
            <pc:sldMk cId="640103331" sldId="378"/>
            <ac:spMk id="4" creationId="{B94B3359-B6F6-998D-5D88-AA082AC97BC4}"/>
          </ac:spMkLst>
        </pc:spChg>
        <pc:spChg chg="add mod">
          <ac:chgData name="Mayank Shrivastava" userId="S::mayank@edunetfoundation.org::c332be7f-906c-470d-b44b-16df79513897" providerId="AD" clId="Web-{4D65969F-9462-EB6C-83FC-4FC351B948F5}" dt="2023-09-13T10:24:54.290" v="3" actId="20577"/>
          <ac:spMkLst>
            <pc:docMk/>
            <pc:sldMk cId="640103331" sldId="378"/>
            <ac:spMk id="10" creationId="{99303C95-DC39-0BC2-820E-96D83B200E52}"/>
          </ac:spMkLst>
        </pc:spChg>
        <pc:cxnChg chg="add">
          <ac:chgData name="Mayank Shrivastava" userId="S::mayank@edunetfoundation.org::c332be7f-906c-470d-b44b-16df79513897" providerId="AD" clId="Web-{4D65969F-9462-EB6C-83FC-4FC351B948F5}" dt="2023-09-13T10:24:43.071" v="1"/>
          <ac:cxnSpMkLst>
            <pc:docMk/>
            <pc:sldMk cId="640103331" sldId="378"/>
            <ac:cxnSpMk id="8" creationId="{1D466DDA-728A-00D3-D069-A25B55E8E20A}"/>
          </ac:cxnSpMkLst>
        </pc:cxnChg>
      </pc:sldChg>
      <pc:sldChg chg="modNotes">
        <pc:chgData name="Mayank Shrivastava" userId="S::mayank@edunetfoundation.org::c332be7f-906c-470d-b44b-16df79513897" providerId="AD" clId="Web-{4D65969F-9462-EB6C-83FC-4FC351B948F5}" dt="2023-09-13T10:26:22.465" v="13"/>
        <pc:sldMkLst>
          <pc:docMk/>
          <pc:sldMk cId="653529654" sldId="396"/>
        </pc:sldMkLst>
      </pc:sldChg>
    </pc:docChg>
  </pc:docChgLst>
  <pc:docChgLst>
    <pc:chgData name="Rashmi Mishra" userId="S::rmishra@edunetfoundation.org::6469e6c3-66fa-4f4f-9c10-a71ac4161bf2" providerId="AD" clId="Web-{463B26B0-EF64-1DC0-22A5-EAD3D40CC5FF}"/>
    <pc:docChg chg="modSld">
      <pc:chgData name="Rashmi Mishra" userId="S::rmishra@edunetfoundation.org::6469e6c3-66fa-4f4f-9c10-a71ac4161bf2" providerId="AD" clId="Web-{463B26B0-EF64-1DC0-22A5-EAD3D40CC5FF}" dt="2023-09-04T09:01:26.822" v="2" actId="20577"/>
      <pc:docMkLst>
        <pc:docMk/>
      </pc:docMkLst>
      <pc:sldChg chg="modSp">
        <pc:chgData name="Rashmi Mishra" userId="S::rmishra@edunetfoundation.org::6469e6c3-66fa-4f4f-9c10-a71ac4161bf2" providerId="AD" clId="Web-{463B26B0-EF64-1DC0-22A5-EAD3D40CC5FF}" dt="2023-09-04T09:01:26.822" v="2" actId="20577"/>
        <pc:sldMkLst>
          <pc:docMk/>
          <pc:sldMk cId="2370717497" sldId="367"/>
        </pc:sldMkLst>
        <pc:spChg chg="mod">
          <ac:chgData name="Rashmi Mishra" userId="S::rmishra@edunetfoundation.org::6469e6c3-66fa-4f4f-9c10-a71ac4161bf2" providerId="AD" clId="Web-{463B26B0-EF64-1DC0-22A5-EAD3D40CC5FF}" dt="2023-09-04T09:01:26.822" v="2" actId="20577"/>
          <ac:spMkLst>
            <pc:docMk/>
            <pc:sldMk cId="2370717497" sldId="367"/>
            <ac:spMk id="19" creationId="{7E78C0D0-7B98-0F27-BC87-F54A3799F375}"/>
          </ac:spMkLst>
        </pc:spChg>
      </pc:sldChg>
    </pc:docChg>
  </pc:docChgLst>
  <pc:docChgLst>
    <pc:chgData name="Mayank Shrivastava" userId="S::mayank@edunetfoundation.org::c332be7f-906c-470d-b44b-16df79513897" providerId="AD" clId="Web-{A417EB90-D8FC-6E0B-F8DB-64D373EB5F73}"/>
    <pc:docChg chg="addSld modSld">
      <pc:chgData name="Mayank Shrivastava" userId="S::mayank@edunetfoundation.org::c332be7f-906c-470d-b44b-16df79513897" providerId="AD" clId="Web-{A417EB90-D8FC-6E0B-F8DB-64D373EB5F73}" dt="2023-09-04T11:54:31.585" v="50" actId="20577"/>
      <pc:docMkLst>
        <pc:docMk/>
      </pc:docMkLst>
      <pc:sldChg chg="addSp modSp modNotes">
        <pc:chgData name="Mayank Shrivastava" userId="S::mayank@edunetfoundation.org::c332be7f-906c-470d-b44b-16df79513897" providerId="AD" clId="Web-{A417EB90-D8FC-6E0B-F8DB-64D373EB5F73}" dt="2023-09-04T11:54:31.585" v="50" actId="20577"/>
        <pc:sldMkLst>
          <pc:docMk/>
          <pc:sldMk cId="3125571574" sldId="304"/>
        </pc:sldMkLst>
        <pc:spChg chg="add mod">
          <ac:chgData name="Mayank Shrivastava" userId="S::mayank@edunetfoundation.org::c332be7f-906c-470d-b44b-16df79513897" providerId="AD" clId="Web-{A417EB90-D8FC-6E0B-F8DB-64D373EB5F73}" dt="2023-09-04T11:54:31.585" v="50" actId="20577"/>
          <ac:spMkLst>
            <pc:docMk/>
            <pc:sldMk cId="3125571574" sldId="304"/>
            <ac:spMk id="2" creationId="{D096ADC2-1F4E-B0BF-FD7A-98AE43AAB883}"/>
          </ac:spMkLst>
        </pc:spChg>
        <pc:spChg chg="mod">
          <ac:chgData name="Mayank Shrivastava" userId="S::mayank@edunetfoundation.org::c332be7f-906c-470d-b44b-16df79513897" providerId="AD" clId="Web-{A417EB90-D8FC-6E0B-F8DB-64D373EB5F73}" dt="2023-09-04T11:50:37.574" v="18" actId="20577"/>
          <ac:spMkLst>
            <pc:docMk/>
            <pc:sldMk cId="3125571574" sldId="304"/>
            <ac:spMk id="4" creationId="{7EED4756-ACEA-0111-DE29-8EC7107EBF0A}"/>
          </ac:spMkLst>
        </pc:spChg>
      </pc:sldChg>
      <pc:sldChg chg="add replId">
        <pc:chgData name="Mayank Shrivastava" userId="S::mayank@edunetfoundation.org::c332be7f-906c-470d-b44b-16df79513897" providerId="AD" clId="Web-{A417EB90-D8FC-6E0B-F8DB-64D373EB5F73}" dt="2023-09-04T11:49:58.776" v="0"/>
        <pc:sldMkLst>
          <pc:docMk/>
          <pc:sldMk cId="1752866599" sldId="401"/>
        </pc:sldMkLst>
      </pc:sldChg>
    </pc:docChg>
  </pc:docChgLst>
  <pc:docChgLst>
    <pc:chgData name="Mayank Shrivastava" userId="S::mayank@edunetfoundation.org::c332be7f-906c-470d-b44b-16df79513897" providerId="AD" clId="Web-{DF4EB886-A188-E150-C365-A09227BCEA95}"/>
    <pc:docChg chg="modSld">
      <pc:chgData name="Mayank Shrivastava" userId="S::mayank@edunetfoundation.org::c332be7f-906c-470d-b44b-16df79513897" providerId="AD" clId="Web-{DF4EB886-A188-E150-C365-A09227BCEA95}" dt="2023-09-26T10:45:07.715" v="4" actId="20577"/>
      <pc:docMkLst>
        <pc:docMk/>
      </pc:docMkLst>
      <pc:sldChg chg="modSp">
        <pc:chgData name="Mayank Shrivastava" userId="S::mayank@edunetfoundation.org::c332be7f-906c-470d-b44b-16df79513897" providerId="AD" clId="Web-{DF4EB886-A188-E150-C365-A09227BCEA95}" dt="2023-09-26T08:38:53.008" v="0" actId="20577"/>
        <pc:sldMkLst>
          <pc:docMk/>
          <pc:sldMk cId="3349906471" sldId="311"/>
        </pc:sldMkLst>
        <pc:spChg chg="mod">
          <ac:chgData name="Mayank Shrivastava" userId="S::mayank@edunetfoundation.org::c332be7f-906c-470d-b44b-16df79513897" providerId="AD" clId="Web-{DF4EB886-A188-E150-C365-A09227BCEA95}" dt="2023-09-26T08:38:53.008" v="0" actId="20577"/>
          <ac:spMkLst>
            <pc:docMk/>
            <pc:sldMk cId="3349906471" sldId="311"/>
            <ac:spMk id="4" creationId="{5D847B94-41D5-9E38-EC6E-07D57FC0FE1B}"/>
          </ac:spMkLst>
        </pc:spChg>
      </pc:sldChg>
      <pc:sldChg chg="modSp">
        <pc:chgData name="Mayank Shrivastava" userId="S::mayank@edunetfoundation.org::c332be7f-906c-470d-b44b-16df79513897" providerId="AD" clId="Web-{DF4EB886-A188-E150-C365-A09227BCEA95}" dt="2023-09-26T08:39:15.103" v="1" actId="20577"/>
        <pc:sldMkLst>
          <pc:docMk/>
          <pc:sldMk cId="40426372" sldId="313"/>
        </pc:sldMkLst>
        <pc:spChg chg="mod">
          <ac:chgData name="Mayank Shrivastava" userId="S::mayank@edunetfoundation.org::c332be7f-906c-470d-b44b-16df79513897" providerId="AD" clId="Web-{DF4EB886-A188-E150-C365-A09227BCEA95}" dt="2023-09-26T08:39:15.103" v="1" actId="20577"/>
          <ac:spMkLst>
            <pc:docMk/>
            <pc:sldMk cId="40426372" sldId="313"/>
            <ac:spMk id="4" creationId="{8DD5F135-6C35-1553-36E0-D758B347E272}"/>
          </ac:spMkLst>
        </pc:spChg>
      </pc:sldChg>
      <pc:sldChg chg="modSp">
        <pc:chgData name="Mayank Shrivastava" userId="S::mayank@edunetfoundation.org::c332be7f-906c-470d-b44b-16df79513897" providerId="AD" clId="Web-{DF4EB886-A188-E150-C365-A09227BCEA95}" dt="2023-09-26T10:45:07.715" v="4" actId="20577"/>
        <pc:sldMkLst>
          <pc:docMk/>
          <pc:sldMk cId="4182643128" sldId="388"/>
        </pc:sldMkLst>
        <pc:spChg chg="mod">
          <ac:chgData name="Mayank Shrivastava" userId="S::mayank@edunetfoundation.org::c332be7f-906c-470d-b44b-16df79513897" providerId="AD" clId="Web-{DF4EB886-A188-E150-C365-A09227BCEA95}" dt="2023-09-26T10:45:07.715" v="4" actId="20577"/>
          <ac:spMkLst>
            <pc:docMk/>
            <pc:sldMk cId="4182643128" sldId="388"/>
            <ac:spMk id="4" creationId="{7CF58CAD-8C12-3C87-A776-DBD1F84EEB24}"/>
          </ac:spMkLst>
        </pc:spChg>
      </pc:sldChg>
      <pc:sldChg chg="modSp">
        <pc:chgData name="Mayank Shrivastava" userId="S::mayank@edunetfoundation.org::c332be7f-906c-470d-b44b-16df79513897" providerId="AD" clId="Web-{DF4EB886-A188-E150-C365-A09227BCEA95}" dt="2023-09-26T08:39:38.853" v="2" actId="20577"/>
        <pc:sldMkLst>
          <pc:docMk/>
          <pc:sldMk cId="1801500039" sldId="392"/>
        </pc:sldMkLst>
        <pc:spChg chg="mod">
          <ac:chgData name="Mayank Shrivastava" userId="S::mayank@edunetfoundation.org::c332be7f-906c-470d-b44b-16df79513897" providerId="AD" clId="Web-{DF4EB886-A188-E150-C365-A09227BCEA95}" dt="2023-09-26T08:39:38.853" v="2" actId="20577"/>
          <ac:spMkLst>
            <pc:docMk/>
            <pc:sldMk cId="1801500039" sldId="392"/>
            <ac:spMk id="4" creationId="{943A11D8-EF97-59BC-D066-24C00D0D3CD9}"/>
          </ac:spMkLst>
        </pc:spChg>
      </pc:sldChg>
      <pc:sldChg chg="modSp">
        <pc:chgData name="Mayank Shrivastava" userId="S::mayank@edunetfoundation.org::c332be7f-906c-470d-b44b-16df79513897" providerId="AD" clId="Web-{DF4EB886-A188-E150-C365-A09227BCEA95}" dt="2023-09-26T08:40:00.823" v="3" actId="20577"/>
        <pc:sldMkLst>
          <pc:docMk/>
          <pc:sldMk cId="763218968" sldId="398"/>
        </pc:sldMkLst>
        <pc:spChg chg="mod">
          <ac:chgData name="Mayank Shrivastava" userId="S::mayank@edunetfoundation.org::c332be7f-906c-470d-b44b-16df79513897" providerId="AD" clId="Web-{DF4EB886-A188-E150-C365-A09227BCEA95}" dt="2023-09-26T08:40:00.823" v="3" actId="20577"/>
          <ac:spMkLst>
            <pc:docMk/>
            <pc:sldMk cId="763218968" sldId="398"/>
            <ac:spMk id="4" creationId="{5FB33912-BB0A-48D5-97E6-C4143BFC0F5E}"/>
          </ac:spMkLst>
        </pc:spChg>
      </pc:sldChg>
    </pc:docChg>
  </pc:docChgLst>
  <pc:docChgLst>
    <pc:chgData name="Bharti Verma" userId="S::bharti@edunetfoundation.org::7790c979-ffe3-4e81-aa39-2838f39e987c" providerId="AD" clId="Web-{7B6F4C64-12AA-6E25-9CBC-F2801651BF49}"/>
    <pc:docChg chg="addSld delSld modSld">
      <pc:chgData name="Bharti Verma" userId="S::bharti@edunetfoundation.org::7790c979-ffe3-4e81-aa39-2838f39e987c" providerId="AD" clId="Web-{7B6F4C64-12AA-6E25-9CBC-F2801651BF49}" dt="2023-09-06T04:46:06.811" v="11"/>
      <pc:docMkLst>
        <pc:docMk/>
      </pc:docMkLst>
      <pc:sldChg chg="delSp">
        <pc:chgData name="Bharti Verma" userId="S::bharti@edunetfoundation.org::7790c979-ffe3-4e81-aa39-2838f39e987c" providerId="AD" clId="Web-{7B6F4C64-12AA-6E25-9CBC-F2801651BF49}" dt="2023-09-06T04:46:03.389" v="10"/>
        <pc:sldMkLst>
          <pc:docMk/>
          <pc:sldMk cId="1324365181" sldId="384"/>
        </pc:sldMkLst>
        <pc:spChg chg="del">
          <ac:chgData name="Bharti Verma" userId="S::bharti@edunetfoundation.org::7790c979-ffe3-4e81-aa39-2838f39e987c" providerId="AD" clId="Web-{7B6F4C64-12AA-6E25-9CBC-F2801651BF49}" dt="2023-09-06T04:46:03.389" v="10"/>
          <ac:spMkLst>
            <pc:docMk/>
            <pc:sldMk cId="1324365181" sldId="384"/>
            <ac:spMk id="4" creationId="{214B7EF5-1F87-8D89-8A50-232AC5C656EA}"/>
          </ac:spMkLst>
        </pc:spChg>
      </pc:sldChg>
      <pc:sldChg chg="new add del">
        <pc:chgData name="Bharti Verma" userId="S::bharti@edunetfoundation.org::7790c979-ffe3-4e81-aa39-2838f39e987c" providerId="AD" clId="Web-{7B6F4C64-12AA-6E25-9CBC-F2801651BF49}" dt="2023-09-06T04:45:58.748" v="9"/>
        <pc:sldMkLst>
          <pc:docMk/>
          <pc:sldMk cId="2661118839" sldId="402"/>
        </pc:sldMkLst>
      </pc:sldChg>
      <pc:sldChg chg="delSp modSp new del">
        <pc:chgData name="Bharti Verma" userId="S::bharti@edunetfoundation.org::7790c979-ffe3-4e81-aa39-2838f39e987c" providerId="AD" clId="Web-{7B6F4C64-12AA-6E25-9CBC-F2801651BF49}" dt="2023-09-06T04:46:06.811" v="11"/>
        <pc:sldMkLst>
          <pc:docMk/>
          <pc:sldMk cId="3159148508" sldId="403"/>
        </pc:sldMkLst>
        <pc:spChg chg="del mod">
          <ac:chgData name="Bharti Verma" userId="S::bharti@edunetfoundation.org::7790c979-ffe3-4e81-aa39-2838f39e987c" providerId="AD" clId="Web-{7B6F4C64-12AA-6E25-9CBC-F2801651BF49}" dt="2023-09-06T04:45:51.420" v="8"/>
          <ac:spMkLst>
            <pc:docMk/>
            <pc:sldMk cId="3159148508" sldId="403"/>
            <ac:spMk id="2" creationId="{D3A4962B-3A51-F3E8-8288-AD6321F67102}"/>
          </ac:spMkLst>
        </pc:spChg>
        <pc:spChg chg="del">
          <ac:chgData name="Bharti Verma" userId="S::bharti@edunetfoundation.org::7790c979-ffe3-4e81-aa39-2838f39e987c" providerId="AD" clId="Web-{7B6F4C64-12AA-6E25-9CBC-F2801651BF49}" dt="2023-09-06T04:45:04.527" v="4"/>
          <ac:spMkLst>
            <pc:docMk/>
            <pc:sldMk cId="3159148508" sldId="403"/>
            <ac:spMk id="3" creationId="{DA5BFA5B-220A-DECD-9F76-C45EAAFD357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B0DA3-FB04-4439-8508-4FBFBBDA1F80}"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6932DFEE-22DA-4254-835E-B8880D839BDE}">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Databases can store very large numbers of records efficiently </a:t>
          </a:r>
          <a:endParaRPr lang="en-US" sz="1400">
            <a:solidFill>
              <a:schemeClr val="bg1"/>
            </a:solidFill>
          </a:endParaRPr>
        </a:p>
      </dgm:t>
    </dgm:pt>
    <dgm:pt modelId="{8415652B-6409-49FF-8A86-798780702649}" type="parTrans" cxnId="{ECCD8D4B-8DB2-4220-8DF4-FCEC79CA8183}">
      <dgm:prSet/>
      <dgm:spPr/>
      <dgm:t>
        <a:bodyPr/>
        <a:lstStyle/>
        <a:p>
          <a:endParaRPr lang="en-US"/>
        </a:p>
      </dgm:t>
    </dgm:pt>
    <dgm:pt modelId="{8D488710-2776-4D91-A7C4-DA58191EE0AD}" type="sibTrans" cxnId="{ECCD8D4B-8DB2-4220-8DF4-FCEC79CA8183}">
      <dgm:prSet/>
      <dgm:spPr/>
      <dgm:t>
        <a:bodyPr/>
        <a:lstStyle/>
        <a:p>
          <a:endParaRPr lang="en-US"/>
        </a:p>
      </dgm:t>
    </dgm:pt>
    <dgm:pt modelId="{2F4796B7-9522-4D9B-9214-082C68169B23}">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It is very quick and easy to find information.</a:t>
          </a:r>
          <a:endParaRPr lang="en-US" sz="1400">
            <a:solidFill>
              <a:schemeClr val="bg1"/>
            </a:solidFill>
          </a:endParaRPr>
        </a:p>
      </dgm:t>
    </dgm:pt>
    <dgm:pt modelId="{3ED33F2E-2518-44E3-8279-6EA1D7B09F5B}" type="parTrans" cxnId="{8B901511-6AAD-40D8-AF55-0EEE6F2F194A}">
      <dgm:prSet/>
      <dgm:spPr/>
      <dgm:t>
        <a:bodyPr/>
        <a:lstStyle/>
        <a:p>
          <a:endParaRPr lang="en-US"/>
        </a:p>
      </dgm:t>
    </dgm:pt>
    <dgm:pt modelId="{8486A88A-9786-475B-B394-6B9F42F2A902}" type="sibTrans" cxnId="{8B901511-6AAD-40D8-AF55-0EEE6F2F194A}">
      <dgm:prSet/>
      <dgm:spPr/>
      <dgm:t>
        <a:bodyPr/>
        <a:lstStyle/>
        <a:p>
          <a:endParaRPr lang="en-US"/>
        </a:p>
      </dgm:t>
    </dgm:pt>
    <dgm:pt modelId="{947558F0-5F5F-4225-BB70-96C0CF4A9BC7}">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It is easy to add new data and to edit or delete old data.</a:t>
          </a:r>
          <a:endParaRPr lang="en-US" sz="1400">
            <a:solidFill>
              <a:schemeClr val="bg1"/>
            </a:solidFill>
          </a:endParaRPr>
        </a:p>
      </dgm:t>
    </dgm:pt>
    <dgm:pt modelId="{73B5E450-A997-4147-93C9-01A47CB31349}" type="parTrans" cxnId="{EB3F0CB3-D030-486B-89F6-3D6332F7F8F5}">
      <dgm:prSet/>
      <dgm:spPr/>
      <dgm:t>
        <a:bodyPr/>
        <a:lstStyle/>
        <a:p>
          <a:endParaRPr lang="en-US"/>
        </a:p>
      </dgm:t>
    </dgm:pt>
    <dgm:pt modelId="{BB812E3C-50D0-495D-90E7-EBCD126EF26C}" type="sibTrans" cxnId="{EB3F0CB3-D030-486B-89F6-3D6332F7F8F5}">
      <dgm:prSet/>
      <dgm:spPr/>
      <dgm:t>
        <a:bodyPr/>
        <a:lstStyle/>
        <a:p>
          <a:endParaRPr lang="en-US"/>
        </a:p>
      </dgm:t>
    </dgm:pt>
    <dgm:pt modelId="{12FF04AC-270C-445D-95DA-A065E261CC94}">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Data can be searched &amp; Sorting easily, </a:t>
          </a:r>
          <a:endParaRPr lang="en-US" sz="1400">
            <a:solidFill>
              <a:schemeClr val="bg1"/>
            </a:solidFill>
          </a:endParaRPr>
        </a:p>
      </dgm:t>
    </dgm:pt>
    <dgm:pt modelId="{B013853D-5D27-4C49-B27F-BB9C71008102}" type="parTrans" cxnId="{341A39D8-1796-4FF7-A28C-E421FFEDFFC6}">
      <dgm:prSet/>
      <dgm:spPr/>
      <dgm:t>
        <a:bodyPr/>
        <a:lstStyle/>
        <a:p>
          <a:endParaRPr lang="en-US"/>
        </a:p>
      </dgm:t>
    </dgm:pt>
    <dgm:pt modelId="{414A1D5E-89AE-4551-AD0C-D89FCE110F4A}" type="sibTrans" cxnId="{341A39D8-1796-4FF7-A28C-E421FFEDFFC6}">
      <dgm:prSet/>
      <dgm:spPr/>
      <dgm:t>
        <a:bodyPr/>
        <a:lstStyle/>
        <a:p>
          <a:endParaRPr lang="en-US"/>
        </a:p>
      </dgm:t>
    </dgm:pt>
    <dgm:pt modelId="{A1452FBD-FAAF-445E-BDD5-0CAE64A5C471}">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Data can be imported into other applications</a:t>
          </a:r>
          <a:endParaRPr lang="en-US" sz="1400">
            <a:solidFill>
              <a:schemeClr val="bg1"/>
            </a:solidFill>
          </a:endParaRPr>
        </a:p>
      </dgm:t>
    </dgm:pt>
    <dgm:pt modelId="{8D910770-2CF7-4553-A05F-CF108B37179A}" type="parTrans" cxnId="{BE191060-61F3-4662-8D3A-57462B0C0A16}">
      <dgm:prSet/>
      <dgm:spPr/>
      <dgm:t>
        <a:bodyPr/>
        <a:lstStyle/>
        <a:p>
          <a:endParaRPr lang="en-US"/>
        </a:p>
      </dgm:t>
    </dgm:pt>
    <dgm:pt modelId="{A233C7F0-33F8-491B-9677-BC8EC9B7CDEC}" type="sibTrans" cxnId="{BE191060-61F3-4662-8D3A-57462B0C0A16}">
      <dgm:prSet/>
      <dgm:spPr/>
      <dgm:t>
        <a:bodyPr/>
        <a:lstStyle/>
        <a:p>
          <a:endParaRPr lang="en-US"/>
        </a:p>
      </dgm:t>
    </dgm:pt>
    <dgm:pt modelId="{23E128D2-6B7A-4D9E-A7BF-FE70B323B2CA}">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More than one person can access the same database at the same time - multi-access.</a:t>
          </a:r>
          <a:endParaRPr lang="en-US" sz="1400">
            <a:solidFill>
              <a:schemeClr val="bg1"/>
            </a:solidFill>
          </a:endParaRPr>
        </a:p>
      </dgm:t>
    </dgm:pt>
    <dgm:pt modelId="{7310AF68-BF0B-4296-8AA9-F72CEB3B1156}" type="parTrans" cxnId="{F5B849F4-C9CF-44CE-AB04-D8DBFDA1D17A}">
      <dgm:prSet/>
      <dgm:spPr/>
      <dgm:t>
        <a:bodyPr/>
        <a:lstStyle/>
        <a:p>
          <a:endParaRPr lang="en-US"/>
        </a:p>
      </dgm:t>
    </dgm:pt>
    <dgm:pt modelId="{6FA03ACB-6264-4E12-9535-782189DC5186}" type="sibTrans" cxnId="{F5B849F4-C9CF-44CE-AB04-D8DBFDA1D17A}">
      <dgm:prSet/>
      <dgm:spPr/>
      <dgm:t>
        <a:bodyPr/>
        <a:lstStyle/>
        <a:p>
          <a:endParaRPr lang="en-US"/>
        </a:p>
      </dgm:t>
    </dgm:pt>
    <dgm:pt modelId="{1F2A47C3-AD0F-413B-B6AB-DD1ACE5BF5FA}">
      <dgm:prSet custT="1"/>
      <dgm:spPr>
        <a:solidFill>
          <a:srgbClr val="008492"/>
        </a:solidFill>
        <a:effectLst/>
        <a:scene3d>
          <a:camera prst="orthographicFront">
            <a:rot lat="0" lon="0" rev="0"/>
          </a:camera>
          <a:lightRig rig="threePt" dir="t">
            <a:rot lat="0" lon="0" rev="1200000"/>
          </a:lightRig>
        </a:scene3d>
        <a:sp3d/>
      </dgm:spPr>
      <dgm:t>
        <a:bodyPr/>
        <a:lstStyle/>
        <a:p>
          <a:r>
            <a:rPr lang="en-IN" sz="1400">
              <a:solidFill>
                <a:schemeClr val="bg1"/>
              </a:solidFill>
            </a:rPr>
            <a:t>Security may be better than in paper files</a:t>
          </a:r>
          <a:r>
            <a:rPr lang="en-US" sz="1400" i="1">
              <a:solidFill>
                <a:schemeClr val="bg1"/>
              </a:solidFill>
            </a:rPr>
            <a:t>.</a:t>
          </a:r>
          <a:endParaRPr lang="en-US" sz="1400">
            <a:solidFill>
              <a:schemeClr val="bg1"/>
            </a:solidFill>
          </a:endParaRPr>
        </a:p>
      </dgm:t>
    </dgm:pt>
    <dgm:pt modelId="{726CFDAC-9A6D-46D6-8C22-27C3D8509E46}" type="parTrans" cxnId="{7497D67D-2311-459D-8E98-490F6EC5D2C8}">
      <dgm:prSet/>
      <dgm:spPr/>
      <dgm:t>
        <a:bodyPr/>
        <a:lstStyle/>
        <a:p>
          <a:endParaRPr lang="en-US"/>
        </a:p>
      </dgm:t>
    </dgm:pt>
    <dgm:pt modelId="{C90C5C5C-C6FB-4FB1-B80E-6DFB4172A247}" type="sibTrans" cxnId="{7497D67D-2311-459D-8E98-490F6EC5D2C8}">
      <dgm:prSet/>
      <dgm:spPr/>
      <dgm:t>
        <a:bodyPr/>
        <a:lstStyle/>
        <a:p>
          <a:endParaRPr lang="en-US"/>
        </a:p>
      </dgm:t>
    </dgm:pt>
    <dgm:pt modelId="{11D8D51E-4C6E-4E4E-89EA-ACBC9DEFB382}" type="pres">
      <dgm:prSet presAssocID="{FA3B0DA3-FB04-4439-8508-4FBFBBDA1F80}" presName="diagram" presStyleCnt="0">
        <dgm:presLayoutVars>
          <dgm:dir/>
          <dgm:resizeHandles val="exact"/>
        </dgm:presLayoutVars>
      </dgm:prSet>
      <dgm:spPr/>
    </dgm:pt>
    <dgm:pt modelId="{2143182A-8000-4827-B7F7-5F222ACE5F6D}" type="pres">
      <dgm:prSet presAssocID="{6932DFEE-22DA-4254-835E-B8880D839BDE}" presName="node" presStyleLbl="node1" presStyleIdx="0" presStyleCnt="7">
        <dgm:presLayoutVars>
          <dgm:bulletEnabled val="1"/>
        </dgm:presLayoutVars>
      </dgm:prSet>
      <dgm:spPr/>
    </dgm:pt>
    <dgm:pt modelId="{F2ECF608-23EC-4CC4-997A-535F321C5736}" type="pres">
      <dgm:prSet presAssocID="{8D488710-2776-4D91-A7C4-DA58191EE0AD}" presName="sibTrans" presStyleCnt="0"/>
      <dgm:spPr/>
    </dgm:pt>
    <dgm:pt modelId="{CAC72DC2-CBEA-4639-9583-401B3DEE9C8D}" type="pres">
      <dgm:prSet presAssocID="{2F4796B7-9522-4D9B-9214-082C68169B23}" presName="node" presStyleLbl="node1" presStyleIdx="1" presStyleCnt="7">
        <dgm:presLayoutVars>
          <dgm:bulletEnabled val="1"/>
        </dgm:presLayoutVars>
      </dgm:prSet>
      <dgm:spPr/>
    </dgm:pt>
    <dgm:pt modelId="{0FF7E286-BBC6-45E7-8613-40780FDF0960}" type="pres">
      <dgm:prSet presAssocID="{8486A88A-9786-475B-B394-6B9F42F2A902}" presName="sibTrans" presStyleCnt="0"/>
      <dgm:spPr/>
    </dgm:pt>
    <dgm:pt modelId="{76FF6B5B-76E0-4D81-887D-4E37BF68B063}" type="pres">
      <dgm:prSet presAssocID="{947558F0-5F5F-4225-BB70-96C0CF4A9BC7}" presName="node" presStyleLbl="node1" presStyleIdx="2" presStyleCnt="7">
        <dgm:presLayoutVars>
          <dgm:bulletEnabled val="1"/>
        </dgm:presLayoutVars>
      </dgm:prSet>
      <dgm:spPr/>
    </dgm:pt>
    <dgm:pt modelId="{2473B353-206C-451E-B8CD-D44A7DA61533}" type="pres">
      <dgm:prSet presAssocID="{BB812E3C-50D0-495D-90E7-EBCD126EF26C}" presName="sibTrans" presStyleCnt="0"/>
      <dgm:spPr/>
    </dgm:pt>
    <dgm:pt modelId="{45BA03D3-1261-4E56-AC4F-015A2139B9D5}" type="pres">
      <dgm:prSet presAssocID="{12FF04AC-270C-445D-95DA-A065E261CC94}" presName="node" presStyleLbl="node1" presStyleIdx="3" presStyleCnt="7">
        <dgm:presLayoutVars>
          <dgm:bulletEnabled val="1"/>
        </dgm:presLayoutVars>
      </dgm:prSet>
      <dgm:spPr/>
    </dgm:pt>
    <dgm:pt modelId="{9425C484-957F-47B5-85E0-3ABC1AC58F29}" type="pres">
      <dgm:prSet presAssocID="{414A1D5E-89AE-4551-AD0C-D89FCE110F4A}" presName="sibTrans" presStyleCnt="0"/>
      <dgm:spPr/>
    </dgm:pt>
    <dgm:pt modelId="{97F0F430-5D5B-4EA3-884F-66660D505D9B}" type="pres">
      <dgm:prSet presAssocID="{A1452FBD-FAAF-445E-BDD5-0CAE64A5C471}" presName="node" presStyleLbl="node1" presStyleIdx="4" presStyleCnt="7">
        <dgm:presLayoutVars>
          <dgm:bulletEnabled val="1"/>
        </dgm:presLayoutVars>
      </dgm:prSet>
      <dgm:spPr/>
    </dgm:pt>
    <dgm:pt modelId="{3975998C-949C-4F6A-828F-1E14EFC61482}" type="pres">
      <dgm:prSet presAssocID="{A233C7F0-33F8-491B-9677-BC8EC9B7CDEC}" presName="sibTrans" presStyleCnt="0"/>
      <dgm:spPr/>
    </dgm:pt>
    <dgm:pt modelId="{0FA92EA6-29FD-41F2-978D-38EA304AF26F}" type="pres">
      <dgm:prSet presAssocID="{23E128D2-6B7A-4D9E-A7BF-FE70B323B2CA}" presName="node" presStyleLbl="node1" presStyleIdx="5" presStyleCnt="7">
        <dgm:presLayoutVars>
          <dgm:bulletEnabled val="1"/>
        </dgm:presLayoutVars>
      </dgm:prSet>
      <dgm:spPr/>
    </dgm:pt>
    <dgm:pt modelId="{F41603F2-EA57-41D7-B97E-687D932E066B}" type="pres">
      <dgm:prSet presAssocID="{6FA03ACB-6264-4E12-9535-782189DC5186}" presName="sibTrans" presStyleCnt="0"/>
      <dgm:spPr/>
    </dgm:pt>
    <dgm:pt modelId="{7C363930-CA1F-43AC-98C7-2D87BF5A257D}" type="pres">
      <dgm:prSet presAssocID="{1F2A47C3-AD0F-413B-B6AB-DD1ACE5BF5FA}" presName="node" presStyleLbl="node1" presStyleIdx="6" presStyleCnt="7">
        <dgm:presLayoutVars>
          <dgm:bulletEnabled val="1"/>
        </dgm:presLayoutVars>
      </dgm:prSet>
      <dgm:spPr/>
    </dgm:pt>
  </dgm:ptLst>
  <dgm:cxnLst>
    <dgm:cxn modelId="{8B901511-6AAD-40D8-AF55-0EEE6F2F194A}" srcId="{FA3B0DA3-FB04-4439-8508-4FBFBBDA1F80}" destId="{2F4796B7-9522-4D9B-9214-082C68169B23}" srcOrd="1" destOrd="0" parTransId="{3ED33F2E-2518-44E3-8279-6EA1D7B09F5B}" sibTransId="{8486A88A-9786-475B-B394-6B9F42F2A902}"/>
    <dgm:cxn modelId="{5480823F-CC23-4A87-8EBD-48E02AC401C6}" type="presOf" srcId="{FA3B0DA3-FB04-4439-8508-4FBFBBDA1F80}" destId="{11D8D51E-4C6E-4E4E-89EA-ACBC9DEFB382}" srcOrd="0" destOrd="0" presId="urn:microsoft.com/office/officeart/2005/8/layout/default"/>
    <dgm:cxn modelId="{BE191060-61F3-4662-8D3A-57462B0C0A16}" srcId="{FA3B0DA3-FB04-4439-8508-4FBFBBDA1F80}" destId="{A1452FBD-FAAF-445E-BDD5-0CAE64A5C471}" srcOrd="4" destOrd="0" parTransId="{8D910770-2CF7-4553-A05F-CF108B37179A}" sibTransId="{A233C7F0-33F8-491B-9677-BC8EC9B7CDEC}"/>
    <dgm:cxn modelId="{ECCD8D4B-8DB2-4220-8DF4-FCEC79CA8183}" srcId="{FA3B0DA3-FB04-4439-8508-4FBFBBDA1F80}" destId="{6932DFEE-22DA-4254-835E-B8880D839BDE}" srcOrd="0" destOrd="0" parTransId="{8415652B-6409-49FF-8A86-798780702649}" sibTransId="{8D488710-2776-4D91-A7C4-DA58191EE0AD}"/>
    <dgm:cxn modelId="{7497D67D-2311-459D-8E98-490F6EC5D2C8}" srcId="{FA3B0DA3-FB04-4439-8508-4FBFBBDA1F80}" destId="{1F2A47C3-AD0F-413B-B6AB-DD1ACE5BF5FA}" srcOrd="6" destOrd="0" parTransId="{726CFDAC-9A6D-46D6-8C22-27C3D8509E46}" sibTransId="{C90C5C5C-C6FB-4FB1-B80E-6DFB4172A247}"/>
    <dgm:cxn modelId="{CC728A93-7362-497F-8263-4DCF4BA2F9DC}" type="presOf" srcId="{1F2A47C3-AD0F-413B-B6AB-DD1ACE5BF5FA}" destId="{7C363930-CA1F-43AC-98C7-2D87BF5A257D}" srcOrd="0" destOrd="0" presId="urn:microsoft.com/office/officeart/2005/8/layout/default"/>
    <dgm:cxn modelId="{13ACEE9B-777F-40A2-859B-91F591877915}" type="presOf" srcId="{947558F0-5F5F-4225-BB70-96C0CF4A9BC7}" destId="{76FF6B5B-76E0-4D81-887D-4E37BF68B063}" srcOrd="0" destOrd="0" presId="urn:microsoft.com/office/officeart/2005/8/layout/default"/>
    <dgm:cxn modelId="{EB3F0CB3-D030-486B-89F6-3D6332F7F8F5}" srcId="{FA3B0DA3-FB04-4439-8508-4FBFBBDA1F80}" destId="{947558F0-5F5F-4225-BB70-96C0CF4A9BC7}" srcOrd="2" destOrd="0" parTransId="{73B5E450-A997-4147-93C9-01A47CB31349}" sibTransId="{BB812E3C-50D0-495D-90E7-EBCD126EF26C}"/>
    <dgm:cxn modelId="{341A39D8-1796-4FF7-A28C-E421FFEDFFC6}" srcId="{FA3B0DA3-FB04-4439-8508-4FBFBBDA1F80}" destId="{12FF04AC-270C-445D-95DA-A065E261CC94}" srcOrd="3" destOrd="0" parTransId="{B013853D-5D27-4C49-B27F-BB9C71008102}" sibTransId="{414A1D5E-89AE-4551-AD0C-D89FCE110F4A}"/>
    <dgm:cxn modelId="{F6DF47DD-CA8D-4ACC-A195-BD8F6F2FE185}" type="presOf" srcId="{12FF04AC-270C-445D-95DA-A065E261CC94}" destId="{45BA03D3-1261-4E56-AC4F-015A2139B9D5}" srcOrd="0" destOrd="0" presId="urn:microsoft.com/office/officeart/2005/8/layout/default"/>
    <dgm:cxn modelId="{5C74C8DF-A5CD-4768-8D94-2A5FB7EF29AC}" type="presOf" srcId="{6932DFEE-22DA-4254-835E-B8880D839BDE}" destId="{2143182A-8000-4827-B7F7-5F222ACE5F6D}" srcOrd="0" destOrd="0" presId="urn:microsoft.com/office/officeart/2005/8/layout/default"/>
    <dgm:cxn modelId="{5995EAE2-41A0-4092-9AB1-D4210F0360CD}" type="presOf" srcId="{23E128D2-6B7A-4D9E-A7BF-FE70B323B2CA}" destId="{0FA92EA6-29FD-41F2-978D-38EA304AF26F}" srcOrd="0" destOrd="0" presId="urn:microsoft.com/office/officeart/2005/8/layout/default"/>
    <dgm:cxn modelId="{D2FB13E4-2023-4071-9F5A-609CC8F08242}" type="presOf" srcId="{A1452FBD-FAAF-445E-BDD5-0CAE64A5C471}" destId="{97F0F430-5D5B-4EA3-884F-66660D505D9B}" srcOrd="0" destOrd="0" presId="urn:microsoft.com/office/officeart/2005/8/layout/default"/>
    <dgm:cxn modelId="{40F111EA-5DAF-44FF-8121-41B0A16D0FCA}" type="presOf" srcId="{2F4796B7-9522-4D9B-9214-082C68169B23}" destId="{CAC72DC2-CBEA-4639-9583-401B3DEE9C8D}" srcOrd="0" destOrd="0" presId="urn:microsoft.com/office/officeart/2005/8/layout/default"/>
    <dgm:cxn modelId="{F5B849F4-C9CF-44CE-AB04-D8DBFDA1D17A}" srcId="{FA3B0DA3-FB04-4439-8508-4FBFBBDA1F80}" destId="{23E128D2-6B7A-4D9E-A7BF-FE70B323B2CA}" srcOrd="5" destOrd="0" parTransId="{7310AF68-BF0B-4296-8AA9-F72CEB3B1156}" sibTransId="{6FA03ACB-6264-4E12-9535-782189DC5186}"/>
    <dgm:cxn modelId="{15ED811A-D848-4EF6-9CF7-E0491BAFE729}" type="presParOf" srcId="{11D8D51E-4C6E-4E4E-89EA-ACBC9DEFB382}" destId="{2143182A-8000-4827-B7F7-5F222ACE5F6D}" srcOrd="0" destOrd="0" presId="urn:microsoft.com/office/officeart/2005/8/layout/default"/>
    <dgm:cxn modelId="{F8B36677-F97B-45DB-840A-DFA59075E104}" type="presParOf" srcId="{11D8D51E-4C6E-4E4E-89EA-ACBC9DEFB382}" destId="{F2ECF608-23EC-4CC4-997A-535F321C5736}" srcOrd="1" destOrd="0" presId="urn:microsoft.com/office/officeart/2005/8/layout/default"/>
    <dgm:cxn modelId="{C17AF707-0C36-44EB-951A-886E3E8A4DAB}" type="presParOf" srcId="{11D8D51E-4C6E-4E4E-89EA-ACBC9DEFB382}" destId="{CAC72DC2-CBEA-4639-9583-401B3DEE9C8D}" srcOrd="2" destOrd="0" presId="urn:microsoft.com/office/officeart/2005/8/layout/default"/>
    <dgm:cxn modelId="{8CBE8FDD-A371-40A9-AE7B-26F66A47D8A0}" type="presParOf" srcId="{11D8D51E-4C6E-4E4E-89EA-ACBC9DEFB382}" destId="{0FF7E286-BBC6-45E7-8613-40780FDF0960}" srcOrd="3" destOrd="0" presId="urn:microsoft.com/office/officeart/2005/8/layout/default"/>
    <dgm:cxn modelId="{E846EB82-05F9-48A0-8F82-BC90028D71E1}" type="presParOf" srcId="{11D8D51E-4C6E-4E4E-89EA-ACBC9DEFB382}" destId="{76FF6B5B-76E0-4D81-887D-4E37BF68B063}" srcOrd="4" destOrd="0" presId="urn:microsoft.com/office/officeart/2005/8/layout/default"/>
    <dgm:cxn modelId="{12B9E7F8-D30E-4C90-948A-9B2CC3E345BC}" type="presParOf" srcId="{11D8D51E-4C6E-4E4E-89EA-ACBC9DEFB382}" destId="{2473B353-206C-451E-B8CD-D44A7DA61533}" srcOrd="5" destOrd="0" presId="urn:microsoft.com/office/officeart/2005/8/layout/default"/>
    <dgm:cxn modelId="{BF071CC5-C966-4D79-ADF4-4DE51DD6C87B}" type="presParOf" srcId="{11D8D51E-4C6E-4E4E-89EA-ACBC9DEFB382}" destId="{45BA03D3-1261-4E56-AC4F-015A2139B9D5}" srcOrd="6" destOrd="0" presId="urn:microsoft.com/office/officeart/2005/8/layout/default"/>
    <dgm:cxn modelId="{358CF0D6-D0AF-4F7A-8AFF-EAE5AD039D6E}" type="presParOf" srcId="{11D8D51E-4C6E-4E4E-89EA-ACBC9DEFB382}" destId="{9425C484-957F-47B5-85E0-3ABC1AC58F29}" srcOrd="7" destOrd="0" presId="urn:microsoft.com/office/officeart/2005/8/layout/default"/>
    <dgm:cxn modelId="{CF76A46E-AED9-4A83-9C3F-4AEDEB812125}" type="presParOf" srcId="{11D8D51E-4C6E-4E4E-89EA-ACBC9DEFB382}" destId="{97F0F430-5D5B-4EA3-884F-66660D505D9B}" srcOrd="8" destOrd="0" presId="urn:microsoft.com/office/officeart/2005/8/layout/default"/>
    <dgm:cxn modelId="{41035A6B-35EC-4FE1-9458-94FCB4B46989}" type="presParOf" srcId="{11D8D51E-4C6E-4E4E-89EA-ACBC9DEFB382}" destId="{3975998C-949C-4F6A-828F-1E14EFC61482}" srcOrd="9" destOrd="0" presId="urn:microsoft.com/office/officeart/2005/8/layout/default"/>
    <dgm:cxn modelId="{AD795DF7-CA8B-4777-A323-54A0849A6CEC}" type="presParOf" srcId="{11D8D51E-4C6E-4E4E-89EA-ACBC9DEFB382}" destId="{0FA92EA6-29FD-41F2-978D-38EA304AF26F}" srcOrd="10" destOrd="0" presId="urn:microsoft.com/office/officeart/2005/8/layout/default"/>
    <dgm:cxn modelId="{62DE0B30-9D11-44C3-A284-ED40CB743690}" type="presParOf" srcId="{11D8D51E-4C6E-4E4E-89EA-ACBC9DEFB382}" destId="{F41603F2-EA57-41D7-B97E-687D932E066B}" srcOrd="11" destOrd="0" presId="urn:microsoft.com/office/officeart/2005/8/layout/default"/>
    <dgm:cxn modelId="{CF4C4EA4-FB7E-4F8D-8751-1AAD075A378F}" type="presParOf" srcId="{11D8D51E-4C6E-4E4E-89EA-ACBC9DEFB382}" destId="{7C363930-CA1F-43AC-98C7-2D87BF5A257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54F6DB-2663-4265-AB63-9E4D242E977C}" type="doc">
      <dgm:prSet loTypeId="urn:microsoft.com/office/officeart/2005/8/layout/vList5" loCatId="list" qsTypeId="urn:microsoft.com/office/officeart/2005/8/quickstyle/3d2" qsCatId="3D" csTypeId="urn:microsoft.com/office/officeart/2005/8/colors/colorful2" csCatId="colorful" phldr="1"/>
      <dgm:spPr/>
      <dgm:t>
        <a:bodyPr/>
        <a:lstStyle/>
        <a:p>
          <a:endParaRPr lang="en-US"/>
        </a:p>
      </dgm:t>
    </dgm:pt>
    <dgm:pt modelId="{D6C7B65C-7009-4179-B243-830C5CE68E79}">
      <dgm:prSet custT="1"/>
      <dgm:spPr>
        <a:solidFill>
          <a:srgbClr val="008492"/>
        </a:solidFill>
        <a:effectLst/>
        <a:scene3d>
          <a:camera prst="orthographicFront"/>
          <a:lightRig rig="threePt" dir="t">
            <a:rot lat="0" lon="0" rev="7500000"/>
          </a:lightRig>
        </a:scene3d>
        <a:sp3d prstMaterial="plastic"/>
      </dgm:spPr>
      <dgm:t>
        <a:bodyPr/>
        <a:lstStyle/>
        <a:p>
          <a:r>
            <a:rPr lang="en-IN" sz="1200" dirty="0"/>
            <a:t>Manages large amounts of data </a:t>
          </a:r>
          <a:endParaRPr lang="en-US" sz="1200" dirty="0"/>
        </a:p>
      </dgm:t>
    </dgm:pt>
    <dgm:pt modelId="{5C1BEF9D-F070-4E1F-91A7-96798DBD6B37}" type="parTrans" cxnId="{81D915D6-3C89-4054-B827-557BA07FE6AE}">
      <dgm:prSet/>
      <dgm:spPr/>
      <dgm:t>
        <a:bodyPr/>
        <a:lstStyle/>
        <a:p>
          <a:endParaRPr lang="en-US"/>
        </a:p>
      </dgm:t>
    </dgm:pt>
    <dgm:pt modelId="{63BDB557-6850-4583-B589-819D917692EA}" type="sibTrans" cxnId="{81D915D6-3C89-4054-B827-557BA07FE6AE}">
      <dgm:prSet/>
      <dgm:spPr/>
      <dgm:t>
        <a:bodyPr/>
        <a:lstStyle/>
        <a:p>
          <a:endParaRPr lang="en-US"/>
        </a:p>
      </dgm:t>
    </dgm:pt>
    <dgm:pt modelId="{AE7BC1D1-EC05-44A8-88D9-A3F13C6CEA97}">
      <dgm:prSet custT="1"/>
      <dgm:spPr>
        <a:solidFill>
          <a:srgbClr val="008492"/>
        </a:solidFill>
        <a:effectLst/>
        <a:scene3d>
          <a:camera prst="orthographicFront"/>
          <a:lightRig rig="threePt" dir="t">
            <a:rot lat="0" lon="0" rev="7500000"/>
          </a:lightRig>
        </a:scene3d>
        <a:sp3d prstMaterial="plastic"/>
      </dgm:spPr>
      <dgm:t>
        <a:bodyPr/>
        <a:lstStyle/>
        <a:p>
          <a:r>
            <a:rPr lang="en-IN" sz="1200"/>
            <a:t>Accurate </a:t>
          </a:r>
          <a:endParaRPr lang="en-US" sz="1200"/>
        </a:p>
      </dgm:t>
    </dgm:pt>
    <dgm:pt modelId="{DDA8065B-EED4-4E17-AA01-874451118E26}" type="parTrans" cxnId="{1C8DB08A-3C9D-4D28-B02C-EC3319554600}">
      <dgm:prSet/>
      <dgm:spPr/>
      <dgm:t>
        <a:bodyPr/>
        <a:lstStyle/>
        <a:p>
          <a:endParaRPr lang="en-US"/>
        </a:p>
      </dgm:t>
    </dgm:pt>
    <dgm:pt modelId="{979D0DA8-8AC4-46CB-ACF2-72251C40A1D1}" type="sibTrans" cxnId="{1C8DB08A-3C9D-4D28-B02C-EC3319554600}">
      <dgm:prSet/>
      <dgm:spPr/>
      <dgm:t>
        <a:bodyPr/>
        <a:lstStyle/>
        <a:p>
          <a:endParaRPr lang="en-US"/>
        </a:p>
      </dgm:t>
    </dgm:pt>
    <dgm:pt modelId="{FE900853-8243-4AEF-BB8F-79A3641E85D5}">
      <dgm:prSet custT="1"/>
      <dgm:spPr>
        <a:solidFill>
          <a:srgbClr val="008492"/>
        </a:solidFill>
        <a:effectLst/>
        <a:scene3d>
          <a:camera prst="orthographicFront"/>
          <a:lightRig rig="threePt" dir="t">
            <a:rot lat="0" lon="0" rev="7500000"/>
          </a:lightRig>
        </a:scene3d>
        <a:sp3d prstMaterial="plastic"/>
      </dgm:spPr>
      <dgm:t>
        <a:bodyPr/>
        <a:lstStyle/>
        <a:p>
          <a:r>
            <a:rPr lang="en-IN" sz="1200"/>
            <a:t>Easy to update data </a:t>
          </a:r>
          <a:endParaRPr lang="en-US" sz="1200"/>
        </a:p>
      </dgm:t>
    </dgm:pt>
    <dgm:pt modelId="{23750E3D-1C19-4BE3-9F6D-724B4E2F2DD0}" type="parTrans" cxnId="{31C94B56-F49E-49D3-8EE0-F30B9E8143C3}">
      <dgm:prSet/>
      <dgm:spPr/>
      <dgm:t>
        <a:bodyPr/>
        <a:lstStyle/>
        <a:p>
          <a:endParaRPr lang="en-US"/>
        </a:p>
      </dgm:t>
    </dgm:pt>
    <dgm:pt modelId="{3E6A3281-B016-4517-AE3B-4BDDA12AD71B}" type="sibTrans" cxnId="{31C94B56-F49E-49D3-8EE0-F30B9E8143C3}">
      <dgm:prSet/>
      <dgm:spPr/>
      <dgm:t>
        <a:bodyPr/>
        <a:lstStyle/>
        <a:p>
          <a:endParaRPr lang="en-US"/>
        </a:p>
      </dgm:t>
    </dgm:pt>
    <dgm:pt modelId="{2582766E-D91A-43FA-865A-84C7398FD494}">
      <dgm:prSet custT="1"/>
      <dgm:spPr>
        <a:solidFill>
          <a:srgbClr val="008492"/>
        </a:solidFill>
        <a:effectLst/>
        <a:scene3d>
          <a:camera prst="orthographicFront"/>
          <a:lightRig rig="threePt" dir="t">
            <a:rot lat="0" lon="0" rev="7500000"/>
          </a:lightRig>
        </a:scene3d>
        <a:sp3d prstMaterial="plastic"/>
      </dgm:spPr>
      <dgm:t>
        <a:bodyPr/>
        <a:lstStyle/>
        <a:p>
          <a:r>
            <a:rPr lang="en-IN" sz="1200"/>
            <a:t>Security of data </a:t>
          </a:r>
          <a:endParaRPr lang="en-US" sz="1200"/>
        </a:p>
      </dgm:t>
    </dgm:pt>
    <dgm:pt modelId="{92CFDCB8-8229-440A-BA5A-F0A60E524927}" type="parTrans" cxnId="{341FD819-0542-4EEA-95BB-CDABB4E6B75F}">
      <dgm:prSet/>
      <dgm:spPr/>
      <dgm:t>
        <a:bodyPr/>
        <a:lstStyle/>
        <a:p>
          <a:endParaRPr lang="en-US"/>
        </a:p>
      </dgm:t>
    </dgm:pt>
    <dgm:pt modelId="{1D63A1F6-8215-4829-AE29-0505473A6091}" type="sibTrans" cxnId="{341FD819-0542-4EEA-95BB-CDABB4E6B75F}">
      <dgm:prSet/>
      <dgm:spPr/>
      <dgm:t>
        <a:bodyPr/>
        <a:lstStyle/>
        <a:p>
          <a:endParaRPr lang="en-US"/>
        </a:p>
      </dgm:t>
    </dgm:pt>
    <dgm:pt modelId="{6F9B0BAE-9A62-41BA-BC68-5BB8446E556B}">
      <dgm:prSet custT="1"/>
      <dgm:spPr>
        <a:solidFill>
          <a:srgbClr val="008492"/>
        </a:solidFill>
        <a:effectLst/>
        <a:scene3d>
          <a:camera prst="orthographicFront"/>
          <a:lightRig rig="threePt" dir="t">
            <a:rot lat="0" lon="0" rev="7500000"/>
          </a:lightRig>
        </a:scene3d>
        <a:sp3d prstMaterial="plastic"/>
      </dgm:spPr>
      <dgm:t>
        <a:bodyPr/>
        <a:lstStyle/>
        <a:p>
          <a:r>
            <a:rPr lang="en-IN" sz="1200"/>
            <a:t>Data integrity </a:t>
          </a:r>
          <a:endParaRPr lang="en-US" sz="1200"/>
        </a:p>
      </dgm:t>
    </dgm:pt>
    <dgm:pt modelId="{E9630208-131C-4736-AEFA-1CB3C382F46C}" type="parTrans" cxnId="{C46B9820-D79C-4529-9415-0B1E91A9B27C}">
      <dgm:prSet/>
      <dgm:spPr/>
      <dgm:t>
        <a:bodyPr/>
        <a:lstStyle/>
        <a:p>
          <a:endParaRPr lang="en-US"/>
        </a:p>
      </dgm:t>
    </dgm:pt>
    <dgm:pt modelId="{07C1810F-684E-4025-A43C-D70CCD2BC3B2}" type="sibTrans" cxnId="{C46B9820-D79C-4529-9415-0B1E91A9B27C}">
      <dgm:prSet/>
      <dgm:spPr/>
      <dgm:t>
        <a:bodyPr/>
        <a:lstStyle/>
        <a:p>
          <a:endParaRPr lang="en-US"/>
        </a:p>
      </dgm:t>
    </dgm:pt>
    <dgm:pt modelId="{D8432BF3-055A-49BB-9E59-C64BB138F66D}">
      <dgm:prSet custT="1"/>
      <dgm:spPr>
        <a:solidFill>
          <a:srgbClr val="008492"/>
        </a:solidFill>
        <a:effectLst/>
        <a:scene3d>
          <a:camera prst="orthographicFront"/>
          <a:lightRig rig="threePt" dir="t">
            <a:rot lat="0" lon="0" rev="7500000"/>
          </a:lightRig>
        </a:scene3d>
        <a:sp3d prstMaterial="plastic"/>
      </dgm:spPr>
      <dgm:t>
        <a:bodyPr/>
        <a:lstStyle/>
        <a:p>
          <a:r>
            <a:rPr lang="en-IN" sz="1200"/>
            <a:t>Easy to research data </a:t>
          </a:r>
          <a:endParaRPr lang="en-US" sz="1200"/>
        </a:p>
      </dgm:t>
    </dgm:pt>
    <dgm:pt modelId="{C8D98877-11F3-4BBF-A793-1DDAC11E9FFF}" type="parTrans" cxnId="{F8D78EB6-C658-4270-A6EB-C99CC5E5AD2C}">
      <dgm:prSet/>
      <dgm:spPr/>
      <dgm:t>
        <a:bodyPr/>
        <a:lstStyle/>
        <a:p>
          <a:endParaRPr lang="en-US"/>
        </a:p>
      </dgm:t>
    </dgm:pt>
    <dgm:pt modelId="{CD87166E-4344-4861-A885-6480D8B75F9B}" type="sibTrans" cxnId="{F8D78EB6-C658-4270-A6EB-C99CC5E5AD2C}">
      <dgm:prSet/>
      <dgm:spPr/>
      <dgm:t>
        <a:bodyPr/>
        <a:lstStyle/>
        <a:p>
          <a:endParaRPr lang="en-US"/>
        </a:p>
      </dgm:t>
    </dgm:pt>
    <dgm:pt modelId="{C29692C6-3C42-44D9-B2EC-0DF88519A8EA}" type="pres">
      <dgm:prSet presAssocID="{2754F6DB-2663-4265-AB63-9E4D242E977C}" presName="Name0" presStyleCnt="0">
        <dgm:presLayoutVars>
          <dgm:dir/>
          <dgm:animLvl val="lvl"/>
          <dgm:resizeHandles val="exact"/>
        </dgm:presLayoutVars>
      </dgm:prSet>
      <dgm:spPr/>
    </dgm:pt>
    <dgm:pt modelId="{5F477415-9464-4B64-8293-4CFF3774D694}" type="pres">
      <dgm:prSet presAssocID="{D6C7B65C-7009-4179-B243-830C5CE68E79}" presName="linNode" presStyleCnt="0"/>
      <dgm:spPr/>
    </dgm:pt>
    <dgm:pt modelId="{F7741756-3994-4E33-B8A6-9923059B0FF1}" type="pres">
      <dgm:prSet presAssocID="{D6C7B65C-7009-4179-B243-830C5CE68E79}" presName="parentText" presStyleLbl="node1" presStyleIdx="0" presStyleCnt="6">
        <dgm:presLayoutVars>
          <dgm:chMax val="1"/>
          <dgm:bulletEnabled val="1"/>
        </dgm:presLayoutVars>
      </dgm:prSet>
      <dgm:spPr/>
    </dgm:pt>
    <dgm:pt modelId="{D8AA5A7D-F051-4E93-8E6D-312B2F08D8D1}" type="pres">
      <dgm:prSet presAssocID="{63BDB557-6850-4583-B589-819D917692EA}" presName="sp" presStyleCnt="0"/>
      <dgm:spPr/>
    </dgm:pt>
    <dgm:pt modelId="{703516DD-2B10-4811-8C86-AEE2385FE7EC}" type="pres">
      <dgm:prSet presAssocID="{AE7BC1D1-EC05-44A8-88D9-A3F13C6CEA97}" presName="linNode" presStyleCnt="0"/>
      <dgm:spPr/>
    </dgm:pt>
    <dgm:pt modelId="{B9A4865E-15F4-490B-8A98-706DE6E0B30E}" type="pres">
      <dgm:prSet presAssocID="{AE7BC1D1-EC05-44A8-88D9-A3F13C6CEA97}" presName="parentText" presStyleLbl="node1" presStyleIdx="1" presStyleCnt="6">
        <dgm:presLayoutVars>
          <dgm:chMax val="1"/>
          <dgm:bulletEnabled val="1"/>
        </dgm:presLayoutVars>
      </dgm:prSet>
      <dgm:spPr/>
    </dgm:pt>
    <dgm:pt modelId="{0CB63175-A220-40D2-AA80-910EC25E272B}" type="pres">
      <dgm:prSet presAssocID="{979D0DA8-8AC4-46CB-ACF2-72251C40A1D1}" presName="sp" presStyleCnt="0"/>
      <dgm:spPr/>
    </dgm:pt>
    <dgm:pt modelId="{3DF1EAE7-8B6D-4A3D-8895-91803664F052}" type="pres">
      <dgm:prSet presAssocID="{FE900853-8243-4AEF-BB8F-79A3641E85D5}" presName="linNode" presStyleCnt="0"/>
      <dgm:spPr/>
    </dgm:pt>
    <dgm:pt modelId="{5AB37FDB-2FA3-4C79-84A8-7184F1CC7E45}" type="pres">
      <dgm:prSet presAssocID="{FE900853-8243-4AEF-BB8F-79A3641E85D5}" presName="parentText" presStyleLbl="node1" presStyleIdx="2" presStyleCnt="6">
        <dgm:presLayoutVars>
          <dgm:chMax val="1"/>
          <dgm:bulletEnabled val="1"/>
        </dgm:presLayoutVars>
      </dgm:prSet>
      <dgm:spPr/>
    </dgm:pt>
    <dgm:pt modelId="{C72C02D2-65ED-45B3-8834-F1B8A63F1092}" type="pres">
      <dgm:prSet presAssocID="{3E6A3281-B016-4517-AE3B-4BDDA12AD71B}" presName="sp" presStyleCnt="0"/>
      <dgm:spPr/>
    </dgm:pt>
    <dgm:pt modelId="{B62ED90E-7C0F-434E-B964-615861FCDF39}" type="pres">
      <dgm:prSet presAssocID="{2582766E-D91A-43FA-865A-84C7398FD494}" presName="linNode" presStyleCnt="0"/>
      <dgm:spPr/>
    </dgm:pt>
    <dgm:pt modelId="{20D45DD6-8801-4E5C-8BB0-A92410E74B57}" type="pres">
      <dgm:prSet presAssocID="{2582766E-D91A-43FA-865A-84C7398FD494}" presName="parentText" presStyleLbl="node1" presStyleIdx="3" presStyleCnt="6">
        <dgm:presLayoutVars>
          <dgm:chMax val="1"/>
          <dgm:bulletEnabled val="1"/>
        </dgm:presLayoutVars>
      </dgm:prSet>
      <dgm:spPr/>
    </dgm:pt>
    <dgm:pt modelId="{B4C78CE7-AF8B-4EAC-987D-9C4FDEFABEBE}" type="pres">
      <dgm:prSet presAssocID="{1D63A1F6-8215-4829-AE29-0505473A6091}" presName="sp" presStyleCnt="0"/>
      <dgm:spPr/>
    </dgm:pt>
    <dgm:pt modelId="{CBDC7DC8-B9F1-4C8A-A11B-15E177FDB368}" type="pres">
      <dgm:prSet presAssocID="{6F9B0BAE-9A62-41BA-BC68-5BB8446E556B}" presName="linNode" presStyleCnt="0"/>
      <dgm:spPr/>
    </dgm:pt>
    <dgm:pt modelId="{1059CBAA-31DD-4908-9DE8-7CA1971CBA3E}" type="pres">
      <dgm:prSet presAssocID="{6F9B0BAE-9A62-41BA-BC68-5BB8446E556B}" presName="parentText" presStyleLbl="node1" presStyleIdx="4" presStyleCnt="6">
        <dgm:presLayoutVars>
          <dgm:chMax val="1"/>
          <dgm:bulletEnabled val="1"/>
        </dgm:presLayoutVars>
      </dgm:prSet>
      <dgm:spPr/>
    </dgm:pt>
    <dgm:pt modelId="{BF0C6068-3BBA-4269-B566-E17CFEC9E176}" type="pres">
      <dgm:prSet presAssocID="{07C1810F-684E-4025-A43C-D70CCD2BC3B2}" presName="sp" presStyleCnt="0"/>
      <dgm:spPr/>
    </dgm:pt>
    <dgm:pt modelId="{79E9D12E-58D3-4796-9271-13D2BB24C12B}" type="pres">
      <dgm:prSet presAssocID="{D8432BF3-055A-49BB-9E59-C64BB138F66D}" presName="linNode" presStyleCnt="0"/>
      <dgm:spPr/>
    </dgm:pt>
    <dgm:pt modelId="{13AD3818-5CEA-4522-9CAF-CB4921C5E8CC}" type="pres">
      <dgm:prSet presAssocID="{D8432BF3-055A-49BB-9E59-C64BB138F66D}" presName="parentText" presStyleLbl="node1" presStyleIdx="5" presStyleCnt="6">
        <dgm:presLayoutVars>
          <dgm:chMax val="1"/>
          <dgm:bulletEnabled val="1"/>
        </dgm:presLayoutVars>
      </dgm:prSet>
      <dgm:spPr/>
    </dgm:pt>
  </dgm:ptLst>
  <dgm:cxnLst>
    <dgm:cxn modelId="{005AB60F-E441-46FE-9374-1D41F412D64C}" type="presOf" srcId="{D6C7B65C-7009-4179-B243-830C5CE68E79}" destId="{F7741756-3994-4E33-B8A6-9923059B0FF1}" srcOrd="0" destOrd="0" presId="urn:microsoft.com/office/officeart/2005/8/layout/vList5"/>
    <dgm:cxn modelId="{341FD819-0542-4EEA-95BB-CDABB4E6B75F}" srcId="{2754F6DB-2663-4265-AB63-9E4D242E977C}" destId="{2582766E-D91A-43FA-865A-84C7398FD494}" srcOrd="3" destOrd="0" parTransId="{92CFDCB8-8229-440A-BA5A-F0A60E524927}" sibTransId="{1D63A1F6-8215-4829-AE29-0505473A6091}"/>
    <dgm:cxn modelId="{C46B9820-D79C-4529-9415-0B1E91A9B27C}" srcId="{2754F6DB-2663-4265-AB63-9E4D242E977C}" destId="{6F9B0BAE-9A62-41BA-BC68-5BB8446E556B}" srcOrd="4" destOrd="0" parTransId="{E9630208-131C-4736-AEFA-1CB3C382F46C}" sibTransId="{07C1810F-684E-4025-A43C-D70CCD2BC3B2}"/>
    <dgm:cxn modelId="{05C5A54C-DD96-4330-8C27-8FEE6D1EA9E2}" type="presOf" srcId="{2582766E-D91A-43FA-865A-84C7398FD494}" destId="{20D45DD6-8801-4E5C-8BB0-A92410E74B57}" srcOrd="0" destOrd="0" presId="urn:microsoft.com/office/officeart/2005/8/layout/vList5"/>
    <dgm:cxn modelId="{31C94B56-F49E-49D3-8EE0-F30B9E8143C3}" srcId="{2754F6DB-2663-4265-AB63-9E4D242E977C}" destId="{FE900853-8243-4AEF-BB8F-79A3641E85D5}" srcOrd="2" destOrd="0" parTransId="{23750E3D-1C19-4BE3-9F6D-724B4E2F2DD0}" sibTransId="{3E6A3281-B016-4517-AE3B-4BDDA12AD71B}"/>
    <dgm:cxn modelId="{730C4D77-F0FC-479A-8836-9DF2CA161CAC}" type="presOf" srcId="{2754F6DB-2663-4265-AB63-9E4D242E977C}" destId="{C29692C6-3C42-44D9-B2EC-0DF88519A8EA}" srcOrd="0" destOrd="0" presId="urn:microsoft.com/office/officeart/2005/8/layout/vList5"/>
    <dgm:cxn modelId="{FBB04D80-0341-4CAF-8B2C-A660A2E8411B}" type="presOf" srcId="{6F9B0BAE-9A62-41BA-BC68-5BB8446E556B}" destId="{1059CBAA-31DD-4908-9DE8-7CA1971CBA3E}" srcOrd="0" destOrd="0" presId="urn:microsoft.com/office/officeart/2005/8/layout/vList5"/>
    <dgm:cxn modelId="{1C8DB08A-3C9D-4D28-B02C-EC3319554600}" srcId="{2754F6DB-2663-4265-AB63-9E4D242E977C}" destId="{AE7BC1D1-EC05-44A8-88D9-A3F13C6CEA97}" srcOrd="1" destOrd="0" parTransId="{DDA8065B-EED4-4E17-AA01-874451118E26}" sibTransId="{979D0DA8-8AC4-46CB-ACF2-72251C40A1D1}"/>
    <dgm:cxn modelId="{242B308B-197C-482A-B700-D6CE1A2877D2}" type="presOf" srcId="{AE7BC1D1-EC05-44A8-88D9-A3F13C6CEA97}" destId="{B9A4865E-15F4-490B-8A98-706DE6E0B30E}" srcOrd="0" destOrd="0" presId="urn:microsoft.com/office/officeart/2005/8/layout/vList5"/>
    <dgm:cxn modelId="{63FF9E8F-744D-4024-A69D-A04B43E7FD95}" type="presOf" srcId="{FE900853-8243-4AEF-BB8F-79A3641E85D5}" destId="{5AB37FDB-2FA3-4C79-84A8-7184F1CC7E45}" srcOrd="0" destOrd="0" presId="urn:microsoft.com/office/officeart/2005/8/layout/vList5"/>
    <dgm:cxn modelId="{F8D78EB6-C658-4270-A6EB-C99CC5E5AD2C}" srcId="{2754F6DB-2663-4265-AB63-9E4D242E977C}" destId="{D8432BF3-055A-49BB-9E59-C64BB138F66D}" srcOrd="5" destOrd="0" parTransId="{C8D98877-11F3-4BBF-A793-1DDAC11E9FFF}" sibTransId="{CD87166E-4344-4861-A885-6480D8B75F9B}"/>
    <dgm:cxn modelId="{1BCF85BC-B8A1-4FF0-91F3-A13DB110BE8E}" type="presOf" srcId="{D8432BF3-055A-49BB-9E59-C64BB138F66D}" destId="{13AD3818-5CEA-4522-9CAF-CB4921C5E8CC}" srcOrd="0" destOrd="0" presId="urn:microsoft.com/office/officeart/2005/8/layout/vList5"/>
    <dgm:cxn modelId="{81D915D6-3C89-4054-B827-557BA07FE6AE}" srcId="{2754F6DB-2663-4265-AB63-9E4D242E977C}" destId="{D6C7B65C-7009-4179-B243-830C5CE68E79}" srcOrd="0" destOrd="0" parTransId="{5C1BEF9D-F070-4E1F-91A7-96798DBD6B37}" sibTransId="{63BDB557-6850-4583-B589-819D917692EA}"/>
    <dgm:cxn modelId="{319627B3-AA9D-4970-8ED1-EF5965533D2D}" type="presParOf" srcId="{C29692C6-3C42-44D9-B2EC-0DF88519A8EA}" destId="{5F477415-9464-4B64-8293-4CFF3774D694}" srcOrd="0" destOrd="0" presId="urn:microsoft.com/office/officeart/2005/8/layout/vList5"/>
    <dgm:cxn modelId="{D3A49888-21C0-42B6-961F-ECC0D082180B}" type="presParOf" srcId="{5F477415-9464-4B64-8293-4CFF3774D694}" destId="{F7741756-3994-4E33-B8A6-9923059B0FF1}" srcOrd="0" destOrd="0" presId="urn:microsoft.com/office/officeart/2005/8/layout/vList5"/>
    <dgm:cxn modelId="{E0AAB0EA-9AB2-4627-9870-A950B0BE280C}" type="presParOf" srcId="{C29692C6-3C42-44D9-B2EC-0DF88519A8EA}" destId="{D8AA5A7D-F051-4E93-8E6D-312B2F08D8D1}" srcOrd="1" destOrd="0" presId="urn:microsoft.com/office/officeart/2005/8/layout/vList5"/>
    <dgm:cxn modelId="{19C9944F-CBC4-413F-8426-43D50A099D6C}" type="presParOf" srcId="{C29692C6-3C42-44D9-B2EC-0DF88519A8EA}" destId="{703516DD-2B10-4811-8C86-AEE2385FE7EC}" srcOrd="2" destOrd="0" presId="urn:microsoft.com/office/officeart/2005/8/layout/vList5"/>
    <dgm:cxn modelId="{E9BD030E-FBED-45FE-9F24-B1C3AAD69C49}" type="presParOf" srcId="{703516DD-2B10-4811-8C86-AEE2385FE7EC}" destId="{B9A4865E-15F4-490B-8A98-706DE6E0B30E}" srcOrd="0" destOrd="0" presId="urn:microsoft.com/office/officeart/2005/8/layout/vList5"/>
    <dgm:cxn modelId="{277A9C01-C50B-4537-BEFF-A890B2FB1F6C}" type="presParOf" srcId="{C29692C6-3C42-44D9-B2EC-0DF88519A8EA}" destId="{0CB63175-A220-40D2-AA80-910EC25E272B}" srcOrd="3" destOrd="0" presId="urn:microsoft.com/office/officeart/2005/8/layout/vList5"/>
    <dgm:cxn modelId="{9003CD7A-B6BD-4FB1-952C-820A50C92D9D}" type="presParOf" srcId="{C29692C6-3C42-44D9-B2EC-0DF88519A8EA}" destId="{3DF1EAE7-8B6D-4A3D-8895-91803664F052}" srcOrd="4" destOrd="0" presId="urn:microsoft.com/office/officeart/2005/8/layout/vList5"/>
    <dgm:cxn modelId="{E2F1CD1F-D75F-47EF-8812-8F9CC038975B}" type="presParOf" srcId="{3DF1EAE7-8B6D-4A3D-8895-91803664F052}" destId="{5AB37FDB-2FA3-4C79-84A8-7184F1CC7E45}" srcOrd="0" destOrd="0" presId="urn:microsoft.com/office/officeart/2005/8/layout/vList5"/>
    <dgm:cxn modelId="{E00CAC27-F0C6-4D89-BACD-99FB6AED1E40}" type="presParOf" srcId="{C29692C6-3C42-44D9-B2EC-0DF88519A8EA}" destId="{C72C02D2-65ED-45B3-8834-F1B8A63F1092}" srcOrd="5" destOrd="0" presId="urn:microsoft.com/office/officeart/2005/8/layout/vList5"/>
    <dgm:cxn modelId="{857D38BB-3307-44F4-8F6D-C213A3103C54}" type="presParOf" srcId="{C29692C6-3C42-44D9-B2EC-0DF88519A8EA}" destId="{B62ED90E-7C0F-434E-B964-615861FCDF39}" srcOrd="6" destOrd="0" presId="urn:microsoft.com/office/officeart/2005/8/layout/vList5"/>
    <dgm:cxn modelId="{60C7BE3C-1D27-4E13-8139-57AD4094D9F9}" type="presParOf" srcId="{B62ED90E-7C0F-434E-B964-615861FCDF39}" destId="{20D45DD6-8801-4E5C-8BB0-A92410E74B57}" srcOrd="0" destOrd="0" presId="urn:microsoft.com/office/officeart/2005/8/layout/vList5"/>
    <dgm:cxn modelId="{7DD03B99-043C-4CC7-B2FE-6A97F317C1B1}" type="presParOf" srcId="{C29692C6-3C42-44D9-B2EC-0DF88519A8EA}" destId="{B4C78CE7-AF8B-4EAC-987D-9C4FDEFABEBE}" srcOrd="7" destOrd="0" presId="urn:microsoft.com/office/officeart/2005/8/layout/vList5"/>
    <dgm:cxn modelId="{9D9A72F9-ACC3-420E-A8BB-BCDDE9A64FAC}" type="presParOf" srcId="{C29692C6-3C42-44D9-B2EC-0DF88519A8EA}" destId="{CBDC7DC8-B9F1-4C8A-A11B-15E177FDB368}" srcOrd="8" destOrd="0" presId="urn:microsoft.com/office/officeart/2005/8/layout/vList5"/>
    <dgm:cxn modelId="{A6D163D1-B7B7-48FA-AF73-C89B45F26041}" type="presParOf" srcId="{CBDC7DC8-B9F1-4C8A-A11B-15E177FDB368}" destId="{1059CBAA-31DD-4908-9DE8-7CA1971CBA3E}" srcOrd="0" destOrd="0" presId="urn:microsoft.com/office/officeart/2005/8/layout/vList5"/>
    <dgm:cxn modelId="{89863611-FAFF-4ECF-8147-8D5A3B498521}" type="presParOf" srcId="{C29692C6-3C42-44D9-B2EC-0DF88519A8EA}" destId="{BF0C6068-3BBA-4269-B566-E17CFEC9E176}" srcOrd="9" destOrd="0" presId="urn:microsoft.com/office/officeart/2005/8/layout/vList5"/>
    <dgm:cxn modelId="{B9A454AF-453D-47DE-8BFE-703B1078A10D}" type="presParOf" srcId="{C29692C6-3C42-44D9-B2EC-0DF88519A8EA}" destId="{79E9D12E-58D3-4796-9271-13D2BB24C12B}" srcOrd="10" destOrd="0" presId="urn:microsoft.com/office/officeart/2005/8/layout/vList5"/>
    <dgm:cxn modelId="{37566403-AEFE-4B12-97C5-7D62EB3091EC}" type="presParOf" srcId="{79E9D12E-58D3-4796-9271-13D2BB24C12B}" destId="{13AD3818-5CEA-4522-9CAF-CB4921C5E8CC}" srcOrd="0" destOrd="0" presId="urn:microsoft.com/office/officeart/2005/8/layout/vList5"/>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1B3CB2-40DC-4B41-A585-510B43BA2A0B}"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84BB17B9-C8F1-47C3-A980-CC80EED2BF1E}">
      <dgm:prSet custT="1"/>
      <dgm:spPr>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gm:spPr>
      <dgm:t>
        <a:bodyPr/>
        <a:lstStyle/>
        <a:p>
          <a:r>
            <a:rPr lang="en-US" sz="1200" dirty="0"/>
            <a:t>Data Definition</a:t>
          </a:r>
        </a:p>
      </dgm:t>
    </dgm:pt>
    <dgm:pt modelId="{D0DDD766-E76D-4FB3-ABDC-A5F9A412668A}" type="parTrans" cxnId="{872502F1-7EDD-46C4-8E29-72DA57FEA0CF}">
      <dgm:prSet/>
      <dgm:spPr/>
      <dgm:t>
        <a:bodyPr/>
        <a:lstStyle/>
        <a:p>
          <a:endParaRPr lang="en-US"/>
        </a:p>
      </dgm:t>
    </dgm:pt>
    <dgm:pt modelId="{0EA2E0CE-ED68-40B2-A616-FA8561CDE97A}" type="sibTrans" cxnId="{872502F1-7EDD-46C4-8E29-72DA57FEA0CF}">
      <dgm:prSet/>
      <dgm:spPr/>
      <dgm:t>
        <a:bodyPr/>
        <a:lstStyle/>
        <a:p>
          <a:endParaRPr lang="en-US"/>
        </a:p>
      </dgm:t>
    </dgm:pt>
    <dgm:pt modelId="{F1075A38-D52B-40AB-AB2C-11C8CDC78E30}">
      <dgm:prSet custT="1"/>
      <dgm:spPr>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gm:spPr>
      <dgm:t>
        <a:bodyPr/>
        <a:lstStyle/>
        <a:p>
          <a:r>
            <a:rPr lang="en-US" sz="1200" dirty="0"/>
            <a:t>Data </a:t>
          </a:r>
          <a:r>
            <a:rPr lang="en-US" sz="1200" dirty="0" err="1"/>
            <a:t>Updation</a:t>
          </a:r>
          <a:endParaRPr lang="en-US" sz="1200" dirty="0"/>
        </a:p>
      </dgm:t>
    </dgm:pt>
    <dgm:pt modelId="{2C355DA1-3CE5-44C6-93E6-0023C0F2C3C7}" type="parTrans" cxnId="{A5B1923D-1B08-44D6-B64B-28BD5697A702}">
      <dgm:prSet/>
      <dgm:spPr/>
      <dgm:t>
        <a:bodyPr/>
        <a:lstStyle/>
        <a:p>
          <a:endParaRPr lang="en-US"/>
        </a:p>
      </dgm:t>
    </dgm:pt>
    <dgm:pt modelId="{5827E4DF-45D9-4029-B534-B0AFD503454B}" type="sibTrans" cxnId="{A5B1923D-1B08-44D6-B64B-28BD5697A702}">
      <dgm:prSet/>
      <dgm:spPr/>
      <dgm:t>
        <a:bodyPr/>
        <a:lstStyle/>
        <a:p>
          <a:endParaRPr lang="en-US"/>
        </a:p>
      </dgm:t>
    </dgm:pt>
    <dgm:pt modelId="{EB471C85-631E-4065-A36A-219BE1DE5AAF}">
      <dgm:prSet custT="1"/>
      <dgm:spPr>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gm:spPr>
      <dgm:t>
        <a:bodyPr/>
        <a:lstStyle/>
        <a:p>
          <a:r>
            <a:rPr lang="en-US" sz="1200"/>
            <a:t>Data Retrieval</a:t>
          </a:r>
        </a:p>
      </dgm:t>
    </dgm:pt>
    <dgm:pt modelId="{E8121E3A-3829-447B-8EDB-383D70DDB602}" type="parTrans" cxnId="{D53226FC-A32E-43C4-AF67-95844743FC68}">
      <dgm:prSet/>
      <dgm:spPr/>
      <dgm:t>
        <a:bodyPr/>
        <a:lstStyle/>
        <a:p>
          <a:endParaRPr lang="en-US"/>
        </a:p>
      </dgm:t>
    </dgm:pt>
    <dgm:pt modelId="{7F836C51-993E-484C-B608-AAFA5DF21345}" type="sibTrans" cxnId="{D53226FC-A32E-43C4-AF67-95844743FC68}">
      <dgm:prSet/>
      <dgm:spPr/>
      <dgm:t>
        <a:bodyPr/>
        <a:lstStyle/>
        <a:p>
          <a:endParaRPr lang="en-US"/>
        </a:p>
      </dgm:t>
    </dgm:pt>
    <dgm:pt modelId="{FF24A2D6-5224-49FF-9F0C-24BD55548893}">
      <dgm:prSet custT="1"/>
      <dgm:spPr>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gm:spPr>
      <dgm:t>
        <a:bodyPr/>
        <a:lstStyle/>
        <a:p>
          <a:r>
            <a:rPr lang="en-US" sz="1200"/>
            <a:t>User Administration</a:t>
          </a:r>
        </a:p>
      </dgm:t>
    </dgm:pt>
    <dgm:pt modelId="{621BB132-8BD5-4822-BAFF-335F5F3F4BAD}" type="parTrans" cxnId="{6ECC0F91-CB8E-4437-924A-0CFEC0DB803F}">
      <dgm:prSet/>
      <dgm:spPr/>
      <dgm:t>
        <a:bodyPr/>
        <a:lstStyle/>
        <a:p>
          <a:endParaRPr lang="en-US"/>
        </a:p>
      </dgm:t>
    </dgm:pt>
    <dgm:pt modelId="{B781ADEC-781D-4633-8461-836D7A0954D5}" type="sibTrans" cxnId="{6ECC0F91-CB8E-4437-924A-0CFEC0DB803F}">
      <dgm:prSet/>
      <dgm:spPr/>
      <dgm:t>
        <a:bodyPr/>
        <a:lstStyle/>
        <a:p>
          <a:endParaRPr lang="en-US"/>
        </a:p>
      </dgm:t>
    </dgm:pt>
    <dgm:pt modelId="{277B8268-C3E6-40A2-8A7D-0B86505788B6}" type="pres">
      <dgm:prSet presAssocID="{201B3CB2-40DC-4B41-A585-510B43BA2A0B}" presName="matrix" presStyleCnt="0">
        <dgm:presLayoutVars>
          <dgm:chMax val="1"/>
          <dgm:dir/>
          <dgm:resizeHandles val="exact"/>
        </dgm:presLayoutVars>
      </dgm:prSet>
      <dgm:spPr/>
    </dgm:pt>
    <dgm:pt modelId="{99B0CB7D-9A88-4B19-B54F-BC0A861779DF}" type="pres">
      <dgm:prSet presAssocID="{201B3CB2-40DC-4B41-A585-510B43BA2A0B}" presName="axisShape" presStyleLbl="bgShp" presStyleIdx="0" presStyleCnt="1"/>
      <dgm:spPr/>
    </dgm:pt>
    <dgm:pt modelId="{584EF6AE-9304-4CB6-A829-13287134A606}" type="pres">
      <dgm:prSet presAssocID="{201B3CB2-40DC-4B41-A585-510B43BA2A0B}" presName="rect1" presStyleLbl="node1" presStyleIdx="0" presStyleCnt="4">
        <dgm:presLayoutVars>
          <dgm:chMax val="0"/>
          <dgm:chPref val="0"/>
          <dgm:bulletEnabled val="1"/>
        </dgm:presLayoutVars>
      </dgm:prSet>
      <dgm:spPr/>
    </dgm:pt>
    <dgm:pt modelId="{2E03587B-F5FE-4574-8ECB-4840F4C1CAE0}" type="pres">
      <dgm:prSet presAssocID="{201B3CB2-40DC-4B41-A585-510B43BA2A0B}" presName="rect2" presStyleLbl="node1" presStyleIdx="1" presStyleCnt="4">
        <dgm:presLayoutVars>
          <dgm:chMax val="0"/>
          <dgm:chPref val="0"/>
          <dgm:bulletEnabled val="1"/>
        </dgm:presLayoutVars>
      </dgm:prSet>
      <dgm:spPr/>
    </dgm:pt>
    <dgm:pt modelId="{45D0F7F9-BE78-48A6-923A-68187FEFBAB4}" type="pres">
      <dgm:prSet presAssocID="{201B3CB2-40DC-4B41-A585-510B43BA2A0B}" presName="rect3" presStyleLbl="node1" presStyleIdx="2" presStyleCnt="4">
        <dgm:presLayoutVars>
          <dgm:chMax val="0"/>
          <dgm:chPref val="0"/>
          <dgm:bulletEnabled val="1"/>
        </dgm:presLayoutVars>
      </dgm:prSet>
      <dgm:spPr/>
    </dgm:pt>
    <dgm:pt modelId="{77DE7587-0CCD-4B69-B1C1-851C9D942463}" type="pres">
      <dgm:prSet presAssocID="{201B3CB2-40DC-4B41-A585-510B43BA2A0B}" presName="rect4" presStyleLbl="node1" presStyleIdx="3" presStyleCnt="4">
        <dgm:presLayoutVars>
          <dgm:chMax val="0"/>
          <dgm:chPref val="0"/>
          <dgm:bulletEnabled val="1"/>
        </dgm:presLayoutVars>
      </dgm:prSet>
      <dgm:spPr/>
    </dgm:pt>
  </dgm:ptLst>
  <dgm:cxnLst>
    <dgm:cxn modelId="{82FDAA06-CFB3-4FB3-AB27-BCA49964F6FB}" type="presOf" srcId="{84BB17B9-C8F1-47C3-A980-CC80EED2BF1E}" destId="{584EF6AE-9304-4CB6-A829-13287134A606}" srcOrd="0" destOrd="0" presId="urn:microsoft.com/office/officeart/2005/8/layout/matrix2"/>
    <dgm:cxn modelId="{75138A3C-8D44-48BE-8869-22EA057A0065}" type="presOf" srcId="{FF24A2D6-5224-49FF-9F0C-24BD55548893}" destId="{77DE7587-0CCD-4B69-B1C1-851C9D942463}" srcOrd="0" destOrd="0" presId="urn:microsoft.com/office/officeart/2005/8/layout/matrix2"/>
    <dgm:cxn modelId="{A5B1923D-1B08-44D6-B64B-28BD5697A702}" srcId="{201B3CB2-40DC-4B41-A585-510B43BA2A0B}" destId="{F1075A38-D52B-40AB-AB2C-11C8CDC78E30}" srcOrd="1" destOrd="0" parTransId="{2C355DA1-3CE5-44C6-93E6-0023C0F2C3C7}" sibTransId="{5827E4DF-45D9-4029-B534-B0AFD503454B}"/>
    <dgm:cxn modelId="{6B158940-F15B-4B7D-9AA4-EBEB558344D5}" type="presOf" srcId="{F1075A38-D52B-40AB-AB2C-11C8CDC78E30}" destId="{2E03587B-F5FE-4574-8ECB-4840F4C1CAE0}" srcOrd="0" destOrd="0" presId="urn:microsoft.com/office/officeart/2005/8/layout/matrix2"/>
    <dgm:cxn modelId="{B5D90C5F-2D69-40BE-8FFA-47413FB3D572}" type="presOf" srcId="{EB471C85-631E-4065-A36A-219BE1DE5AAF}" destId="{45D0F7F9-BE78-48A6-923A-68187FEFBAB4}" srcOrd="0" destOrd="0" presId="urn:microsoft.com/office/officeart/2005/8/layout/matrix2"/>
    <dgm:cxn modelId="{6ECC0F91-CB8E-4437-924A-0CFEC0DB803F}" srcId="{201B3CB2-40DC-4B41-A585-510B43BA2A0B}" destId="{FF24A2D6-5224-49FF-9F0C-24BD55548893}" srcOrd="3" destOrd="0" parTransId="{621BB132-8BD5-4822-BAFF-335F5F3F4BAD}" sibTransId="{B781ADEC-781D-4633-8461-836D7A0954D5}"/>
    <dgm:cxn modelId="{DB5A1D94-819D-4227-AEAB-C22F7EFB885D}" type="presOf" srcId="{201B3CB2-40DC-4B41-A585-510B43BA2A0B}" destId="{277B8268-C3E6-40A2-8A7D-0B86505788B6}" srcOrd="0" destOrd="0" presId="urn:microsoft.com/office/officeart/2005/8/layout/matrix2"/>
    <dgm:cxn modelId="{872502F1-7EDD-46C4-8E29-72DA57FEA0CF}" srcId="{201B3CB2-40DC-4B41-A585-510B43BA2A0B}" destId="{84BB17B9-C8F1-47C3-A980-CC80EED2BF1E}" srcOrd="0" destOrd="0" parTransId="{D0DDD766-E76D-4FB3-ABDC-A5F9A412668A}" sibTransId="{0EA2E0CE-ED68-40B2-A616-FA8561CDE97A}"/>
    <dgm:cxn modelId="{D53226FC-A32E-43C4-AF67-95844743FC68}" srcId="{201B3CB2-40DC-4B41-A585-510B43BA2A0B}" destId="{EB471C85-631E-4065-A36A-219BE1DE5AAF}" srcOrd="2" destOrd="0" parTransId="{E8121E3A-3829-447B-8EDB-383D70DDB602}" sibTransId="{7F836C51-993E-484C-B608-AAFA5DF21345}"/>
    <dgm:cxn modelId="{BDBA16C2-0229-4F1D-9310-0C5799649D2D}" type="presParOf" srcId="{277B8268-C3E6-40A2-8A7D-0B86505788B6}" destId="{99B0CB7D-9A88-4B19-B54F-BC0A861779DF}" srcOrd="0" destOrd="0" presId="urn:microsoft.com/office/officeart/2005/8/layout/matrix2"/>
    <dgm:cxn modelId="{8839C492-F4C8-430A-9300-D92BBB611ED8}" type="presParOf" srcId="{277B8268-C3E6-40A2-8A7D-0B86505788B6}" destId="{584EF6AE-9304-4CB6-A829-13287134A606}" srcOrd="1" destOrd="0" presId="urn:microsoft.com/office/officeart/2005/8/layout/matrix2"/>
    <dgm:cxn modelId="{42403017-A590-48BE-AFA4-3BD81F93EA5E}" type="presParOf" srcId="{277B8268-C3E6-40A2-8A7D-0B86505788B6}" destId="{2E03587B-F5FE-4574-8ECB-4840F4C1CAE0}" srcOrd="2" destOrd="0" presId="urn:microsoft.com/office/officeart/2005/8/layout/matrix2"/>
    <dgm:cxn modelId="{B4E7223D-64BB-449B-A8B8-080F86F29243}" type="presParOf" srcId="{277B8268-C3E6-40A2-8A7D-0B86505788B6}" destId="{45D0F7F9-BE78-48A6-923A-68187FEFBAB4}" srcOrd="3" destOrd="0" presId="urn:microsoft.com/office/officeart/2005/8/layout/matrix2"/>
    <dgm:cxn modelId="{A83AC2F3-EF47-4B8C-8F5F-D4A77F0B9D22}" type="presParOf" srcId="{277B8268-C3E6-40A2-8A7D-0B86505788B6}" destId="{77DE7587-0CCD-4B69-B1C1-851C9D94246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FB737-4FDC-411A-98A3-C9497B149BBD}" type="doc">
      <dgm:prSet loTypeId="urn:microsoft.com/office/officeart/2005/8/layout/hProcess9" loCatId="process" qsTypeId="urn:microsoft.com/office/officeart/2005/8/quickstyle/3d2" qsCatId="3D" csTypeId="urn:microsoft.com/office/officeart/2005/8/colors/accent2_2" csCatId="accent2" phldr="1"/>
      <dgm:spPr/>
      <dgm:t>
        <a:bodyPr/>
        <a:lstStyle/>
        <a:p>
          <a:endParaRPr lang="en-US"/>
        </a:p>
      </dgm:t>
    </dgm:pt>
    <dgm:pt modelId="{73FDA484-C2BE-4041-9C9F-8D05C726575F}">
      <dgm:prSet custT="1">
        <dgm:style>
          <a:lnRef idx="2">
            <a:schemeClr val="accent5"/>
          </a:lnRef>
          <a:fillRef idx="1">
            <a:schemeClr val="lt1"/>
          </a:fillRef>
          <a:effectRef idx="0">
            <a:schemeClr val="accent5"/>
          </a:effectRef>
          <a:fontRef idx="minor">
            <a:schemeClr val="dk1"/>
          </a:fontRef>
        </dgm:style>
      </dgm:prSet>
      <dgm:spPr>
        <a:solidFill>
          <a:srgbClr val="788F9B"/>
        </a:solidFill>
        <a:ln>
          <a:noFill/>
        </a:ln>
      </dgm:spPr>
      <dgm:t>
        <a:bodyPr/>
        <a:lstStyle/>
        <a:p>
          <a:r>
            <a:rPr lang="en-US" sz="1400" b="1" cap="none" spc="0" dirty="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Cost of Hardware and software</a:t>
          </a:r>
        </a:p>
      </dgm:t>
    </dgm:pt>
    <dgm:pt modelId="{AF342156-B955-4B29-A926-B67AAFC8C773}" type="parTrans" cxnId="{326B6894-973F-4F43-AC75-03C32A53244A}">
      <dgm:prSet/>
      <dgm:spPr/>
      <dgm:t>
        <a:bodyPr/>
        <a:lstStyle/>
        <a:p>
          <a:endParaRPr lang="en-US" sz="1400"/>
        </a:p>
      </dgm:t>
    </dgm:pt>
    <dgm:pt modelId="{6E41E8A1-1FB8-4CEF-B0A8-D8927AC9915A}" type="sibTrans" cxnId="{326B6894-973F-4F43-AC75-03C32A53244A}">
      <dgm:prSet/>
      <dgm:spPr/>
      <dgm:t>
        <a:bodyPr/>
        <a:lstStyle/>
        <a:p>
          <a:endParaRPr lang="en-US" sz="1400"/>
        </a:p>
      </dgm:t>
    </dgm:pt>
    <dgm:pt modelId="{DDA8D426-EE7C-4810-ADBE-C2E6A4E3AD1A}">
      <dgm:prSet custT="1">
        <dgm:style>
          <a:lnRef idx="2">
            <a:schemeClr val="accent5"/>
          </a:lnRef>
          <a:fillRef idx="1">
            <a:schemeClr val="lt1"/>
          </a:fillRef>
          <a:effectRef idx="0">
            <a:schemeClr val="accent5"/>
          </a:effectRef>
          <a:fontRef idx="minor">
            <a:schemeClr val="dk1"/>
          </a:fontRef>
        </dgm:style>
      </dgm:prSet>
      <dgm:spPr>
        <a:solidFill>
          <a:srgbClr val="788F9B"/>
        </a:solidFill>
        <a:ln>
          <a:noFill/>
        </a:ln>
      </dgm:spPr>
      <dgm:t>
        <a:bodyPr/>
        <a:lstStyle/>
        <a:p>
          <a:r>
            <a:rPr lang="en-US" sz="1400" b="1"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Size</a:t>
          </a:r>
        </a:p>
      </dgm:t>
    </dgm:pt>
    <dgm:pt modelId="{A725E85F-23C2-45E9-9FC7-BC1A25AB8F29}" type="parTrans" cxnId="{86CBA817-2F7D-435B-9522-F19E2CE7E21E}">
      <dgm:prSet/>
      <dgm:spPr/>
      <dgm:t>
        <a:bodyPr/>
        <a:lstStyle/>
        <a:p>
          <a:endParaRPr lang="en-US" sz="1400"/>
        </a:p>
      </dgm:t>
    </dgm:pt>
    <dgm:pt modelId="{129142E1-D725-4281-AD79-0EA45598F3AF}" type="sibTrans" cxnId="{86CBA817-2F7D-435B-9522-F19E2CE7E21E}">
      <dgm:prSet/>
      <dgm:spPr/>
      <dgm:t>
        <a:bodyPr/>
        <a:lstStyle/>
        <a:p>
          <a:endParaRPr lang="en-US" sz="1400"/>
        </a:p>
      </dgm:t>
    </dgm:pt>
    <dgm:pt modelId="{E6B44B38-9CEC-4BAB-8762-3F4705E53646}">
      <dgm:prSet custT="1">
        <dgm:style>
          <a:lnRef idx="2">
            <a:schemeClr val="accent5"/>
          </a:lnRef>
          <a:fillRef idx="1">
            <a:schemeClr val="lt1"/>
          </a:fillRef>
          <a:effectRef idx="0">
            <a:schemeClr val="accent5"/>
          </a:effectRef>
          <a:fontRef idx="minor">
            <a:schemeClr val="dk1"/>
          </a:fontRef>
        </dgm:style>
      </dgm:prSet>
      <dgm:spPr>
        <a:solidFill>
          <a:srgbClr val="788F9B"/>
        </a:solidFill>
        <a:ln>
          <a:noFill/>
        </a:ln>
      </dgm:spPr>
      <dgm:t>
        <a:bodyPr/>
        <a:lstStyle/>
        <a:p>
          <a:r>
            <a:rPr lang="en-US" sz="1400" b="1"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Complexity</a:t>
          </a:r>
        </a:p>
      </dgm:t>
    </dgm:pt>
    <dgm:pt modelId="{C30A23C8-129E-474B-9179-D6D144C446B4}" type="parTrans" cxnId="{124530BD-74E8-4D49-AD95-A1E56CB6B9DD}">
      <dgm:prSet/>
      <dgm:spPr/>
      <dgm:t>
        <a:bodyPr/>
        <a:lstStyle/>
        <a:p>
          <a:endParaRPr lang="en-US" sz="1400"/>
        </a:p>
      </dgm:t>
    </dgm:pt>
    <dgm:pt modelId="{B059028B-1C37-454B-9615-4E083E65D5DD}" type="sibTrans" cxnId="{124530BD-74E8-4D49-AD95-A1E56CB6B9DD}">
      <dgm:prSet/>
      <dgm:spPr/>
      <dgm:t>
        <a:bodyPr/>
        <a:lstStyle/>
        <a:p>
          <a:endParaRPr lang="en-US" sz="1400"/>
        </a:p>
      </dgm:t>
    </dgm:pt>
    <dgm:pt modelId="{FD51D752-322D-438D-B98B-5787B062973B}">
      <dgm:prSet custT="1">
        <dgm:style>
          <a:lnRef idx="2">
            <a:schemeClr val="accent5"/>
          </a:lnRef>
          <a:fillRef idx="1">
            <a:schemeClr val="lt1"/>
          </a:fillRef>
          <a:effectRef idx="0">
            <a:schemeClr val="accent5"/>
          </a:effectRef>
          <a:fontRef idx="minor">
            <a:schemeClr val="dk1"/>
          </a:fontRef>
        </dgm:style>
      </dgm:prSet>
      <dgm:spPr>
        <a:solidFill>
          <a:srgbClr val="788F9B"/>
        </a:solidFill>
        <a:ln>
          <a:noFill/>
        </a:ln>
      </dgm:spPr>
      <dgm:t>
        <a:bodyPr/>
        <a:lstStyle/>
        <a:p>
          <a:r>
            <a:rPr lang="en-US" sz="1400" b="1"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Higher impact of failure</a:t>
          </a:r>
        </a:p>
      </dgm:t>
    </dgm:pt>
    <dgm:pt modelId="{C5AF91D6-0FBE-444D-8984-0C524C53BB81}" type="parTrans" cxnId="{878C4913-5E03-4EE4-8832-C0E9CF874247}">
      <dgm:prSet/>
      <dgm:spPr/>
      <dgm:t>
        <a:bodyPr/>
        <a:lstStyle/>
        <a:p>
          <a:endParaRPr lang="en-US" sz="1400"/>
        </a:p>
      </dgm:t>
    </dgm:pt>
    <dgm:pt modelId="{D8DA9886-CEE1-413B-919A-9181AA85C1B9}" type="sibTrans" cxnId="{878C4913-5E03-4EE4-8832-C0E9CF874247}">
      <dgm:prSet/>
      <dgm:spPr/>
      <dgm:t>
        <a:bodyPr/>
        <a:lstStyle/>
        <a:p>
          <a:endParaRPr lang="en-US" sz="1400"/>
        </a:p>
      </dgm:t>
    </dgm:pt>
    <dgm:pt modelId="{633BA6E0-8551-4246-9774-BE304161B96E}" type="pres">
      <dgm:prSet presAssocID="{581FB737-4FDC-411A-98A3-C9497B149BBD}" presName="CompostProcess" presStyleCnt="0">
        <dgm:presLayoutVars>
          <dgm:dir/>
          <dgm:resizeHandles val="exact"/>
        </dgm:presLayoutVars>
      </dgm:prSet>
      <dgm:spPr/>
    </dgm:pt>
    <dgm:pt modelId="{EC50ADCE-BEFE-485B-AB38-7CC18E2106B7}" type="pres">
      <dgm:prSet presAssocID="{581FB737-4FDC-411A-98A3-C9497B149BBD}" presName="arrow" presStyleLbl="bgShp" presStyleIdx="0" presStyleCnt="1" custLinFactNeighborX="-29309" custLinFactNeighborY="14881"/>
      <dgm:spPr/>
    </dgm:pt>
    <dgm:pt modelId="{B02B62C1-38DF-4603-8FA6-6BBC9F94EBAB}" type="pres">
      <dgm:prSet presAssocID="{581FB737-4FDC-411A-98A3-C9497B149BBD}" presName="linearProcess" presStyleCnt="0"/>
      <dgm:spPr/>
    </dgm:pt>
    <dgm:pt modelId="{A3790B82-B27E-4F88-9D62-4CCAE7E632DA}" type="pres">
      <dgm:prSet presAssocID="{73FDA484-C2BE-4041-9C9F-8D05C726575F}" presName="textNode" presStyleLbl="node1" presStyleIdx="0" presStyleCnt="4">
        <dgm:presLayoutVars>
          <dgm:bulletEnabled val="1"/>
        </dgm:presLayoutVars>
      </dgm:prSet>
      <dgm:spPr/>
    </dgm:pt>
    <dgm:pt modelId="{4978AD8E-F927-4A03-A8A6-9D224EA4118F}" type="pres">
      <dgm:prSet presAssocID="{6E41E8A1-1FB8-4CEF-B0A8-D8927AC9915A}" presName="sibTrans" presStyleCnt="0"/>
      <dgm:spPr/>
    </dgm:pt>
    <dgm:pt modelId="{B311370C-F30D-404C-953A-D72A3570D50F}" type="pres">
      <dgm:prSet presAssocID="{DDA8D426-EE7C-4810-ADBE-C2E6A4E3AD1A}" presName="textNode" presStyleLbl="node1" presStyleIdx="1" presStyleCnt="4">
        <dgm:presLayoutVars>
          <dgm:bulletEnabled val="1"/>
        </dgm:presLayoutVars>
      </dgm:prSet>
      <dgm:spPr/>
    </dgm:pt>
    <dgm:pt modelId="{62517A7B-9AB1-4BCF-B710-97FCC44FA3D7}" type="pres">
      <dgm:prSet presAssocID="{129142E1-D725-4281-AD79-0EA45598F3AF}" presName="sibTrans" presStyleCnt="0"/>
      <dgm:spPr/>
    </dgm:pt>
    <dgm:pt modelId="{CA5AAC2F-55D3-4B6C-BCDA-7B3B0E7E36D8}" type="pres">
      <dgm:prSet presAssocID="{E6B44B38-9CEC-4BAB-8762-3F4705E53646}" presName="textNode" presStyleLbl="node1" presStyleIdx="2" presStyleCnt="4">
        <dgm:presLayoutVars>
          <dgm:bulletEnabled val="1"/>
        </dgm:presLayoutVars>
      </dgm:prSet>
      <dgm:spPr/>
    </dgm:pt>
    <dgm:pt modelId="{BF7420CA-62F7-46CE-B474-444FCC7B2CA0}" type="pres">
      <dgm:prSet presAssocID="{B059028B-1C37-454B-9615-4E083E65D5DD}" presName="sibTrans" presStyleCnt="0"/>
      <dgm:spPr/>
    </dgm:pt>
    <dgm:pt modelId="{A79D0188-0462-462E-9686-B17235A496E8}" type="pres">
      <dgm:prSet presAssocID="{FD51D752-322D-438D-B98B-5787B062973B}" presName="textNode" presStyleLbl="node1" presStyleIdx="3" presStyleCnt="4">
        <dgm:presLayoutVars>
          <dgm:bulletEnabled val="1"/>
        </dgm:presLayoutVars>
      </dgm:prSet>
      <dgm:spPr/>
    </dgm:pt>
  </dgm:ptLst>
  <dgm:cxnLst>
    <dgm:cxn modelId="{878C4913-5E03-4EE4-8832-C0E9CF874247}" srcId="{581FB737-4FDC-411A-98A3-C9497B149BBD}" destId="{FD51D752-322D-438D-B98B-5787B062973B}" srcOrd="3" destOrd="0" parTransId="{C5AF91D6-0FBE-444D-8984-0C524C53BB81}" sibTransId="{D8DA9886-CEE1-413B-919A-9181AA85C1B9}"/>
    <dgm:cxn modelId="{86CBA817-2F7D-435B-9522-F19E2CE7E21E}" srcId="{581FB737-4FDC-411A-98A3-C9497B149BBD}" destId="{DDA8D426-EE7C-4810-ADBE-C2E6A4E3AD1A}" srcOrd="1" destOrd="0" parTransId="{A725E85F-23C2-45E9-9FC7-BC1A25AB8F29}" sibTransId="{129142E1-D725-4281-AD79-0EA45598F3AF}"/>
    <dgm:cxn modelId="{201D3F32-B310-4609-B18C-30DAB1A082D0}" type="presOf" srcId="{E6B44B38-9CEC-4BAB-8762-3F4705E53646}" destId="{CA5AAC2F-55D3-4B6C-BCDA-7B3B0E7E36D8}" srcOrd="0" destOrd="0" presId="urn:microsoft.com/office/officeart/2005/8/layout/hProcess9"/>
    <dgm:cxn modelId="{E5BFDB7F-6B3E-465D-9258-B94648BA3067}" type="presOf" srcId="{DDA8D426-EE7C-4810-ADBE-C2E6A4E3AD1A}" destId="{B311370C-F30D-404C-953A-D72A3570D50F}" srcOrd="0" destOrd="0" presId="urn:microsoft.com/office/officeart/2005/8/layout/hProcess9"/>
    <dgm:cxn modelId="{326B6894-973F-4F43-AC75-03C32A53244A}" srcId="{581FB737-4FDC-411A-98A3-C9497B149BBD}" destId="{73FDA484-C2BE-4041-9C9F-8D05C726575F}" srcOrd="0" destOrd="0" parTransId="{AF342156-B955-4B29-A926-B67AAFC8C773}" sibTransId="{6E41E8A1-1FB8-4CEF-B0A8-D8927AC9915A}"/>
    <dgm:cxn modelId="{6E6BCE96-239C-4385-A64E-A7E5A40BD968}" type="presOf" srcId="{581FB737-4FDC-411A-98A3-C9497B149BBD}" destId="{633BA6E0-8551-4246-9774-BE304161B96E}" srcOrd="0" destOrd="0" presId="urn:microsoft.com/office/officeart/2005/8/layout/hProcess9"/>
    <dgm:cxn modelId="{124530BD-74E8-4D49-AD95-A1E56CB6B9DD}" srcId="{581FB737-4FDC-411A-98A3-C9497B149BBD}" destId="{E6B44B38-9CEC-4BAB-8762-3F4705E53646}" srcOrd="2" destOrd="0" parTransId="{C30A23C8-129E-474B-9179-D6D144C446B4}" sibTransId="{B059028B-1C37-454B-9615-4E083E65D5DD}"/>
    <dgm:cxn modelId="{1A5304EB-E686-447F-B39C-458C661E3096}" type="presOf" srcId="{73FDA484-C2BE-4041-9C9F-8D05C726575F}" destId="{A3790B82-B27E-4F88-9D62-4CCAE7E632DA}" srcOrd="0" destOrd="0" presId="urn:microsoft.com/office/officeart/2005/8/layout/hProcess9"/>
    <dgm:cxn modelId="{4A2F81F8-ADC7-4491-81B2-2EFACE2D47EC}" type="presOf" srcId="{FD51D752-322D-438D-B98B-5787B062973B}" destId="{A79D0188-0462-462E-9686-B17235A496E8}" srcOrd="0" destOrd="0" presId="urn:microsoft.com/office/officeart/2005/8/layout/hProcess9"/>
    <dgm:cxn modelId="{A27B2194-1A2E-41A7-99ED-F04015706AFB}" type="presParOf" srcId="{633BA6E0-8551-4246-9774-BE304161B96E}" destId="{EC50ADCE-BEFE-485B-AB38-7CC18E2106B7}" srcOrd="0" destOrd="0" presId="urn:microsoft.com/office/officeart/2005/8/layout/hProcess9"/>
    <dgm:cxn modelId="{76CD000C-230B-41BA-825D-355D7EC6F611}" type="presParOf" srcId="{633BA6E0-8551-4246-9774-BE304161B96E}" destId="{B02B62C1-38DF-4603-8FA6-6BBC9F94EBAB}" srcOrd="1" destOrd="0" presId="urn:microsoft.com/office/officeart/2005/8/layout/hProcess9"/>
    <dgm:cxn modelId="{29C910C5-B913-4CAB-A6A1-8D3FA268F7B3}" type="presParOf" srcId="{B02B62C1-38DF-4603-8FA6-6BBC9F94EBAB}" destId="{A3790B82-B27E-4F88-9D62-4CCAE7E632DA}" srcOrd="0" destOrd="0" presId="urn:microsoft.com/office/officeart/2005/8/layout/hProcess9"/>
    <dgm:cxn modelId="{093E4B60-705E-4BEE-AF37-ACB4BA43D68E}" type="presParOf" srcId="{B02B62C1-38DF-4603-8FA6-6BBC9F94EBAB}" destId="{4978AD8E-F927-4A03-A8A6-9D224EA4118F}" srcOrd="1" destOrd="0" presId="urn:microsoft.com/office/officeart/2005/8/layout/hProcess9"/>
    <dgm:cxn modelId="{40F2C850-E5AC-4689-9818-DF7B4A2F8F28}" type="presParOf" srcId="{B02B62C1-38DF-4603-8FA6-6BBC9F94EBAB}" destId="{B311370C-F30D-404C-953A-D72A3570D50F}" srcOrd="2" destOrd="0" presId="urn:microsoft.com/office/officeart/2005/8/layout/hProcess9"/>
    <dgm:cxn modelId="{9A78DDA4-20A0-4E48-B4D2-76CC768683BC}" type="presParOf" srcId="{B02B62C1-38DF-4603-8FA6-6BBC9F94EBAB}" destId="{62517A7B-9AB1-4BCF-B710-97FCC44FA3D7}" srcOrd="3" destOrd="0" presId="urn:microsoft.com/office/officeart/2005/8/layout/hProcess9"/>
    <dgm:cxn modelId="{B1B10B0E-1823-4696-92BC-09FA12F8DFC6}" type="presParOf" srcId="{B02B62C1-38DF-4603-8FA6-6BBC9F94EBAB}" destId="{CA5AAC2F-55D3-4B6C-BCDA-7B3B0E7E36D8}" srcOrd="4" destOrd="0" presId="urn:microsoft.com/office/officeart/2005/8/layout/hProcess9"/>
    <dgm:cxn modelId="{E4CAB98F-729C-488B-9F3E-F84FC85BBA7F}" type="presParOf" srcId="{B02B62C1-38DF-4603-8FA6-6BBC9F94EBAB}" destId="{BF7420CA-62F7-46CE-B474-444FCC7B2CA0}" srcOrd="5" destOrd="0" presId="urn:microsoft.com/office/officeart/2005/8/layout/hProcess9"/>
    <dgm:cxn modelId="{252C0750-6154-4CF4-B360-4991B818CBDB}" type="presParOf" srcId="{B02B62C1-38DF-4603-8FA6-6BBC9F94EBAB}" destId="{A79D0188-0462-462E-9686-B17235A496E8}"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5B8F73-E2E9-4D7A-BB42-EEA206713AEE}" type="doc">
      <dgm:prSet loTypeId="urn:diagrams.loki3.com/BracketList" loCatId="list" qsTypeId="urn:microsoft.com/office/officeart/2005/8/quickstyle/simple5" qsCatId="simple" csTypeId="urn:microsoft.com/office/officeart/2005/8/colors/colorful5" csCatId="colorful" phldr="1"/>
      <dgm:spPr/>
      <dgm:t>
        <a:bodyPr/>
        <a:lstStyle/>
        <a:p>
          <a:endParaRPr lang="en-US"/>
        </a:p>
      </dgm:t>
    </dgm:pt>
    <dgm:pt modelId="{E3DE0C4D-F4C6-403C-8CE7-90C4EFA1B47B}">
      <dgm:prSet custT="1"/>
      <dgm:spPr/>
      <dgm:t>
        <a:bodyPr/>
        <a:lstStyle/>
        <a:p>
          <a:r>
            <a:rPr lang="en-US" sz="1400">
              <a:solidFill>
                <a:schemeClr val="tx1"/>
              </a:solidFill>
            </a:rPr>
            <a:t>Table</a:t>
          </a:r>
        </a:p>
      </dgm:t>
    </dgm:pt>
    <dgm:pt modelId="{3059EA97-2760-4F11-BB53-C0E1C3809CE7}" type="parTrans" cxnId="{4593AC14-2BA3-4FEA-8B5E-BA6BA757ABCC}">
      <dgm:prSet/>
      <dgm:spPr/>
      <dgm:t>
        <a:bodyPr/>
        <a:lstStyle/>
        <a:p>
          <a:endParaRPr lang="en-US" sz="1400">
            <a:solidFill>
              <a:schemeClr val="tx1"/>
            </a:solidFill>
          </a:endParaRPr>
        </a:p>
      </dgm:t>
    </dgm:pt>
    <dgm:pt modelId="{A800522C-058B-4989-A26C-835F9A534B4D}" type="sibTrans" cxnId="{4593AC14-2BA3-4FEA-8B5E-BA6BA757ABCC}">
      <dgm:prSet/>
      <dgm:spPr/>
      <dgm:t>
        <a:bodyPr/>
        <a:lstStyle/>
        <a:p>
          <a:endParaRPr lang="en-US" sz="1400">
            <a:solidFill>
              <a:schemeClr val="tx1"/>
            </a:solidFill>
          </a:endParaRPr>
        </a:p>
      </dgm:t>
    </dgm:pt>
    <dgm:pt modelId="{8E600B8E-49B2-49E9-8716-880330C6CAEE}">
      <dgm:prSet custT="1"/>
      <dgm:spPr/>
      <dgm:t>
        <a:bodyPr/>
        <a:lstStyle/>
        <a:p>
          <a:r>
            <a:rPr lang="en-US" sz="1400">
              <a:solidFill>
                <a:schemeClr val="tx1"/>
              </a:solidFill>
            </a:rPr>
            <a:t>Column</a:t>
          </a:r>
        </a:p>
      </dgm:t>
    </dgm:pt>
    <dgm:pt modelId="{3DC79020-6DE8-438C-9F1A-1A16FDB19573}" type="parTrans" cxnId="{2241354E-F28B-4093-ACA6-8A43A6D7CF60}">
      <dgm:prSet/>
      <dgm:spPr/>
      <dgm:t>
        <a:bodyPr/>
        <a:lstStyle/>
        <a:p>
          <a:endParaRPr lang="en-US" sz="1400">
            <a:solidFill>
              <a:schemeClr val="tx1"/>
            </a:solidFill>
          </a:endParaRPr>
        </a:p>
      </dgm:t>
    </dgm:pt>
    <dgm:pt modelId="{EE6FC6FB-EEB3-4436-AD6D-EBBB24166272}" type="sibTrans" cxnId="{2241354E-F28B-4093-ACA6-8A43A6D7CF60}">
      <dgm:prSet/>
      <dgm:spPr/>
      <dgm:t>
        <a:bodyPr/>
        <a:lstStyle/>
        <a:p>
          <a:endParaRPr lang="en-US" sz="1400">
            <a:solidFill>
              <a:schemeClr val="tx1"/>
            </a:solidFill>
          </a:endParaRPr>
        </a:p>
      </dgm:t>
    </dgm:pt>
    <dgm:pt modelId="{23BCA83E-0155-4E2A-BC96-6A8B05F32CF5}">
      <dgm:prSet custT="1"/>
      <dgm:spPr/>
      <dgm:t>
        <a:bodyPr/>
        <a:lstStyle/>
        <a:p>
          <a:r>
            <a:rPr lang="en-US" sz="1400">
              <a:solidFill>
                <a:schemeClr val="tx1"/>
              </a:solidFill>
            </a:rPr>
            <a:t>Relation</a:t>
          </a:r>
        </a:p>
      </dgm:t>
    </dgm:pt>
    <dgm:pt modelId="{370BA5F6-0E6E-4A2C-9A4C-7A35E7171898}" type="parTrans" cxnId="{D21A8270-09AF-489A-B234-D45AFD472850}">
      <dgm:prSet/>
      <dgm:spPr/>
      <dgm:t>
        <a:bodyPr/>
        <a:lstStyle/>
        <a:p>
          <a:endParaRPr lang="en-US" sz="1400">
            <a:solidFill>
              <a:schemeClr val="tx1"/>
            </a:solidFill>
          </a:endParaRPr>
        </a:p>
      </dgm:t>
    </dgm:pt>
    <dgm:pt modelId="{9CF2CE3B-D1AB-44C7-97B2-8BCB0EB46C62}" type="sibTrans" cxnId="{D21A8270-09AF-489A-B234-D45AFD472850}">
      <dgm:prSet/>
      <dgm:spPr/>
      <dgm:t>
        <a:bodyPr/>
        <a:lstStyle/>
        <a:p>
          <a:endParaRPr lang="en-US" sz="1400">
            <a:solidFill>
              <a:schemeClr val="tx1"/>
            </a:solidFill>
          </a:endParaRPr>
        </a:p>
      </dgm:t>
    </dgm:pt>
    <dgm:pt modelId="{ECCAFAFA-AAF6-4191-9E61-F49F3089C8EB}">
      <dgm:prSet custT="1"/>
      <dgm:spPr/>
      <dgm:t>
        <a:bodyPr/>
        <a:lstStyle/>
        <a:p>
          <a:r>
            <a:rPr lang="en-US" sz="1400" dirty="0">
              <a:solidFill>
                <a:schemeClr val="tx1"/>
              </a:solidFill>
            </a:rPr>
            <a:t>Tuples</a:t>
          </a:r>
        </a:p>
      </dgm:t>
    </dgm:pt>
    <dgm:pt modelId="{F66A0771-E094-4EFE-B59D-54EECB53CDEE}" type="parTrans" cxnId="{4F36D6E6-7837-4264-9006-B015A33FA6D1}">
      <dgm:prSet/>
      <dgm:spPr/>
      <dgm:t>
        <a:bodyPr/>
        <a:lstStyle/>
        <a:p>
          <a:endParaRPr lang="en-US" sz="1400">
            <a:solidFill>
              <a:schemeClr val="tx1"/>
            </a:solidFill>
          </a:endParaRPr>
        </a:p>
      </dgm:t>
    </dgm:pt>
    <dgm:pt modelId="{F95C0610-689B-4B72-9692-CEBAFA485BD2}" type="sibTrans" cxnId="{4F36D6E6-7837-4264-9006-B015A33FA6D1}">
      <dgm:prSet/>
      <dgm:spPr/>
      <dgm:t>
        <a:bodyPr/>
        <a:lstStyle/>
        <a:p>
          <a:endParaRPr lang="en-US" sz="1400">
            <a:solidFill>
              <a:schemeClr val="tx1"/>
            </a:solidFill>
          </a:endParaRPr>
        </a:p>
      </dgm:t>
    </dgm:pt>
    <dgm:pt modelId="{00D374CD-D97E-4960-AB7D-97CEA9F33B1F}">
      <dgm:prSet custT="1"/>
      <dgm:spPr/>
      <dgm:t>
        <a:bodyPr/>
        <a:lstStyle/>
        <a:p>
          <a:r>
            <a:rPr lang="en-US" sz="1400">
              <a:solidFill>
                <a:schemeClr val="tx1"/>
              </a:solidFill>
            </a:rPr>
            <a:t>Attributes</a:t>
          </a:r>
        </a:p>
      </dgm:t>
    </dgm:pt>
    <dgm:pt modelId="{A23622EB-C368-47EC-9F9B-14B0169B0C50}" type="parTrans" cxnId="{DB2B78CB-B2B4-4E89-AE3E-614A01CE9459}">
      <dgm:prSet/>
      <dgm:spPr/>
      <dgm:t>
        <a:bodyPr/>
        <a:lstStyle/>
        <a:p>
          <a:endParaRPr lang="en-US" sz="1400">
            <a:solidFill>
              <a:schemeClr val="tx1"/>
            </a:solidFill>
          </a:endParaRPr>
        </a:p>
      </dgm:t>
    </dgm:pt>
    <dgm:pt modelId="{3451076A-629C-45F9-AD7F-CB7009B3A8C2}" type="sibTrans" cxnId="{DB2B78CB-B2B4-4E89-AE3E-614A01CE9459}">
      <dgm:prSet/>
      <dgm:spPr/>
      <dgm:t>
        <a:bodyPr/>
        <a:lstStyle/>
        <a:p>
          <a:endParaRPr lang="en-US" sz="1400">
            <a:solidFill>
              <a:schemeClr val="tx1"/>
            </a:solidFill>
          </a:endParaRPr>
        </a:p>
      </dgm:t>
    </dgm:pt>
    <dgm:pt modelId="{431F8AF0-26B3-43AE-A00E-FE1DCFF79D5B}">
      <dgm:prSet custT="1"/>
      <dgm:spPr/>
      <dgm:t>
        <a:bodyPr/>
        <a:lstStyle/>
        <a:p>
          <a:r>
            <a:rPr lang="en-US" sz="1400">
              <a:solidFill>
                <a:schemeClr val="tx1"/>
              </a:solidFill>
            </a:rPr>
            <a:t>Degree</a:t>
          </a:r>
        </a:p>
      </dgm:t>
    </dgm:pt>
    <dgm:pt modelId="{E9D2DAAC-2753-4374-83CC-266019423349}" type="parTrans" cxnId="{DE5566D5-4F9F-47FD-9B09-1CA53EC40E5D}">
      <dgm:prSet/>
      <dgm:spPr/>
      <dgm:t>
        <a:bodyPr/>
        <a:lstStyle/>
        <a:p>
          <a:endParaRPr lang="en-US" sz="1400">
            <a:solidFill>
              <a:schemeClr val="tx1"/>
            </a:solidFill>
          </a:endParaRPr>
        </a:p>
      </dgm:t>
    </dgm:pt>
    <dgm:pt modelId="{5A9675D9-23DE-41E7-80BE-4111AFA1B66F}" type="sibTrans" cxnId="{DE5566D5-4F9F-47FD-9B09-1CA53EC40E5D}">
      <dgm:prSet/>
      <dgm:spPr/>
      <dgm:t>
        <a:bodyPr/>
        <a:lstStyle/>
        <a:p>
          <a:endParaRPr lang="en-US" sz="1400">
            <a:solidFill>
              <a:schemeClr val="tx1"/>
            </a:solidFill>
          </a:endParaRPr>
        </a:p>
      </dgm:t>
    </dgm:pt>
    <dgm:pt modelId="{DCF663EA-7A06-4E22-AABC-1FBEF737B09A}">
      <dgm:prSet custT="1"/>
      <dgm:spPr/>
      <dgm:t>
        <a:bodyPr/>
        <a:lstStyle/>
        <a:p>
          <a:r>
            <a:rPr lang="en-US" sz="1400">
              <a:solidFill>
                <a:schemeClr val="tx1"/>
              </a:solidFill>
            </a:rPr>
            <a:t>Cardinality</a:t>
          </a:r>
        </a:p>
      </dgm:t>
    </dgm:pt>
    <dgm:pt modelId="{DB25780A-95E4-4671-9304-FAEE4EA7DE43}" type="parTrans" cxnId="{1F029D68-3405-43A3-BEA5-FD4BD3D542D0}">
      <dgm:prSet/>
      <dgm:spPr/>
      <dgm:t>
        <a:bodyPr/>
        <a:lstStyle/>
        <a:p>
          <a:endParaRPr lang="en-US" sz="1400">
            <a:solidFill>
              <a:schemeClr val="tx1"/>
            </a:solidFill>
          </a:endParaRPr>
        </a:p>
      </dgm:t>
    </dgm:pt>
    <dgm:pt modelId="{1274FDD8-F469-4386-9EE7-0BE4A6F9F124}" type="sibTrans" cxnId="{1F029D68-3405-43A3-BEA5-FD4BD3D542D0}">
      <dgm:prSet/>
      <dgm:spPr/>
      <dgm:t>
        <a:bodyPr/>
        <a:lstStyle/>
        <a:p>
          <a:endParaRPr lang="en-US" sz="1400">
            <a:solidFill>
              <a:schemeClr val="tx1"/>
            </a:solidFill>
          </a:endParaRPr>
        </a:p>
      </dgm:t>
    </dgm:pt>
    <dgm:pt modelId="{B86A5F66-7783-4CA4-9F07-B7316D6B9960}">
      <dgm:prSet custT="1"/>
      <dgm:spPr/>
      <dgm:t>
        <a:bodyPr/>
        <a:lstStyle/>
        <a:p>
          <a:r>
            <a:rPr lang="en-US" sz="1400">
              <a:solidFill>
                <a:schemeClr val="tx1"/>
              </a:solidFill>
            </a:rPr>
            <a:t>Domain</a:t>
          </a:r>
        </a:p>
      </dgm:t>
    </dgm:pt>
    <dgm:pt modelId="{15DC5B8E-56F4-409B-8899-D5981E82561F}" type="parTrans" cxnId="{B3D21863-C37D-4DCC-9312-44A2454E7DA9}">
      <dgm:prSet/>
      <dgm:spPr/>
      <dgm:t>
        <a:bodyPr/>
        <a:lstStyle/>
        <a:p>
          <a:endParaRPr lang="en-US" sz="1400">
            <a:solidFill>
              <a:schemeClr val="tx1"/>
            </a:solidFill>
          </a:endParaRPr>
        </a:p>
      </dgm:t>
    </dgm:pt>
    <dgm:pt modelId="{3A6AB798-EDBB-4994-AE33-728BF5F21D46}" type="sibTrans" cxnId="{B3D21863-C37D-4DCC-9312-44A2454E7DA9}">
      <dgm:prSet/>
      <dgm:spPr/>
      <dgm:t>
        <a:bodyPr/>
        <a:lstStyle/>
        <a:p>
          <a:endParaRPr lang="en-US" sz="1400">
            <a:solidFill>
              <a:schemeClr val="tx1"/>
            </a:solidFill>
          </a:endParaRPr>
        </a:p>
      </dgm:t>
    </dgm:pt>
    <dgm:pt modelId="{9B103A99-59A7-4F2A-8445-45E941152C2C}">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b="0" i="0" dirty="0">
              <a:solidFill>
                <a:schemeClr val="bg1"/>
              </a:solidFill>
            </a:rPr>
            <a:t>A table is a set of data represented by columns and rows.</a:t>
          </a:r>
          <a:endParaRPr lang="en-US" sz="1400" dirty="0">
            <a:solidFill>
              <a:schemeClr val="bg1"/>
            </a:solidFill>
          </a:endParaRPr>
        </a:p>
      </dgm:t>
    </dgm:pt>
    <dgm:pt modelId="{14FEF510-2FA0-48B1-B63B-E2BC7EBCAED1}" type="parTrans" cxnId="{D8FC5E46-ABB2-4D99-AF3B-42652CB59789}">
      <dgm:prSet/>
      <dgm:spPr/>
      <dgm:t>
        <a:bodyPr/>
        <a:lstStyle/>
        <a:p>
          <a:endParaRPr lang="en-US" sz="1400">
            <a:solidFill>
              <a:schemeClr val="tx1"/>
            </a:solidFill>
          </a:endParaRPr>
        </a:p>
      </dgm:t>
    </dgm:pt>
    <dgm:pt modelId="{5E2C70BB-BF54-41B4-9DE9-1327459F568E}" type="sibTrans" cxnId="{D8FC5E46-ABB2-4D99-AF3B-42652CB59789}">
      <dgm:prSet/>
      <dgm:spPr/>
      <dgm:t>
        <a:bodyPr/>
        <a:lstStyle/>
        <a:p>
          <a:endParaRPr lang="en-US" sz="1400">
            <a:solidFill>
              <a:schemeClr val="tx1"/>
            </a:solidFill>
          </a:endParaRPr>
        </a:p>
      </dgm:t>
    </dgm:pt>
    <dgm:pt modelId="{1013E30E-1445-4425-8309-6DE707081F65}">
      <dgm:prSet custT="1"/>
      <dgm:spPr/>
      <dgm:t>
        <a:bodyPr/>
        <a:lstStyle/>
        <a:p>
          <a:r>
            <a:rPr lang="en-US" sz="1400">
              <a:solidFill>
                <a:schemeClr val="tx1"/>
              </a:solidFill>
            </a:rPr>
            <a:t>Row</a:t>
          </a:r>
        </a:p>
      </dgm:t>
    </dgm:pt>
    <dgm:pt modelId="{169A50A3-D489-4EBC-9FCB-11D3A0AFC098}" type="parTrans" cxnId="{C90C9C06-C455-4BF8-A7E0-8E29CF075833}">
      <dgm:prSet/>
      <dgm:spPr/>
      <dgm:t>
        <a:bodyPr/>
        <a:lstStyle/>
        <a:p>
          <a:endParaRPr lang="en-US" sz="1400">
            <a:solidFill>
              <a:schemeClr val="tx1"/>
            </a:solidFill>
          </a:endParaRPr>
        </a:p>
      </dgm:t>
    </dgm:pt>
    <dgm:pt modelId="{B04D21E0-DB54-455A-8D4F-AA5D3E9BF8BB}" type="sibTrans" cxnId="{C90C9C06-C455-4BF8-A7E0-8E29CF075833}">
      <dgm:prSet/>
      <dgm:spPr/>
      <dgm:t>
        <a:bodyPr/>
        <a:lstStyle/>
        <a:p>
          <a:endParaRPr lang="en-US" sz="1400">
            <a:solidFill>
              <a:schemeClr val="tx1"/>
            </a:solidFill>
          </a:endParaRPr>
        </a:p>
      </dgm:t>
    </dgm:pt>
    <dgm:pt modelId="{0C45410C-79FF-4224-A5FC-1BBC6B7E29CE}">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dirty="0">
              <a:solidFill>
                <a:schemeClr val="bg1"/>
              </a:solidFill>
            </a:rPr>
            <a:t>It </a:t>
          </a:r>
          <a:r>
            <a:rPr lang="en-US" sz="1400" b="0" i="0" dirty="0">
              <a:solidFill>
                <a:schemeClr val="bg1"/>
              </a:solidFill>
            </a:rPr>
            <a:t>is a combination of column values and is referred to as a record.</a:t>
          </a:r>
          <a:endParaRPr lang="en-US" sz="1400" dirty="0">
            <a:solidFill>
              <a:schemeClr val="bg1"/>
            </a:solidFill>
          </a:endParaRPr>
        </a:p>
      </dgm:t>
    </dgm:pt>
    <dgm:pt modelId="{D74D1CEA-97FA-4EB9-8FEA-910D6B0F33CB}" type="parTrans" cxnId="{350BFC53-133F-44C3-BD20-30DF98F98D9C}">
      <dgm:prSet/>
      <dgm:spPr/>
      <dgm:t>
        <a:bodyPr/>
        <a:lstStyle/>
        <a:p>
          <a:endParaRPr lang="en-US" sz="1400">
            <a:solidFill>
              <a:schemeClr val="tx1"/>
            </a:solidFill>
          </a:endParaRPr>
        </a:p>
      </dgm:t>
    </dgm:pt>
    <dgm:pt modelId="{F7C3A51A-0E29-4D6C-A444-0377C66F8EFB}" type="sibTrans" cxnId="{350BFC53-133F-44C3-BD20-30DF98F98D9C}">
      <dgm:prSet/>
      <dgm:spPr/>
      <dgm:t>
        <a:bodyPr/>
        <a:lstStyle/>
        <a:p>
          <a:endParaRPr lang="en-US" sz="1400">
            <a:solidFill>
              <a:schemeClr val="tx1"/>
            </a:solidFill>
          </a:endParaRPr>
        </a:p>
      </dgm:t>
    </dgm:pt>
    <dgm:pt modelId="{EA1C6299-40C2-4761-8C17-6DF87C530D56}">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dirty="0">
              <a:solidFill>
                <a:schemeClr val="bg1"/>
              </a:solidFill>
            </a:rPr>
            <a:t>It </a:t>
          </a:r>
          <a:r>
            <a:rPr lang="en-US" sz="1400" b="0" i="0" dirty="0">
              <a:solidFill>
                <a:schemeClr val="bg1"/>
              </a:solidFill>
            </a:rPr>
            <a:t>is referred to as a field.</a:t>
          </a:r>
          <a:endParaRPr lang="en-US" sz="1400" dirty="0">
            <a:solidFill>
              <a:schemeClr val="bg1"/>
            </a:solidFill>
          </a:endParaRPr>
        </a:p>
      </dgm:t>
    </dgm:pt>
    <dgm:pt modelId="{06A68847-D96A-458F-B676-5CEA89381752}" type="parTrans" cxnId="{A9CEF528-D215-4CF1-AD4E-EC19A6BD524B}">
      <dgm:prSet/>
      <dgm:spPr/>
      <dgm:t>
        <a:bodyPr/>
        <a:lstStyle/>
        <a:p>
          <a:endParaRPr lang="en-US" sz="1400">
            <a:solidFill>
              <a:schemeClr val="tx1"/>
            </a:solidFill>
          </a:endParaRPr>
        </a:p>
      </dgm:t>
    </dgm:pt>
    <dgm:pt modelId="{C3EC032D-6A98-4587-8FEE-B19D5B176EAC}" type="sibTrans" cxnId="{A9CEF528-D215-4CF1-AD4E-EC19A6BD524B}">
      <dgm:prSet/>
      <dgm:spPr/>
      <dgm:t>
        <a:bodyPr/>
        <a:lstStyle/>
        <a:p>
          <a:endParaRPr lang="en-US" sz="1400">
            <a:solidFill>
              <a:schemeClr val="tx1"/>
            </a:solidFill>
          </a:endParaRPr>
        </a:p>
      </dgm:t>
    </dgm:pt>
    <dgm:pt modelId="{D232B9CC-DA9A-4BF7-9B4F-CBD12927E594}">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b="0" i="0" dirty="0">
              <a:solidFill>
                <a:schemeClr val="bg1"/>
              </a:solidFill>
            </a:rPr>
            <a:t>An individual piece of data in a record is known as a field, or attribute.</a:t>
          </a:r>
          <a:endParaRPr lang="en-US" sz="1400" dirty="0">
            <a:solidFill>
              <a:schemeClr val="bg1"/>
            </a:solidFill>
          </a:endParaRPr>
        </a:p>
      </dgm:t>
    </dgm:pt>
    <dgm:pt modelId="{1C6CD1EC-52C5-4D8E-8937-FE5235EE780B}" type="parTrans" cxnId="{333A4AB1-F8B8-41B8-91F1-E8FB41CB84EF}">
      <dgm:prSet/>
      <dgm:spPr/>
      <dgm:t>
        <a:bodyPr/>
        <a:lstStyle/>
        <a:p>
          <a:endParaRPr lang="en-US" sz="1400">
            <a:solidFill>
              <a:schemeClr val="tx1"/>
            </a:solidFill>
          </a:endParaRPr>
        </a:p>
      </dgm:t>
    </dgm:pt>
    <dgm:pt modelId="{41967E71-EF1F-4F33-BEDF-8BE6FE7C3BC5}" type="sibTrans" cxnId="{333A4AB1-F8B8-41B8-91F1-E8FB41CB84EF}">
      <dgm:prSet/>
      <dgm:spPr/>
      <dgm:t>
        <a:bodyPr/>
        <a:lstStyle/>
        <a:p>
          <a:endParaRPr lang="en-US" sz="1400">
            <a:solidFill>
              <a:schemeClr val="tx1"/>
            </a:solidFill>
          </a:endParaRPr>
        </a:p>
      </dgm:t>
    </dgm:pt>
    <dgm:pt modelId="{0E4298EC-2226-41B1-8FD8-674274FA527C}">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b="0" i="0" dirty="0">
              <a:solidFill>
                <a:schemeClr val="bg1"/>
              </a:solidFill>
            </a:rPr>
            <a:t>A single row of a table, which contains a single record for that relation</a:t>
          </a:r>
          <a:endParaRPr lang="en-US" sz="1400" b="0" dirty="0">
            <a:solidFill>
              <a:schemeClr val="bg1"/>
            </a:solidFill>
          </a:endParaRPr>
        </a:p>
      </dgm:t>
    </dgm:pt>
    <dgm:pt modelId="{12D88A29-75EE-4AFF-B5EA-DDE0835F76F9}" type="parTrans" cxnId="{65190C23-16C8-44A0-BD78-25F350916F39}">
      <dgm:prSet/>
      <dgm:spPr/>
      <dgm:t>
        <a:bodyPr/>
        <a:lstStyle/>
        <a:p>
          <a:endParaRPr lang="en-US" sz="1400">
            <a:solidFill>
              <a:schemeClr val="tx1"/>
            </a:solidFill>
          </a:endParaRPr>
        </a:p>
      </dgm:t>
    </dgm:pt>
    <dgm:pt modelId="{8B0FBF11-05FE-4345-98CF-23DDEB3E682B}" type="sibTrans" cxnId="{65190C23-16C8-44A0-BD78-25F350916F39}">
      <dgm:prSet/>
      <dgm:spPr/>
      <dgm:t>
        <a:bodyPr/>
        <a:lstStyle/>
        <a:p>
          <a:endParaRPr lang="en-US" sz="1400">
            <a:solidFill>
              <a:schemeClr val="tx1"/>
            </a:solidFill>
          </a:endParaRPr>
        </a:p>
      </dgm:t>
    </dgm:pt>
    <dgm:pt modelId="{32701A78-3C72-418B-A948-7D856A5BD85D}">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dirty="0">
              <a:solidFill>
                <a:schemeClr val="bg1"/>
              </a:solidFill>
            </a:rPr>
            <a:t>It </a:t>
          </a:r>
          <a:r>
            <a:rPr lang="en-US" sz="1400" b="0" i="0" dirty="0">
              <a:solidFill>
                <a:schemeClr val="bg1"/>
              </a:solidFill>
            </a:rPr>
            <a:t>defines database relationships in the form of tables.</a:t>
          </a:r>
          <a:endParaRPr lang="en-US" sz="1400" dirty="0">
            <a:solidFill>
              <a:schemeClr val="bg1"/>
            </a:solidFill>
          </a:endParaRPr>
        </a:p>
      </dgm:t>
    </dgm:pt>
    <dgm:pt modelId="{87A71A87-7B13-40FB-9089-A0207517F5D6}" type="parTrans" cxnId="{8BE9DFD9-9D7B-4090-A19C-E8B89BAB1CDF}">
      <dgm:prSet/>
      <dgm:spPr/>
      <dgm:t>
        <a:bodyPr/>
        <a:lstStyle/>
        <a:p>
          <a:endParaRPr lang="en-US" sz="1400">
            <a:solidFill>
              <a:schemeClr val="tx1"/>
            </a:solidFill>
          </a:endParaRPr>
        </a:p>
      </dgm:t>
    </dgm:pt>
    <dgm:pt modelId="{852319AA-23B1-4CFF-9B49-9ABDB19CA7D4}" type="sibTrans" cxnId="{8BE9DFD9-9D7B-4090-A19C-E8B89BAB1CDF}">
      <dgm:prSet/>
      <dgm:spPr/>
      <dgm:t>
        <a:bodyPr/>
        <a:lstStyle/>
        <a:p>
          <a:endParaRPr lang="en-US" sz="1400">
            <a:solidFill>
              <a:schemeClr val="tx1"/>
            </a:solidFill>
          </a:endParaRPr>
        </a:p>
      </dgm:t>
    </dgm:pt>
    <dgm:pt modelId="{4DE6D38E-A9C1-4904-A832-5570E520D97F}">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dirty="0">
              <a:solidFill>
                <a:schemeClr val="bg1"/>
              </a:solidFill>
            </a:rPr>
            <a:t>A degree of relationship represents the number of entity types that associate in a relationship</a:t>
          </a:r>
        </a:p>
      </dgm:t>
    </dgm:pt>
    <dgm:pt modelId="{BE4DD882-B850-4DF9-A8BB-04EE29B90E5F}" type="parTrans" cxnId="{8AB77A74-EC2A-4E16-9B26-280E52EE2FA1}">
      <dgm:prSet/>
      <dgm:spPr/>
      <dgm:t>
        <a:bodyPr/>
        <a:lstStyle/>
        <a:p>
          <a:endParaRPr lang="en-US" sz="1400">
            <a:solidFill>
              <a:schemeClr val="tx1"/>
            </a:solidFill>
          </a:endParaRPr>
        </a:p>
      </dgm:t>
    </dgm:pt>
    <dgm:pt modelId="{8847F4F4-A75B-45CA-89B7-3AE1E6891A40}" type="sibTrans" cxnId="{8AB77A74-EC2A-4E16-9B26-280E52EE2FA1}">
      <dgm:prSet/>
      <dgm:spPr/>
      <dgm:t>
        <a:bodyPr/>
        <a:lstStyle/>
        <a:p>
          <a:endParaRPr lang="en-US" sz="1400">
            <a:solidFill>
              <a:schemeClr val="tx1"/>
            </a:solidFill>
          </a:endParaRPr>
        </a:p>
      </dgm:t>
    </dgm:pt>
    <dgm:pt modelId="{49401D16-F93A-48BF-8C7B-2743649C66C6}">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dirty="0">
              <a:solidFill>
                <a:schemeClr val="bg1"/>
              </a:solidFill>
            </a:rPr>
            <a:t>It </a:t>
          </a:r>
          <a:r>
            <a:rPr lang="en-US" sz="1400" b="0" i="0" dirty="0">
              <a:solidFill>
                <a:schemeClr val="bg1"/>
              </a:solidFill>
            </a:rPr>
            <a:t>refers to the uniqueness of a column in a table.</a:t>
          </a:r>
          <a:endParaRPr lang="en-US" sz="1400" dirty="0">
            <a:solidFill>
              <a:schemeClr val="bg1"/>
            </a:solidFill>
          </a:endParaRPr>
        </a:p>
      </dgm:t>
    </dgm:pt>
    <dgm:pt modelId="{FD289F66-2BC5-4A82-BB88-B69D561DC7C6}" type="parTrans" cxnId="{4DD95B75-C004-4277-B12E-3EC6FFB7CFF8}">
      <dgm:prSet/>
      <dgm:spPr/>
      <dgm:t>
        <a:bodyPr/>
        <a:lstStyle/>
        <a:p>
          <a:endParaRPr lang="en-US" sz="1400">
            <a:solidFill>
              <a:schemeClr val="tx1"/>
            </a:solidFill>
          </a:endParaRPr>
        </a:p>
      </dgm:t>
    </dgm:pt>
    <dgm:pt modelId="{F163234C-E463-414D-98DF-E26484F3EC53}" type="sibTrans" cxnId="{4DD95B75-C004-4277-B12E-3EC6FFB7CFF8}">
      <dgm:prSet/>
      <dgm:spPr/>
      <dgm:t>
        <a:bodyPr/>
        <a:lstStyle/>
        <a:p>
          <a:endParaRPr lang="en-US" sz="1400">
            <a:solidFill>
              <a:schemeClr val="tx1"/>
            </a:solidFill>
          </a:endParaRPr>
        </a:p>
      </dgm:t>
    </dgm:pt>
    <dgm:pt modelId="{8A1E010C-2126-4563-A873-112505CFDC0D}">
      <dgm:prSet custT="1"/>
      <dgm:spPr>
        <a:solidFill>
          <a:srgbClr val="788F9B"/>
        </a:solidFill>
        <a:ln w="3175">
          <a:solidFill>
            <a:schemeClr val="bg2"/>
          </a:solidFill>
        </a:ln>
        <a:effectLst/>
        <a:scene3d>
          <a:camera prst="orthographicFront">
            <a:rot lat="0" lon="0" rev="0"/>
          </a:camera>
          <a:lightRig rig="threePt" dir="t">
            <a:rot lat="0" lon="0" rev="1200000"/>
          </a:lightRig>
        </a:scene3d>
        <a:sp3d/>
      </dgm:spPr>
      <dgm:t>
        <a:bodyPr/>
        <a:lstStyle/>
        <a:p>
          <a:pPr>
            <a:buNone/>
          </a:pPr>
          <a:r>
            <a:rPr lang="en-US" sz="1400" b="0" dirty="0">
              <a:solidFill>
                <a:schemeClr val="bg1"/>
              </a:solidFill>
            </a:rPr>
            <a:t>It </a:t>
          </a:r>
          <a:r>
            <a:rPr lang="en-US" sz="1400" b="0" i="0" dirty="0">
              <a:solidFill>
                <a:schemeClr val="bg1"/>
              </a:solidFill>
            </a:rPr>
            <a:t>is a unique set of values permitted for an attribute in a table.</a:t>
          </a:r>
          <a:endParaRPr lang="en-US" sz="1400" b="0" dirty="0">
            <a:solidFill>
              <a:schemeClr val="bg1"/>
            </a:solidFill>
          </a:endParaRPr>
        </a:p>
      </dgm:t>
    </dgm:pt>
    <dgm:pt modelId="{06E8DDF9-A813-4350-9BDD-EB8791D51567}" type="parTrans" cxnId="{E65B3AF2-10BB-472D-98B1-17EDEF11EB3D}">
      <dgm:prSet/>
      <dgm:spPr/>
      <dgm:t>
        <a:bodyPr/>
        <a:lstStyle/>
        <a:p>
          <a:endParaRPr lang="en-US" sz="1400">
            <a:solidFill>
              <a:schemeClr val="tx1"/>
            </a:solidFill>
          </a:endParaRPr>
        </a:p>
      </dgm:t>
    </dgm:pt>
    <dgm:pt modelId="{7DA1BA2F-9841-4E88-BC83-145DBA99132D}" type="sibTrans" cxnId="{E65B3AF2-10BB-472D-98B1-17EDEF11EB3D}">
      <dgm:prSet/>
      <dgm:spPr/>
      <dgm:t>
        <a:bodyPr/>
        <a:lstStyle/>
        <a:p>
          <a:endParaRPr lang="en-US" sz="1400">
            <a:solidFill>
              <a:schemeClr val="tx1"/>
            </a:solidFill>
          </a:endParaRPr>
        </a:p>
      </dgm:t>
    </dgm:pt>
    <dgm:pt modelId="{49FCBEB9-A614-408C-82E3-DC2051B82BD0}" type="pres">
      <dgm:prSet presAssocID="{7F5B8F73-E2E9-4D7A-BB42-EEA206713AEE}" presName="Name0" presStyleCnt="0">
        <dgm:presLayoutVars>
          <dgm:dir/>
          <dgm:animLvl val="lvl"/>
          <dgm:resizeHandles val="exact"/>
        </dgm:presLayoutVars>
      </dgm:prSet>
      <dgm:spPr/>
    </dgm:pt>
    <dgm:pt modelId="{2D8B8DDE-09EA-4B1D-BFA8-F845CA95C995}" type="pres">
      <dgm:prSet presAssocID="{E3DE0C4D-F4C6-403C-8CE7-90C4EFA1B47B}" presName="linNode" presStyleCnt="0"/>
      <dgm:spPr/>
    </dgm:pt>
    <dgm:pt modelId="{8D806149-C41B-42DA-8E94-2A42BA63CBFD}" type="pres">
      <dgm:prSet presAssocID="{E3DE0C4D-F4C6-403C-8CE7-90C4EFA1B47B}" presName="parTx" presStyleLbl="revTx" presStyleIdx="0" presStyleCnt="9">
        <dgm:presLayoutVars>
          <dgm:chMax val="1"/>
          <dgm:bulletEnabled val="1"/>
        </dgm:presLayoutVars>
      </dgm:prSet>
      <dgm:spPr/>
    </dgm:pt>
    <dgm:pt modelId="{AEA0C32A-5A14-436C-9DCB-FFA483DB7D8D}" type="pres">
      <dgm:prSet presAssocID="{E3DE0C4D-F4C6-403C-8CE7-90C4EFA1B47B}" presName="bracket" presStyleLbl="parChTrans1D1" presStyleIdx="0" presStyleCnt="9"/>
      <dgm:spPr/>
    </dgm:pt>
    <dgm:pt modelId="{3C659746-3C1F-4603-904C-E53E2E8B542D}" type="pres">
      <dgm:prSet presAssocID="{E3DE0C4D-F4C6-403C-8CE7-90C4EFA1B47B}" presName="spH" presStyleCnt="0"/>
      <dgm:spPr/>
    </dgm:pt>
    <dgm:pt modelId="{551F4C6C-8528-46A3-90D3-25D8A9CB4598}" type="pres">
      <dgm:prSet presAssocID="{E3DE0C4D-F4C6-403C-8CE7-90C4EFA1B47B}" presName="desTx" presStyleLbl="node1" presStyleIdx="0" presStyleCnt="9">
        <dgm:presLayoutVars>
          <dgm:bulletEnabled val="1"/>
        </dgm:presLayoutVars>
      </dgm:prSet>
      <dgm:spPr/>
    </dgm:pt>
    <dgm:pt modelId="{3C71B850-3162-4B48-8499-D783266420EA}" type="pres">
      <dgm:prSet presAssocID="{A800522C-058B-4989-A26C-835F9A534B4D}" presName="spV" presStyleCnt="0"/>
      <dgm:spPr/>
    </dgm:pt>
    <dgm:pt modelId="{8AD4DDCD-60FC-4E48-B6E1-27BFDBA2ECE9}" type="pres">
      <dgm:prSet presAssocID="{1013E30E-1445-4425-8309-6DE707081F65}" presName="linNode" presStyleCnt="0"/>
      <dgm:spPr/>
    </dgm:pt>
    <dgm:pt modelId="{2B5B2D28-BF34-4026-834D-401C8A2CC6E7}" type="pres">
      <dgm:prSet presAssocID="{1013E30E-1445-4425-8309-6DE707081F65}" presName="parTx" presStyleLbl="revTx" presStyleIdx="1" presStyleCnt="9">
        <dgm:presLayoutVars>
          <dgm:chMax val="1"/>
          <dgm:bulletEnabled val="1"/>
        </dgm:presLayoutVars>
      </dgm:prSet>
      <dgm:spPr/>
    </dgm:pt>
    <dgm:pt modelId="{D50C7D9C-DA8A-4340-A813-1B62AFB6008C}" type="pres">
      <dgm:prSet presAssocID="{1013E30E-1445-4425-8309-6DE707081F65}" presName="bracket" presStyleLbl="parChTrans1D1" presStyleIdx="1" presStyleCnt="9"/>
      <dgm:spPr/>
    </dgm:pt>
    <dgm:pt modelId="{89EF24EC-A37A-488D-B1F0-C79CF7B8EBF4}" type="pres">
      <dgm:prSet presAssocID="{1013E30E-1445-4425-8309-6DE707081F65}" presName="spH" presStyleCnt="0"/>
      <dgm:spPr/>
    </dgm:pt>
    <dgm:pt modelId="{BAF5765C-BFC8-452C-96D8-D0A70208988E}" type="pres">
      <dgm:prSet presAssocID="{1013E30E-1445-4425-8309-6DE707081F65}" presName="desTx" presStyleLbl="node1" presStyleIdx="1" presStyleCnt="9">
        <dgm:presLayoutVars>
          <dgm:bulletEnabled val="1"/>
        </dgm:presLayoutVars>
      </dgm:prSet>
      <dgm:spPr/>
    </dgm:pt>
    <dgm:pt modelId="{87052156-0C1D-4E03-8721-66CCC40D8017}" type="pres">
      <dgm:prSet presAssocID="{B04D21E0-DB54-455A-8D4F-AA5D3E9BF8BB}" presName="spV" presStyleCnt="0"/>
      <dgm:spPr/>
    </dgm:pt>
    <dgm:pt modelId="{7427B00D-AA58-4346-9A5F-E48461DCA3BE}" type="pres">
      <dgm:prSet presAssocID="{8E600B8E-49B2-49E9-8716-880330C6CAEE}" presName="linNode" presStyleCnt="0"/>
      <dgm:spPr/>
    </dgm:pt>
    <dgm:pt modelId="{BBD1235C-B033-4841-AB88-75CA445B25AD}" type="pres">
      <dgm:prSet presAssocID="{8E600B8E-49B2-49E9-8716-880330C6CAEE}" presName="parTx" presStyleLbl="revTx" presStyleIdx="2" presStyleCnt="9">
        <dgm:presLayoutVars>
          <dgm:chMax val="1"/>
          <dgm:bulletEnabled val="1"/>
        </dgm:presLayoutVars>
      </dgm:prSet>
      <dgm:spPr/>
    </dgm:pt>
    <dgm:pt modelId="{27968CA4-29C9-4BF5-9641-4E51D61B5ED4}" type="pres">
      <dgm:prSet presAssocID="{8E600B8E-49B2-49E9-8716-880330C6CAEE}" presName="bracket" presStyleLbl="parChTrans1D1" presStyleIdx="2" presStyleCnt="9"/>
      <dgm:spPr/>
    </dgm:pt>
    <dgm:pt modelId="{AEF54276-BB65-4D16-9BAE-56B70EAF3AD5}" type="pres">
      <dgm:prSet presAssocID="{8E600B8E-49B2-49E9-8716-880330C6CAEE}" presName="spH" presStyleCnt="0"/>
      <dgm:spPr/>
    </dgm:pt>
    <dgm:pt modelId="{81E09ABF-B18F-456A-9548-518B9E1DBFE3}" type="pres">
      <dgm:prSet presAssocID="{8E600B8E-49B2-49E9-8716-880330C6CAEE}" presName="desTx" presStyleLbl="node1" presStyleIdx="2" presStyleCnt="9">
        <dgm:presLayoutVars>
          <dgm:bulletEnabled val="1"/>
        </dgm:presLayoutVars>
      </dgm:prSet>
      <dgm:spPr/>
    </dgm:pt>
    <dgm:pt modelId="{8C012FE3-BAE8-4FC8-B818-F63A41BDEB72}" type="pres">
      <dgm:prSet presAssocID="{EE6FC6FB-EEB3-4436-AD6D-EBBB24166272}" presName="spV" presStyleCnt="0"/>
      <dgm:spPr/>
    </dgm:pt>
    <dgm:pt modelId="{6B8E4362-C105-4385-A7EA-51D8B573F88A}" type="pres">
      <dgm:prSet presAssocID="{23BCA83E-0155-4E2A-BC96-6A8B05F32CF5}" presName="linNode" presStyleCnt="0"/>
      <dgm:spPr/>
    </dgm:pt>
    <dgm:pt modelId="{BB1E85CA-2A94-46D6-B49E-62AB37C57F92}" type="pres">
      <dgm:prSet presAssocID="{23BCA83E-0155-4E2A-BC96-6A8B05F32CF5}" presName="parTx" presStyleLbl="revTx" presStyleIdx="3" presStyleCnt="9">
        <dgm:presLayoutVars>
          <dgm:chMax val="1"/>
          <dgm:bulletEnabled val="1"/>
        </dgm:presLayoutVars>
      </dgm:prSet>
      <dgm:spPr/>
    </dgm:pt>
    <dgm:pt modelId="{788FD8D3-2A74-42FD-8F4C-40F106B813C6}" type="pres">
      <dgm:prSet presAssocID="{23BCA83E-0155-4E2A-BC96-6A8B05F32CF5}" presName="bracket" presStyleLbl="parChTrans1D1" presStyleIdx="3" presStyleCnt="9"/>
      <dgm:spPr/>
    </dgm:pt>
    <dgm:pt modelId="{6BC3980F-D0D0-443B-B529-36D0A231339A}" type="pres">
      <dgm:prSet presAssocID="{23BCA83E-0155-4E2A-BC96-6A8B05F32CF5}" presName="spH" presStyleCnt="0"/>
      <dgm:spPr/>
    </dgm:pt>
    <dgm:pt modelId="{7C909C59-7B7A-44BD-A725-405AA5D66F68}" type="pres">
      <dgm:prSet presAssocID="{23BCA83E-0155-4E2A-BC96-6A8B05F32CF5}" presName="desTx" presStyleLbl="node1" presStyleIdx="3" presStyleCnt="9">
        <dgm:presLayoutVars>
          <dgm:bulletEnabled val="1"/>
        </dgm:presLayoutVars>
      </dgm:prSet>
      <dgm:spPr/>
    </dgm:pt>
    <dgm:pt modelId="{5860D493-A365-48DA-AA35-1422D57731C8}" type="pres">
      <dgm:prSet presAssocID="{9CF2CE3B-D1AB-44C7-97B2-8BCB0EB46C62}" presName="spV" presStyleCnt="0"/>
      <dgm:spPr/>
    </dgm:pt>
    <dgm:pt modelId="{354C1D77-CA7F-45CF-A197-3005CE654036}" type="pres">
      <dgm:prSet presAssocID="{ECCAFAFA-AAF6-4191-9E61-F49F3089C8EB}" presName="linNode" presStyleCnt="0"/>
      <dgm:spPr/>
    </dgm:pt>
    <dgm:pt modelId="{F8DF37E4-BCE1-4DBA-A71A-1F88EB357DDB}" type="pres">
      <dgm:prSet presAssocID="{ECCAFAFA-AAF6-4191-9E61-F49F3089C8EB}" presName="parTx" presStyleLbl="revTx" presStyleIdx="4" presStyleCnt="9">
        <dgm:presLayoutVars>
          <dgm:chMax val="1"/>
          <dgm:bulletEnabled val="1"/>
        </dgm:presLayoutVars>
      </dgm:prSet>
      <dgm:spPr/>
    </dgm:pt>
    <dgm:pt modelId="{48FF6A5B-85CF-4767-A3AE-004DE79B0AC0}" type="pres">
      <dgm:prSet presAssocID="{ECCAFAFA-AAF6-4191-9E61-F49F3089C8EB}" presName="bracket" presStyleLbl="parChTrans1D1" presStyleIdx="4" presStyleCnt="9"/>
      <dgm:spPr/>
    </dgm:pt>
    <dgm:pt modelId="{0B4F5753-CC3A-4278-8BA6-BFBE90B4C65E}" type="pres">
      <dgm:prSet presAssocID="{ECCAFAFA-AAF6-4191-9E61-F49F3089C8EB}" presName="spH" presStyleCnt="0"/>
      <dgm:spPr/>
    </dgm:pt>
    <dgm:pt modelId="{D25451CA-33E2-4901-93B4-4D691BD69179}" type="pres">
      <dgm:prSet presAssocID="{ECCAFAFA-AAF6-4191-9E61-F49F3089C8EB}" presName="desTx" presStyleLbl="node1" presStyleIdx="4" presStyleCnt="9">
        <dgm:presLayoutVars>
          <dgm:bulletEnabled val="1"/>
        </dgm:presLayoutVars>
      </dgm:prSet>
      <dgm:spPr/>
    </dgm:pt>
    <dgm:pt modelId="{6A1E3E62-57E5-49B8-BDF7-18486417F073}" type="pres">
      <dgm:prSet presAssocID="{F95C0610-689B-4B72-9692-CEBAFA485BD2}" presName="spV" presStyleCnt="0"/>
      <dgm:spPr/>
    </dgm:pt>
    <dgm:pt modelId="{11BF4C97-83F8-4170-8421-807E27CAB2A2}" type="pres">
      <dgm:prSet presAssocID="{00D374CD-D97E-4960-AB7D-97CEA9F33B1F}" presName="linNode" presStyleCnt="0"/>
      <dgm:spPr/>
    </dgm:pt>
    <dgm:pt modelId="{A13CF10E-17DC-49F3-9426-17887ADE7E68}" type="pres">
      <dgm:prSet presAssocID="{00D374CD-D97E-4960-AB7D-97CEA9F33B1F}" presName="parTx" presStyleLbl="revTx" presStyleIdx="5" presStyleCnt="9">
        <dgm:presLayoutVars>
          <dgm:chMax val="1"/>
          <dgm:bulletEnabled val="1"/>
        </dgm:presLayoutVars>
      </dgm:prSet>
      <dgm:spPr/>
    </dgm:pt>
    <dgm:pt modelId="{94EB0722-917A-47C2-B328-1AEA39E7E105}" type="pres">
      <dgm:prSet presAssocID="{00D374CD-D97E-4960-AB7D-97CEA9F33B1F}" presName="bracket" presStyleLbl="parChTrans1D1" presStyleIdx="5" presStyleCnt="9"/>
      <dgm:spPr/>
    </dgm:pt>
    <dgm:pt modelId="{1CAF79B5-2B74-4517-B022-94E313FF861E}" type="pres">
      <dgm:prSet presAssocID="{00D374CD-D97E-4960-AB7D-97CEA9F33B1F}" presName="spH" presStyleCnt="0"/>
      <dgm:spPr/>
    </dgm:pt>
    <dgm:pt modelId="{8F1DCB65-2E60-4163-A799-6F62EE6821FC}" type="pres">
      <dgm:prSet presAssocID="{00D374CD-D97E-4960-AB7D-97CEA9F33B1F}" presName="desTx" presStyleLbl="node1" presStyleIdx="5" presStyleCnt="9">
        <dgm:presLayoutVars>
          <dgm:bulletEnabled val="1"/>
        </dgm:presLayoutVars>
      </dgm:prSet>
      <dgm:spPr/>
    </dgm:pt>
    <dgm:pt modelId="{0DFA10ED-72EA-4059-BEDE-DEF4C2693C12}" type="pres">
      <dgm:prSet presAssocID="{3451076A-629C-45F9-AD7F-CB7009B3A8C2}" presName="spV" presStyleCnt="0"/>
      <dgm:spPr/>
    </dgm:pt>
    <dgm:pt modelId="{CDBB3769-E32E-48FB-BE5C-B50532245397}" type="pres">
      <dgm:prSet presAssocID="{431F8AF0-26B3-43AE-A00E-FE1DCFF79D5B}" presName="linNode" presStyleCnt="0"/>
      <dgm:spPr/>
    </dgm:pt>
    <dgm:pt modelId="{33BEDD84-29B1-45F6-922D-F352C6560195}" type="pres">
      <dgm:prSet presAssocID="{431F8AF0-26B3-43AE-A00E-FE1DCFF79D5B}" presName="parTx" presStyleLbl="revTx" presStyleIdx="6" presStyleCnt="9">
        <dgm:presLayoutVars>
          <dgm:chMax val="1"/>
          <dgm:bulletEnabled val="1"/>
        </dgm:presLayoutVars>
      </dgm:prSet>
      <dgm:spPr/>
    </dgm:pt>
    <dgm:pt modelId="{6D58C3B2-584F-4231-ADE1-C1560A335E31}" type="pres">
      <dgm:prSet presAssocID="{431F8AF0-26B3-43AE-A00E-FE1DCFF79D5B}" presName="bracket" presStyleLbl="parChTrans1D1" presStyleIdx="6" presStyleCnt="9"/>
      <dgm:spPr/>
    </dgm:pt>
    <dgm:pt modelId="{D9555A8C-13B5-4D28-807E-B12BB8523D6A}" type="pres">
      <dgm:prSet presAssocID="{431F8AF0-26B3-43AE-A00E-FE1DCFF79D5B}" presName="spH" presStyleCnt="0"/>
      <dgm:spPr/>
    </dgm:pt>
    <dgm:pt modelId="{A66CBDE8-4D1D-4983-AE9A-919FBF33DDD0}" type="pres">
      <dgm:prSet presAssocID="{431F8AF0-26B3-43AE-A00E-FE1DCFF79D5B}" presName="desTx" presStyleLbl="node1" presStyleIdx="6" presStyleCnt="9">
        <dgm:presLayoutVars>
          <dgm:bulletEnabled val="1"/>
        </dgm:presLayoutVars>
      </dgm:prSet>
      <dgm:spPr/>
    </dgm:pt>
    <dgm:pt modelId="{D21EC21D-4978-4747-87FC-0EA3D1C67555}" type="pres">
      <dgm:prSet presAssocID="{5A9675D9-23DE-41E7-80BE-4111AFA1B66F}" presName="spV" presStyleCnt="0"/>
      <dgm:spPr/>
    </dgm:pt>
    <dgm:pt modelId="{09560FD8-4718-4F97-B42D-CFAFFFBDA2F4}" type="pres">
      <dgm:prSet presAssocID="{DCF663EA-7A06-4E22-AABC-1FBEF737B09A}" presName="linNode" presStyleCnt="0"/>
      <dgm:spPr/>
    </dgm:pt>
    <dgm:pt modelId="{2EA6521F-FA8F-4DD2-BB79-469AD4E730E4}" type="pres">
      <dgm:prSet presAssocID="{DCF663EA-7A06-4E22-AABC-1FBEF737B09A}" presName="parTx" presStyleLbl="revTx" presStyleIdx="7" presStyleCnt="9">
        <dgm:presLayoutVars>
          <dgm:chMax val="1"/>
          <dgm:bulletEnabled val="1"/>
        </dgm:presLayoutVars>
      </dgm:prSet>
      <dgm:spPr/>
    </dgm:pt>
    <dgm:pt modelId="{B5CD5526-3F86-4E59-B12F-DE714165A1B4}" type="pres">
      <dgm:prSet presAssocID="{DCF663EA-7A06-4E22-AABC-1FBEF737B09A}" presName="bracket" presStyleLbl="parChTrans1D1" presStyleIdx="7" presStyleCnt="9"/>
      <dgm:spPr/>
    </dgm:pt>
    <dgm:pt modelId="{93E3A1D5-C535-4C2B-815A-57BB381C8ED3}" type="pres">
      <dgm:prSet presAssocID="{DCF663EA-7A06-4E22-AABC-1FBEF737B09A}" presName="spH" presStyleCnt="0"/>
      <dgm:spPr/>
    </dgm:pt>
    <dgm:pt modelId="{392E05A6-592E-4150-A9FA-E0FFA1FB461F}" type="pres">
      <dgm:prSet presAssocID="{DCF663EA-7A06-4E22-AABC-1FBEF737B09A}" presName="desTx" presStyleLbl="node1" presStyleIdx="7" presStyleCnt="9">
        <dgm:presLayoutVars>
          <dgm:bulletEnabled val="1"/>
        </dgm:presLayoutVars>
      </dgm:prSet>
      <dgm:spPr/>
    </dgm:pt>
    <dgm:pt modelId="{FDC2AE9C-E498-4704-A29D-974DFC4F41AE}" type="pres">
      <dgm:prSet presAssocID="{1274FDD8-F469-4386-9EE7-0BE4A6F9F124}" presName="spV" presStyleCnt="0"/>
      <dgm:spPr/>
    </dgm:pt>
    <dgm:pt modelId="{AD0D6D66-D4A2-4721-B98E-52E14D76E106}" type="pres">
      <dgm:prSet presAssocID="{B86A5F66-7783-4CA4-9F07-B7316D6B9960}" presName="linNode" presStyleCnt="0"/>
      <dgm:spPr/>
    </dgm:pt>
    <dgm:pt modelId="{1B8C116B-F57D-459D-869C-C23FF142DCD4}" type="pres">
      <dgm:prSet presAssocID="{B86A5F66-7783-4CA4-9F07-B7316D6B9960}" presName="parTx" presStyleLbl="revTx" presStyleIdx="8" presStyleCnt="9">
        <dgm:presLayoutVars>
          <dgm:chMax val="1"/>
          <dgm:bulletEnabled val="1"/>
        </dgm:presLayoutVars>
      </dgm:prSet>
      <dgm:spPr/>
    </dgm:pt>
    <dgm:pt modelId="{383E4969-E7E7-4840-96A8-AFBECACABED0}" type="pres">
      <dgm:prSet presAssocID="{B86A5F66-7783-4CA4-9F07-B7316D6B9960}" presName="bracket" presStyleLbl="parChTrans1D1" presStyleIdx="8" presStyleCnt="9"/>
      <dgm:spPr/>
    </dgm:pt>
    <dgm:pt modelId="{9D673A74-DD7C-4E0A-91DC-EA2536B49259}" type="pres">
      <dgm:prSet presAssocID="{B86A5F66-7783-4CA4-9F07-B7316D6B9960}" presName="spH" presStyleCnt="0"/>
      <dgm:spPr/>
    </dgm:pt>
    <dgm:pt modelId="{A96527E1-7FD3-446D-B461-075ABA5954F0}" type="pres">
      <dgm:prSet presAssocID="{B86A5F66-7783-4CA4-9F07-B7316D6B9960}" presName="desTx" presStyleLbl="node1" presStyleIdx="8" presStyleCnt="9">
        <dgm:presLayoutVars>
          <dgm:bulletEnabled val="1"/>
        </dgm:presLayoutVars>
      </dgm:prSet>
      <dgm:spPr/>
    </dgm:pt>
  </dgm:ptLst>
  <dgm:cxnLst>
    <dgm:cxn modelId="{A656DC03-33D9-4B89-B820-34205363C899}" type="presOf" srcId="{1013E30E-1445-4425-8309-6DE707081F65}" destId="{2B5B2D28-BF34-4026-834D-401C8A2CC6E7}" srcOrd="0" destOrd="0" presId="urn:diagrams.loki3.com/BracketList"/>
    <dgm:cxn modelId="{C90C9C06-C455-4BF8-A7E0-8E29CF075833}" srcId="{7F5B8F73-E2E9-4D7A-BB42-EEA206713AEE}" destId="{1013E30E-1445-4425-8309-6DE707081F65}" srcOrd="1" destOrd="0" parTransId="{169A50A3-D489-4EBC-9FCB-11D3A0AFC098}" sibTransId="{B04D21E0-DB54-455A-8D4F-AA5D3E9BF8BB}"/>
    <dgm:cxn modelId="{FFD1E608-B550-4863-860F-C34923A5F826}" type="presOf" srcId="{8E600B8E-49B2-49E9-8716-880330C6CAEE}" destId="{BBD1235C-B033-4841-AB88-75CA445B25AD}" srcOrd="0" destOrd="0" presId="urn:diagrams.loki3.com/BracketList"/>
    <dgm:cxn modelId="{4593AC14-2BA3-4FEA-8B5E-BA6BA757ABCC}" srcId="{7F5B8F73-E2E9-4D7A-BB42-EEA206713AEE}" destId="{E3DE0C4D-F4C6-403C-8CE7-90C4EFA1B47B}" srcOrd="0" destOrd="0" parTransId="{3059EA97-2760-4F11-BB53-C0E1C3809CE7}" sibTransId="{A800522C-058B-4989-A26C-835F9A534B4D}"/>
    <dgm:cxn modelId="{65190C23-16C8-44A0-BD78-25F350916F39}" srcId="{ECCAFAFA-AAF6-4191-9E61-F49F3089C8EB}" destId="{0E4298EC-2226-41B1-8FD8-674274FA527C}" srcOrd="0" destOrd="0" parTransId="{12D88A29-75EE-4AFF-B5EA-DDE0835F76F9}" sibTransId="{8B0FBF11-05FE-4345-98CF-23DDEB3E682B}"/>
    <dgm:cxn modelId="{A9CEF528-D215-4CF1-AD4E-EC19A6BD524B}" srcId="{8E600B8E-49B2-49E9-8716-880330C6CAEE}" destId="{EA1C6299-40C2-4761-8C17-6DF87C530D56}" srcOrd="0" destOrd="0" parTransId="{06A68847-D96A-458F-B676-5CEA89381752}" sibTransId="{C3EC032D-6A98-4587-8FEE-B19D5B176EAC}"/>
    <dgm:cxn modelId="{7962E23B-FF99-4AC7-9572-87B82A4315A1}" type="presOf" srcId="{D232B9CC-DA9A-4BF7-9B4F-CBD12927E594}" destId="{8F1DCB65-2E60-4163-A799-6F62EE6821FC}" srcOrd="0" destOrd="0" presId="urn:diagrams.loki3.com/BracketList"/>
    <dgm:cxn modelId="{9BED005D-2472-4AA6-9098-9CA5119843FB}" type="presOf" srcId="{E3DE0C4D-F4C6-403C-8CE7-90C4EFA1B47B}" destId="{8D806149-C41B-42DA-8E94-2A42BA63CBFD}" srcOrd="0" destOrd="0" presId="urn:diagrams.loki3.com/BracketList"/>
    <dgm:cxn modelId="{B3D21863-C37D-4DCC-9312-44A2454E7DA9}" srcId="{7F5B8F73-E2E9-4D7A-BB42-EEA206713AEE}" destId="{B86A5F66-7783-4CA4-9F07-B7316D6B9960}" srcOrd="8" destOrd="0" parTransId="{15DC5B8E-56F4-409B-8899-D5981E82561F}" sibTransId="{3A6AB798-EDBB-4994-AE33-728BF5F21D46}"/>
    <dgm:cxn modelId="{D8FC5E46-ABB2-4D99-AF3B-42652CB59789}" srcId="{E3DE0C4D-F4C6-403C-8CE7-90C4EFA1B47B}" destId="{9B103A99-59A7-4F2A-8445-45E941152C2C}" srcOrd="0" destOrd="0" parTransId="{14FEF510-2FA0-48B1-B63B-E2BC7EBCAED1}" sibTransId="{5E2C70BB-BF54-41B4-9DE9-1327459F568E}"/>
    <dgm:cxn modelId="{1F029D68-3405-43A3-BEA5-FD4BD3D542D0}" srcId="{7F5B8F73-E2E9-4D7A-BB42-EEA206713AEE}" destId="{DCF663EA-7A06-4E22-AABC-1FBEF737B09A}" srcOrd="7" destOrd="0" parTransId="{DB25780A-95E4-4671-9304-FAEE4EA7DE43}" sibTransId="{1274FDD8-F469-4386-9EE7-0BE4A6F9F124}"/>
    <dgm:cxn modelId="{2241354E-F28B-4093-ACA6-8A43A6D7CF60}" srcId="{7F5B8F73-E2E9-4D7A-BB42-EEA206713AEE}" destId="{8E600B8E-49B2-49E9-8716-880330C6CAEE}" srcOrd="2" destOrd="0" parTransId="{3DC79020-6DE8-438C-9F1A-1A16FDB19573}" sibTransId="{EE6FC6FB-EEB3-4436-AD6D-EBBB24166272}"/>
    <dgm:cxn modelId="{D564A26F-1F72-4D46-9E78-28464CA67407}" type="presOf" srcId="{32701A78-3C72-418B-A948-7D856A5BD85D}" destId="{7C909C59-7B7A-44BD-A725-405AA5D66F68}" srcOrd="0" destOrd="0" presId="urn:diagrams.loki3.com/BracketList"/>
    <dgm:cxn modelId="{2841C26F-1516-4E82-B253-F71933B5A8F7}" type="presOf" srcId="{4DE6D38E-A9C1-4904-A832-5570E520D97F}" destId="{A66CBDE8-4D1D-4983-AE9A-919FBF33DDD0}" srcOrd="0" destOrd="0" presId="urn:diagrams.loki3.com/BracketList"/>
    <dgm:cxn modelId="{D21A8270-09AF-489A-B234-D45AFD472850}" srcId="{7F5B8F73-E2E9-4D7A-BB42-EEA206713AEE}" destId="{23BCA83E-0155-4E2A-BC96-6A8B05F32CF5}" srcOrd="3" destOrd="0" parTransId="{370BA5F6-0E6E-4A2C-9A4C-7A35E7171898}" sibTransId="{9CF2CE3B-D1AB-44C7-97B2-8BCB0EB46C62}"/>
    <dgm:cxn modelId="{52A35771-F9A7-44F8-A7EC-89FFA8CF1DB1}" type="presOf" srcId="{49401D16-F93A-48BF-8C7B-2743649C66C6}" destId="{392E05A6-592E-4150-A9FA-E0FFA1FB461F}" srcOrd="0" destOrd="0" presId="urn:diagrams.loki3.com/BracketList"/>
    <dgm:cxn modelId="{350BFC53-133F-44C3-BD20-30DF98F98D9C}" srcId="{1013E30E-1445-4425-8309-6DE707081F65}" destId="{0C45410C-79FF-4224-A5FC-1BBC6B7E29CE}" srcOrd="0" destOrd="0" parTransId="{D74D1CEA-97FA-4EB9-8FEA-910D6B0F33CB}" sibTransId="{F7C3A51A-0E29-4D6C-A444-0377C66F8EFB}"/>
    <dgm:cxn modelId="{8AB77A74-EC2A-4E16-9B26-280E52EE2FA1}" srcId="{431F8AF0-26B3-43AE-A00E-FE1DCFF79D5B}" destId="{4DE6D38E-A9C1-4904-A832-5570E520D97F}" srcOrd="0" destOrd="0" parTransId="{BE4DD882-B850-4DF9-A8BB-04EE29B90E5F}" sibTransId="{8847F4F4-A75B-45CA-89B7-3AE1E6891A40}"/>
    <dgm:cxn modelId="{4DD95B75-C004-4277-B12E-3EC6FFB7CFF8}" srcId="{DCF663EA-7A06-4E22-AABC-1FBEF737B09A}" destId="{49401D16-F93A-48BF-8C7B-2743649C66C6}" srcOrd="0" destOrd="0" parTransId="{FD289F66-2BC5-4A82-BB88-B69D561DC7C6}" sibTransId="{F163234C-E463-414D-98DF-E26484F3EC53}"/>
    <dgm:cxn modelId="{6606F556-AF3D-443B-8DD0-D75ACA7B8FDF}" type="presOf" srcId="{00D374CD-D97E-4960-AB7D-97CEA9F33B1F}" destId="{A13CF10E-17DC-49F3-9426-17887ADE7E68}" srcOrd="0" destOrd="0" presId="urn:diagrams.loki3.com/BracketList"/>
    <dgm:cxn modelId="{1C950677-6BE2-486B-8BD9-F84C73FF99DF}" type="presOf" srcId="{431F8AF0-26B3-43AE-A00E-FE1DCFF79D5B}" destId="{33BEDD84-29B1-45F6-922D-F352C6560195}" srcOrd="0" destOrd="0" presId="urn:diagrams.loki3.com/BracketList"/>
    <dgm:cxn modelId="{6AC6D45A-4E24-4B6C-9336-1DB6E5BCB6EF}" type="presOf" srcId="{0E4298EC-2226-41B1-8FD8-674274FA527C}" destId="{D25451CA-33E2-4901-93B4-4D691BD69179}" srcOrd="0" destOrd="0" presId="urn:diagrams.loki3.com/BracketList"/>
    <dgm:cxn modelId="{D137847B-FE3F-441C-8F4C-23376913A302}" type="presOf" srcId="{DCF663EA-7A06-4E22-AABC-1FBEF737B09A}" destId="{2EA6521F-FA8F-4DD2-BB79-469AD4E730E4}" srcOrd="0" destOrd="0" presId="urn:diagrams.loki3.com/BracketList"/>
    <dgm:cxn modelId="{333A4AB1-F8B8-41B8-91F1-E8FB41CB84EF}" srcId="{00D374CD-D97E-4960-AB7D-97CEA9F33B1F}" destId="{D232B9CC-DA9A-4BF7-9B4F-CBD12927E594}" srcOrd="0" destOrd="0" parTransId="{1C6CD1EC-52C5-4D8E-8937-FE5235EE780B}" sibTransId="{41967E71-EF1F-4F33-BEDF-8BE6FE7C3BC5}"/>
    <dgm:cxn modelId="{0BCF8DC5-ECED-4B9E-ABC6-2B0E5D2726C8}" type="presOf" srcId="{B86A5F66-7783-4CA4-9F07-B7316D6B9960}" destId="{1B8C116B-F57D-459D-869C-C23FF142DCD4}" srcOrd="0" destOrd="0" presId="urn:diagrams.loki3.com/BracketList"/>
    <dgm:cxn modelId="{DB2B78CB-B2B4-4E89-AE3E-614A01CE9459}" srcId="{7F5B8F73-E2E9-4D7A-BB42-EEA206713AEE}" destId="{00D374CD-D97E-4960-AB7D-97CEA9F33B1F}" srcOrd="5" destOrd="0" parTransId="{A23622EB-C368-47EC-9F9B-14B0169B0C50}" sibTransId="{3451076A-629C-45F9-AD7F-CB7009B3A8C2}"/>
    <dgm:cxn modelId="{9CFCA9CE-3A42-4530-818B-E9DF6255F38B}" type="presOf" srcId="{ECCAFAFA-AAF6-4191-9E61-F49F3089C8EB}" destId="{F8DF37E4-BCE1-4DBA-A71A-1F88EB357DDB}" srcOrd="0" destOrd="0" presId="urn:diagrams.loki3.com/BracketList"/>
    <dgm:cxn modelId="{DE5566D5-4F9F-47FD-9B09-1CA53EC40E5D}" srcId="{7F5B8F73-E2E9-4D7A-BB42-EEA206713AEE}" destId="{431F8AF0-26B3-43AE-A00E-FE1DCFF79D5B}" srcOrd="6" destOrd="0" parTransId="{E9D2DAAC-2753-4374-83CC-266019423349}" sibTransId="{5A9675D9-23DE-41E7-80BE-4111AFA1B66F}"/>
    <dgm:cxn modelId="{0720DAD5-6601-46CA-B967-DE619CBB50C1}" type="presOf" srcId="{23BCA83E-0155-4E2A-BC96-6A8B05F32CF5}" destId="{BB1E85CA-2A94-46D6-B49E-62AB37C57F92}" srcOrd="0" destOrd="0" presId="urn:diagrams.loki3.com/BracketList"/>
    <dgm:cxn modelId="{8BE9DFD9-9D7B-4090-A19C-E8B89BAB1CDF}" srcId="{23BCA83E-0155-4E2A-BC96-6A8B05F32CF5}" destId="{32701A78-3C72-418B-A948-7D856A5BD85D}" srcOrd="0" destOrd="0" parTransId="{87A71A87-7B13-40FB-9089-A0207517F5D6}" sibTransId="{852319AA-23B1-4CFF-9B49-9ABDB19CA7D4}"/>
    <dgm:cxn modelId="{7E2BDDDA-2817-41BF-ADF5-6C75E225435F}" type="presOf" srcId="{7F5B8F73-E2E9-4D7A-BB42-EEA206713AEE}" destId="{49FCBEB9-A614-408C-82E3-DC2051B82BD0}" srcOrd="0" destOrd="0" presId="urn:diagrams.loki3.com/BracketList"/>
    <dgm:cxn modelId="{33D931DE-E958-486E-ABCA-DB73228207EF}" type="presOf" srcId="{0C45410C-79FF-4224-A5FC-1BBC6B7E29CE}" destId="{BAF5765C-BFC8-452C-96D8-D0A70208988E}" srcOrd="0" destOrd="0" presId="urn:diagrams.loki3.com/BracketList"/>
    <dgm:cxn modelId="{AF33F2E0-2FE2-40EE-9A18-89941EDFA9B7}" type="presOf" srcId="{8A1E010C-2126-4563-A873-112505CFDC0D}" destId="{A96527E1-7FD3-446D-B461-075ABA5954F0}" srcOrd="0" destOrd="0" presId="urn:diagrams.loki3.com/BracketList"/>
    <dgm:cxn modelId="{4F36D6E6-7837-4264-9006-B015A33FA6D1}" srcId="{7F5B8F73-E2E9-4D7A-BB42-EEA206713AEE}" destId="{ECCAFAFA-AAF6-4191-9E61-F49F3089C8EB}" srcOrd="4" destOrd="0" parTransId="{F66A0771-E094-4EFE-B59D-54EECB53CDEE}" sibTransId="{F95C0610-689B-4B72-9692-CEBAFA485BD2}"/>
    <dgm:cxn modelId="{0031CDEB-89DF-411E-9A7C-966121D3C45F}" type="presOf" srcId="{9B103A99-59A7-4F2A-8445-45E941152C2C}" destId="{551F4C6C-8528-46A3-90D3-25D8A9CB4598}" srcOrd="0" destOrd="0" presId="urn:diagrams.loki3.com/BracketList"/>
    <dgm:cxn modelId="{817B14EC-0089-454B-B1E8-F5CC3D91AFB5}" type="presOf" srcId="{EA1C6299-40C2-4761-8C17-6DF87C530D56}" destId="{81E09ABF-B18F-456A-9548-518B9E1DBFE3}" srcOrd="0" destOrd="0" presId="urn:diagrams.loki3.com/BracketList"/>
    <dgm:cxn modelId="{E65B3AF2-10BB-472D-98B1-17EDEF11EB3D}" srcId="{B86A5F66-7783-4CA4-9F07-B7316D6B9960}" destId="{8A1E010C-2126-4563-A873-112505CFDC0D}" srcOrd="0" destOrd="0" parTransId="{06E8DDF9-A813-4350-9BDD-EB8791D51567}" sibTransId="{7DA1BA2F-9841-4E88-BC83-145DBA99132D}"/>
    <dgm:cxn modelId="{BDD9F3D6-5320-4C47-B07A-E96DD004D7D5}" type="presParOf" srcId="{49FCBEB9-A614-408C-82E3-DC2051B82BD0}" destId="{2D8B8DDE-09EA-4B1D-BFA8-F845CA95C995}" srcOrd="0" destOrd="0" presId="urn:diagrams.loki3.com/BracketList"/>
    <dgm:cxn modelId="{135981CC-A582-4169-9399-60E25A0806FD}" type="presParOf" srcId="{2D8B8DDE-09EA-4B1D-BFA8-F845CA95C995}" destId="{8D806149-C41B-42DA-8E94-2A42BA63CBFD}" srcOrd="0" destOrd="0" presId="urn:diagrams.loki3.com/BracketList"/>
    <dgm:cxn modelId="{42C7DD00-99C1-4A34-BDE1-6B826EFEB6E4}" type="presParOf" srcId="{2D8B8DDE-09EA-4B1D-BFA8-F845CA95C995}" destId="{AEA0C32A-5A14-436C-9DCB-FFA483DB7D8D}" srcOrd="1" destOrd="0" presId="urn:diagrams.loki3.com/BracketList"/>
    <dgm:cxn modelId="{72077775-873C-4A21-82A6-13B834BC9000}" type="presParOf" srcId="{2D8B8DDE-09EA-4B1D-BFA8-F845CA95C995}" destId="{3C659746-3C1F-4603-904C-E53E2E8B542D}" srcOrd="2" destOrd="0" presId="urn:diagrams.loki3.com/BracketList"/>
    <dgm:cxn modelId="{5A19A675-55E8-45AE-850F-E66747111766}" type="presParOf" srcId="{2D8B8DDE-09EA-4B1D-BFA8-F845CA95C995}" destId="{551F4C6C-8528-46A3-90D3-25D8A9CB4598}" srcOrd="3" destOrd="0" presId="urn:diagrams.loki3.com/BracketList"/>
    <dgm:cxn modelId="{295E1A5D-BA33-4944-8AEF-CB448C413B19}" type="presParOf" srcId="{49FCBEB9-A614-408C-82E3-DC2051B82BD0}" destId="{3C71B850-3162-4B48-8499-D783266420EA}" srcOrd="1" destOrd="0" presId="urn:diagrams.loki3.com/BracketList"/>
    <dgm:cxn modelId="{7ED7FAA9-8EDB-4337-8E9E-EFEB7EFBE845}" type="presParOf" srcId="{49FCBEB9-A614-408C-82E3-DC2051B82BD0}" destId="{8AD4DDCD-60FC-4E48-B6E1-27BFDBA2ECE9}" srcOrd="2" destOrd="0" presId="urn:diagrams.loki3.com/BracketList"/>
    <dgm:cxn modelId="{C76A4BC6-4CDA-4787-8591-602971049797}" type="presParOf" srcId="{8AD4DDCD-60FC-4E48-B6E1-27BFDBA2ECE9}" destId="{2B5B2D28-BF34-4026-834D-401C8A2CC6E7}" srcOrd="0" destOrd="0" presId="urn:diagrams.loki3.com/BracketList"/>
    <dgm:cxn modelId="{E80DF895-65E1-46E7-A3A7-1D40FB74A5B4}" type="presParOf" srcId="{8AD4DDCD-60FC-4E48-B6E1-27BFDBA2ECE9}" destId="{D50C7D9C-DA8A-4340-A813-1B62AFB6008C}" srcOrd="1" destOrd="0" presId="urn:diagrams.loki3.com/BracketList"/>
    <dgm:cxn modelId="{45DB7853-355A-40BB-8ACE-7B472FFE9FBE}" type="presParOf" srcId="{8AD4DDCD-60FC-4E48-B6E1-27BFDBA2ECE9}" destId="{89EF24EC-A37A-488D-B1F0-C79CF7B8EBF4}" srcOrd="2" destOrd="0" presId="urn:diagrams.loki3.com/BracketList"/>
    <dgm:cxn modelId="{63F551A4-9DC9-4851-94B1-19D6A1E12114}" type="presParOf" srcId="{8AD4DDCD-60FC-4E48-B6E1-27BFDBA2ECE9}" destId="{BAF5765C-BFC8-452C-96D8-D0A70208988E}" srcOrd="3" destOrd="0" presId="urn:diagrams.loki3.com/BracketList"/>
    <dgm:cxn modelId="{60D77977-730D-4D89-BEAE-536E29D46860}" type="presParOf" srcId="{49FCBEB9-A614-408C-82E3-DC2051B82BD0}" destId="{87052156-0C1D-4E03-8721-66CCC40D8017}" srcOrd="3" destOrd="0" presId="urn:diagrams.loki3.com/BracketList"/>
    <dgm:cxn modelId="{A6205AC4-64B4-4881-9B59-A3414DF7661B}" type="presParOf" srcId="{49FCBEB9-A614-408C-82E3-DC2051B82BD0}" destId="{7427B00D-AA58-4346-9A5F-E48461DCA3BE}" srcOrd="4" destOrd="0" presId="urn:diagrams.loki3.com/BracketList"/>
    <dgm:cxn modelId="{CDF7619D-0E25-471C-9810-370A02E02ED4}" type="presParOf" srcId="{7427B00D-AA58-4346-9A5F-E48461DCA3BE}" destId="{BBD1235C-B033-4841-AB88-75CA445B25AD}" srcOrd="0" destOrd="0" presId="urn:diagrams.loki3.com/BracketList"/>
    <dgm:cxn modelId="{BFADECE1-BA0E-4769-A844-3D2CF599EE3B}" type="presParOf" srcId="{7427B00D-AA58-4346-9A5F-E48461DCA3BE}" destId="{27968CA4-29C9-4BF5-9641-4E51D61B5ED4}" srcOrd="1" destOrd="0" presId="urn:diagrams.loki3.com/BracketList"/>
    <dgm:cxn modelId="{ED72C5E1-1E0A-42C0-81B0-3ED004038DA1}" type="presParOf" srcId="{7427B00D-AA58-4346-9A5F-E48461DCA3BE}" destId="{AEF54276-BB65-4D16-9BAE-56B70EAF3AD5}" srcOrd="2" destOrd="0" presId="urn:diagrams.loki3.com/BracketList"/>
    <dgm:cxn modelId="{B37ACF9A-2A57-41F6-83D0-C3FB592920A9}" type="presParOf" srcId="{7427B00D-AA58-4346-9A5F-E48461DCA3BE}" destId="{81E09ABF-B18F-456A-9548-518B9E1DBFE3}" srcOrd="3" destOrd="0" presId="urn:diagrams.loki3.com/BracketList"/>
    <dgm:cxn modelId="{62FF1E16-14BE-4F91-A989-06495C91E399}" type="presParOf" srcId="{49FCBEB9-A614-408C-82E3-DC2051B82BD0}" destId="{8C012FE3-BAE8-4FC8-B818-F63A41BDEB72}" srcOrd="5" destOrd="0" presId="urn:diagrams.loki3.com/BracketList"/>
    <dgm:cxn modelId="{9A087A07-69D5-43ED-B39C-5E0F2E0DC064}" type="presParOf" srcId="{49FCBEB9-A614-408C-82E3-DC2051B82BD0}" destId="{6B8E4362-C105-4385-A7EA-51D8B573F88A}" srcOrd="6" destOrd="0" presId="urn:diagrams.loki3.com/BracketList"/>
    <dgm:cxn modelId="{4AACC1B7-63D3-4617-A830-E2FF7550AE9C}" type="presParOf" srcId="{6B8E4362-C105-4385-A7EA-51D8B573F88A}" destId="{BB1E85CA-2A94-46D6-B49E-62AB37C57F92}" srcOrd="0" destOrd="0" presId="urn:diagrams.loki3.com/BracketList"/>
    <dgm:cxn modelId="{49F9FAE3-8B40-4D2C-82A1-7E9F382D7C95}" type="presParOf" srcId="{6B8E4362-C105-4385-A7EA-51D8B573F88A}" destId="{788FD8D3-2A74-42FD-8F4C-40F106B813C6}" srcOrd="1" destOrd="0" presId="urn:diagrams.loki3.com/BracketList"/>
    <dgm:cxn modelId="{AA1F2967-4EF2-4D32-BC9E-9C69267FB647}" type="presParOf" srcId="{6B8E4362-C105-4385-A7EA-51D8B573F88A}" destId="{6BC3980F-D0D0-443B-B529-36D0A231339A}" srcOrd="2" destOrd="0" presId="urn:diagrams.loki3.com/BracketList"/>
    <dgm:cxn modelId="{C4508D9C-811B-4415-ACE7-74FA4EE55E02}" type="presParOf" srcId="{6B8E4362-C105-4385-A7EA-51D8B573F88A}" destId="{7C909C59-7B7A-44BD-A725-405AA5D66F68}" srcOrd="3" destOrd="0" presId="urn:diagrams.loki3.com/BracketList"/>
    <dgm:cxn modelId="{36223115-BC63-4CE4-BE06-E6A1E513A613}" type="presParOf" srcId="{49FCBEB9-A614-408C-82E3-DC2051B82BD0}" destId="{5860D493-A365-48DA-AA35-1422D57731C8}" srcOrd="7" destOrd="0" presId="urn:diagrams.loki3.com/BracketList"/>
    <dgm:cxn modelId="{4983B920-5D0C-4CB0-88C5-77DC51302382}" type="presParOf" srcId="{49FCBEB9-A614-408C-82E3-DC2051B82BD0}" destId="{354C1D77-CA7F-45CF-A197-3005CE654036}" srcOrd="8" destOrd="0" presId="urn:diagrams.loki3.com/BracketList"/>
    <dgm:cxn modelId="{B6A62CE3-1CD3-41A6-A6C8-5AD995DAD7C5}" type="presParOf" srcId="{354C1D77-CA7F-45CF-A197-3005CE654036}" destId="{F8DF37E4-BCE1-4DBA-A71A-1F88EB357DDB}" srcOrd="0" destOrd="0" presId="urn:diagrams.loki3.com/BracketList"/>
    <dgm:cxn modelId="{D5D18923-D1D2-425D-9798-1671B8D6674C}" type="presParOf" srcId="{354C1D77-CA7F-45CF-A197-3005CE654036}" destId="{48FF6A5B-85CF-4767-A3AE-004DE79B0AC0}" srcOrd="1" destOrd="0" presId="urn:diagrams.loki3.com/BracketList"/>
    <dgm:cxn modelId="{6D54D02A-2BDA-434D-A725-C472A2BB93C1}" type="presParOf" srcId="{354C1D77-CA7F-45CF-A197-3005CE654036}" destId="{0B4F5753-CC3A-4278-8BA6-BFBE90B4C65E}" srcOrd="2" destOrd="0" presId="urn:diagrams.loki3.com/BracketList"/>
    <dgm:cxn modelId="{A3194931-8062-44A0-8A8A-4E18E642E29B}" type="presParOf" srcId="{354C1D77-CA7F-45CF-A197-3005CE654036}" destId="{D25451CA-33E2-4901-93B4-4D691BD69179}" srcOrd="3" destOrd="0" presId="urn:diagrams.loki3.com/BracketList"/>
    <dgm:cxn modelId="{1637F3D5-2E09-48AF-9710-565EA9AA76EB}" type="presParOf" srcId="{49FCBEB9-A614-408C-82E3-DC2051B82BD0}" destId="{6A1E3E62-57E5-49B8-BDF7-18486417F073}" srcOrd="9" destOrd="0" presId="urn:diagrams.loki3.com/BracketList"/>
    <dgm:cxn modelId="{316A4C56-0A15-4D93-8AFF-CCA4A11F332D}" type="presParOf" srcId="{49FCBEB9-A614-408C-82E3-DC2051B82BD0}" destId="{11BF4C97-83F8-4170-8421-807E27CAB2A2}" srcOrd="10" destOrd="0" presId="urn:diagrams.loki3.com/BracketList"/>
    <dgm:cxn modelId="{D25C0FB4-D869-4B35-AC21-5CA57DED75A6}" type="presParOf" srcId="{11BF4C97-83F8-4170-8421-807E27CAB2A2}" destId="{A13CF10E-17DC-49F3-9426-17887ADE7E68}" srcOrd="0" destOrd="0" presId="urn:diagrams.loki3.com/BracketList"/>
    <dgm:cxn modelId="{5AE19A3F-33F7-4AF7-AA45-D6342296BD5C}" type="presParOf" srcId="{11BF4C97-83F8-4170-8421-807E27CAB2A2}" destId="{94EB0722-917A-47C2-B328-1AEA39E7E105}" srcOrd="1" destOrd="0" presId="urn:diagrams.loki3.com/BracketList"/>
    <dgm:cxn modelId="{442B3AC4-EF0F-4A9E-8F93-CD4800B96CB3}" type="presParOf" srcId="{11BF4C97-83F8-4170-8421-807E27CAB2A2}" destId="{1CAF79B5-2B74-4517-B022-94E313FF861E}" srcOrd="2" destOrd="0" presId="urn:diagrams.loki3.com/BracketList"/>
    <dgm:cxn modelId="{167DC29A-B95C-4CB9-837E-B3EF6C2C03A3}" type="presParOf" srcId="{11BF4C97-83F8-4170-8421-807E27CAB2A2}" destId="{8F1DCB65-2E60-4163-A799-6F62EE6821FC}" srcOrd="3" destOrd="0" presId="urn:diagrams.loki3.com/BracketList"/>
    <dgm:cxn modelId="{DF920DFB-4771-46E7-A68F-57451BFE2ACD}" type="presParOf" srcId="{49FCBEB9-A614-408C-82E3-DC2051B82BD0}" destId="{0DFA10ED-72EA-4059-BEDE-DEF4C2693C12}" srcOrd="11" destOrd="0" presId="urn:diagrams.loki3.com/BracketList"/>
    <dgm:cxn modelId="{BD21906D-29CE-43A5-8E6D-62BDFB2EC11C}" type="presParOf" srcId="{49FCBEB9-A614-408C-82E3-DC2051B82BD0}" destId="{CDBB3769-E32E-48FB-BE5C-B50532245397}" srcOrd="12" destOrd="0" presId="urn:diagrams.loki3.com/BracketList"/>
    <dgm:cxn modelId="{0180646B-75FB-4276-A6C3-79E11BDB54BC}" type="presParOf" srcId="{CDBB3769-E32E-48FB-BE5C-B50532245397}" destId="{33BEDD84-29B1-45F6-922D-F352C6560195}" srcOrd="0" destOrd="0" presId="urn:diagrams.loki3.com/BracketList"/>
    <dgm:cxn modelId="{31644C2A-A25E-47A8-99A5-38412B21A38E}" type="presParOf" srcId="{CDBB3769-E32E-48FB-BE5C-B50532245397}" destId="{6D58C3B2-584F-4231-ADE1-C1560A335E31}" srcOrd="1" destOrd="0" presId="urn:diagrams.loki3.com/BracketList"/>
    <dgm:cxn modelId="{9CA231E5-A94F-49A1-8B4C-D83DD40FE928}" type="presParOf" srcId="{CDBB3769-E32E-48FB-BE5C-B50532245397}" destId="{D9555A8C-13B5-4D28-807E-B12BB8523D6A}" srcOrd="2" destOrd="0" presId="urn:diagrams.loki3.com/BracketList"/>
    <dgm:cxn modelId="{5FE13AF2-5F13-455E-B2E4-BED7FB78CBD6}" type="presParOf" srcId="{CDBB3769-E32E-48FB-BE5C-B50532245397}" destId="{A66CBDE8-4D1D-4983-AE9A-919FBF33DDD0}" srcOrd="3" destOrd="0" presId="urn:diagrams.loki3.com/BracketList"/>
    <dgm:cxn modelId="{FAEA0A93-C7AC-434E-805B-49A8D9F9B2F7}" type="presParOf" srcId="{49FCBEB9-A614-408C-82E3-DC2051B82BD0}" destId="{D21EC21D-4978-4747-87FC-0EA3D1C67555}" srcOrd="13" destOrd="0" presId="urn:diagrams.loki3.com/BracketList"/>
    <dgm:cxn modelId="{F82840AE-0518-42DD-B48F-3FDD0786A6E2}" type="presParOf" srcId="{49FCBEB9-A614-408C-82E3-DC2051B82BD0}" destId="{09560FD8-4718-4F97-B42D-CFAFFFBDA2F4}" srcOrd="14" destOrd="0" presId="urn:diagrams.loki3.com/BracketList"/>
    <dgm:cxn modelId="{D1046332-ABDD-4C95-943B-07BA743A1139}" type="presParOf" srcId="{09560FD8-4718-4F97-B42D-CFAFFFBDA2F4}" destId="{2EA6521F-FA8F-4DD2-BB79-469AD4E730E4}" srcOrd="0" destOrd="0" presId="urn:diagrams.loki3.com/BracketList"/>
    <dgm:cxn modelId="{AEDE95F8-378E-4853-8E02-82BABBBACED5}" type="presParOf" srcId="{09560FD8-4718-4F97-B42D-CFAFFFBDA2F4}" destId="{B5CD5526-3F86-4E59-B12F-DE714165A1B4}" srcOrd="1" destOrd="0" presId="urn:diagrams.loki3.com/BracketList"/>
    <dgm:cxn modelId="{731D7EC3-7380-405B-9FC3-C49FB0DE4D4F}" type="presParOf" srcId="{09560FD8-4718-4F97-B42D-CFAFFFBDA2F4}" destId="{93E3A1D5-C535-4C2B-815A-57BB381C8ED3}" srcOrd="2" destOrd="0" presId="urn:diagrams.loki3.com/BracketList"/>
    <dgm:cxn modelId="{1A130431-1327-4D15-93C8-33FB09EED010}" type="presParOf" srcId="{09560FD8-4718-4F97-B42D-CFAFFFBDA2F4}" destId="{392E05A6-592E-4150-A9FA-E0FFA1FB461F}" srcOrd="3" destOrd="0" presId="urn:diagrams.loki3.com/BracketList"/>
    <dgm:cxn modelId="{037E4A65-B2C8-4E44-99C5-29A5D9345028}" type="presParOf" srcId="{49FCBEB9-A614-408C-82E3-DC2051B82BD0}" destId="{FDC2AE9C-E498-4704-A29D-974DFC4F41AE}" srcOrd="15" destOrd="0" presId="urn:diagrams.loki3.com/BracketList"/>
    <dgm:cxn modelId="{A69CBA18-B677-445E-B54B-B7F74683BC2B}" type="presParOf" srcId="{49FCBEB9-A614-408C-82E3-DC2051B82BD0}" destId="{AD0D6D66-D4A2-4721-B98E-52E14D76E106}" srcOrd="16" destOrd="0" presId="urn:diagrams.loki3.com/BracketList"/>
    <dgm:cxn modelId="{00E9E402-AC94-421E-84FA-83E9A5BBF908}" type="presParOf" srcId="{AD0D6D66-D4A2-4721-B98E-52E14D76E106}" destId="{1B8C116B-F57D-459D-869C-C23FF142DCD4}" srcOrd="0" destOrd="0" presId="urn:diagrams.loki3.com/BracketList"/>
    <dgm:cxn modelId="{FA6E6C2B-0E10-48D2-ADAC-8735C4DB25D7}" type="presParOf" srcId="{AD0D6D66-D4A2-4721-B98E-52E14D76E106}" destId="{383E4969-E7E7-4840-96A8-AFBECACABED0}" srcOrd="1" destOrd="0" presId="urn:diagrams.loki3.com/BracketList"/>
    <dgm:cxn modelId="{FF7F819C-577B-4B82-A886-5A718EDBEC9C}" type="presParOf" srcId="{AD0D6D66-D4A2-4721-B98E-52E14D76E106}" destId="{9D673A74-DD7C-4E0A-91DC-EA2536B49259}" srcOrd="2" destOrd="0" presId="urn:diagrams.loki3.com/BracketList"/>
    <dgm:cxn modelId="{CEAE9184-1705-4812-A6DD-77D2299726B8}" type="presParOf" srcId="{AD0D6D66-D4A2-4721-B98E-52E14D76E106}" destId="{A96527E1-7FD3-446D-B461-075ABA5954F0}"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3182A-8000-4827-B7F7-5F222ACE5F6D}">
      <dsp:nvSpPr>
        <dsp:cNvPr id="0" name=""/>
        <dsp:cNvSpPr/>
      </dsp:nvSpPr>
      <dsp:spPr>
        <a:xfrm>
          <a:off x="2370" y="154194"/>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Databases can store very large numbers of records efficiently </a:t>
          </a:r>
          <a:endParaRPr lang="en-US" sz="1400" kern="1200">
            <a:solidFill>
              <a:schemeClr val="bg1"/>
            </a:solidFill>
          </a:endParaRPr>
        </a:p>
      </dsp:txBody>
      <dsp:txXfrm>
        <a:off x="2370" y="154194"/>
        <a:ext cx="1880659" cy="1128395"/>
      </dsp:txXfrm>
    </dsp:sp>
    <dsp:sp modelId="{CAC72DC2-CBEA-4639-9583-401B3DEE9C8D}">
      <dsp:nvSpPr>
        <dsp:cNvPr id="0" name=""/>
        <dsp:cNvSpPr/>
      </dsp:nvSpPr>
      <dsp:spPr>
        <a:xfrm>
          <a:off x="2071095" y="154194"/>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It is very quick and easy to find information.</a:t>
          </a:r>
          <a:endParaRPr lang="en-US" sz="1400" kern="1200">
            <a:solidFill>
              <a:schemeClr val="bg1"/>
            </a:solidFill>
          </a:endParaRPr>
        </a:p>
      </dsp:txBody>
      <dsp:txXfrm>
        <a:off x="2071095" y="154194"/>
        <a:ext cx="1880659" cy="1128395"/>
      </dsp:txXfrm>
    </dsp:sp>
    <dsp:sp modelId="{76FF6B5B-76E0-4D81-887D-4E37BF68B063}">
      <dsp:nvSpPr>
        <dsp:cNvPr id="0" name=""/>
        <dsp:cNvSpPr/>
      </dsp:nvSpPr>
      <dsp:spPr>
        <a:xfrm>
          <a:off x="4139820" y="154194"/>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It is easy to add new data and to edit or delete old data.</a:t>
          </a:r>
          <a:endParaRPr lang="en-US" sz="1400" kern="1200">
            <a:solidFill>
              <a:schemeClr val="bg1"/>
            </a:solidFill>
          </a:endParaRPr>
        </a:p>
      </dsp:txBody>
      <dsp:txXfrm>
        <a:off x="4139820" y="154194"/>
        <a:ext cx="1880659" cy="1128395"/>
      </dsp:txXfrm>
    </dsp:sp>
    <dsp:sp modelId="{45BA03D3-1261-4E56-AC4F-015A2139B9D5}">
      <dsp:nvSpPr>
        <dsp:cNvPr id="0" name=""/>
        <dsp:cNvSpPr/>
      </dsp:nvSpPr>
      <dsp:spPr>
        <a:xfrm>
          <a:off x="6208545" y="154194"/>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Data can be searched &amp; Sorting easily, </a:t>
          </a:r>
          <a:endParaRPr lang="en-US" sz="1400" kern="1200">
            <a:solidFill>
              <a:schemeClr val="bg1"/>
            </a:solidFill>
          </a:endParaRPr>
        </a:p>
      </dsp:txBody>
      <dsp:txXfrm>
        <a:off x="6208545" y="154194"/>
        <a:ext cx="1880659" cy="1128395"/>
      </dsp:txXfrm>
    </dsp:sp>
    <dsp:sp modelId="{97F0F430-5D5B-4EA3-884F-66660D505D9B}">
      <dsp:nvSpPr>
        <dsp:cNvPr id="0" name=""/>
        <dsp:cNvSpPr/>
      </dsp:nvSpPr>
      <dsp:spPr>
        <a:xfrm>
          <a:off x="1036733" y="1470655"/>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Data can be imported into other applications</a:t>
          </a:r>
          <a:endParaRPr lang="en-US" sz="1400" kern="1200">
            <a:solidFill>
              <a:schemeClr val="bg1"/>
            </a:solidFill>
          </a:endParaRPr>
        </a:p>
      </dsp:txBody>
      <dsp:txXfrm>
        <a:off x="1036733" y="1470655"/>
        <a:ext cx="1880659" cy="1128395"/>
      </dsp:txXfrm>
    </dsp:sp>
    <dsp:sp modelId="{0FA92EA6-29FD-41F2-978D-38EA304AF26F}">
      <dsp:nvSpPr>
        <dsp:cNvPr id="0" name=""/>
        <dsp:cNvSpPr/>
      </dsp:nvSpPr>
      <dsp:spPr>
        <a:xfrm>
          <a:off x="3105457" y="1470655"/>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More than one person can access the same database at the same time - multi-access.</a:t>
          </a:r>
          <a:endParaRPr lang="en-US" sz="1400" kern="1200">
            <a:solidFill>
              <a:schemeClr val="bg1"/>
            </a:solidFill>
          </a:endParaRPr>
        </a:p>
      </dsp:txBody>
      <dsp:txXfrm>
        <a:off x="3105457" y="1470655"/>
        <a:ext cx="1880659" cy="1128395"/>
      </dsp:txXfrm>
    </dsp:sp>
    <dsp:sp modelId="{7C363930-CA1F-43AC-98C7-2D87BF5A257D}">
      <dsp:nvSpPr>
        <dsp:cNvPr id="0" name=""/>
        <dsp:cNvSpPr/>
      </dsp:nvSpPr>
      <dsp:spPr>
        <a:xfrm>
          <a:off x="5174182" y="1470655"/>
          <a:ext cx="1880659" cy="1128395"/>
        </a:xfrm>
        <a:prstGeom prst="rect">
          <a:avLst/>
        </a:prstGeom>
        <a:solidFill>
          <a:srgbClr val="008492"/>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solidFill>
                <a:schemeClr val="bg1"/>
              </a:solidFill>
            </a:rPr>
            <a:t>Security may be better than in paper files</a:t>
          </a:r>
          <a:r>
            <a:rPr lang="en-US" sz="1400" i="1" kern="1200">
              <a:solidFill>
                <a:schemeClr val="bg1"/>
              </a:solidFill>
            </a:rPr>
            <a:t>.</a:t>
          </a:r>
          <a:endParaRPr lang="en-US" sz="1400" kern="1200">
            <a:solidFill>
              <a:schemeClr val="bg1"/>
            </a:solidFill>
          </a:endParaRPr>
        </a:p>
      </dsp:txBody>
      <dsp:txXfrm>
        <a:off x="5174182" y="1470655"/>
        <a:ext cx="1880659" cy="1128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1756-3994-4E33-B8A6-9923059B0FF1}">
      <dsp:nvSpPr>
        <dsp:cNvPr id="0" name=""/>
        <dsp:cNvSpPr/>
      </dsp:nvSpPr>
      <dsp:spPr>
        <a:xfrm>
          <a:off x="2594005" y="830"/>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dirty="0"/>
            <a:t>Manages large amounts of data </a:t>
          </a:r>
          <a:endParaRPr lang="en-US" sz="1200" kern="1200" dirty="0"/>
        </a:p>
      </dsp:txBody>
      <dsp:txXfrm>
        <a:off x="2617623" y="24448"/>
        <a:ext cx="2871019" cy="436582"/>
      </dsp:txXfrm>
    </dsp:sp>
    <dsp:sp modelId="{B9A4865E-15F4-490B-8A98-706DE6E0B30E}">
      <dsp:nvSpPr>
        <dsp:cNvPr id="0" name=""/>
        <dsp:cNvSpPr/>
      </dsp:nvSpPr>
      <dsp:spPr>
        <a:xfrm>
          <a:off x="2594005" y="508840"/>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Accurate </a:t>
          </a:r>
          <a:endParaRPr lang="en-US" sz="1200" kern="1200"/>
        </a:p>
      </dsp:txBody>
      <dsp:txXfrm>
        <a:off x="2617623" y="532458"/>
        <a:ext cx="2871019" cy="436582"/>
      </dsp:txXfrm>
    </dsp:sp>
    <dsp:sp modelId="{5AB37FDB-2FA3-4C79-84A8-7184F1CC7E45}">
      <dsp:nvSpPr>
        <dsp:cNvPr id="0" name=""/>
        <dsp:cNvSpPr/>
      </dsp:nvSpPr>
      <dsp:spPr>
        <a:xfrm>
          <a:off x="2594005" y="1016849"/>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Easy to update data </a:t>
          </a:r>
          <a:endParaRPr lang="en-US" sz="1200" kern="1200"/>
        </a:p>
      </dsp:txBody>
      <dsp:txXfrm>
        <a:off x="2617623" y="1040467"/>
        <a:ext cx="2871019" cy="436582"/>
      </dsp:txXfrm>
    </dsp:sp>
    <dsp:sp modelId="{20D45DD6-8801-4E5C-8BB0-A92410E74B57}">
      <dsp:nvSpPr>
        <dsp:cNvPr id="0" name=""/>
        <dsp:cNvSpPr/>
      </dsp:nvSpPr>
      <dsp:spPr>
        <a:xfrm>
          <a:off x="2594005" y="1524859"/>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Security of data </a:t>
          </a:r>
          <a:endParaRPr lang="en-US" sz="1200" kern="1200"/>
        </a:p>
      </dsp:txBody>
      <dsp:txXfrm>
        <a:off x="2617623" y="1548477"/>
        <a:ext cx="2871019" cy="436582"/>
      </dsp:txXfrm>
    </dsp:sp>
    <dsp:sp modelId="{1059CBAA-31DD-4908-9DE8-7CA1971CBA3E}">
      <dsp:nvSpPr>
        <dsp:cNvPr id="0" name=""/>
        <dsp:cNvSpPr/>
      </dsp:nvSpPr>
      <dsp:spPr>
        <a:xfrm>
          <a:off x="2594005" y="2032868"/>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Data integrity </a:t>
          </a:r>
          <a:endParaRPr lang="en-US" sz="1200" kern="1200"/>
        </a:p>
      </dsp:txBody>
      <dsp:txXfrm>
        <a:off x="2617623" y="2056486"/>
        <a:ext cx="2871019" cy="436582"/>
      </dsp:txXfrm>
    </dsp:sp>
    <dsp:sp modelId="{13AD3818-5CEA-4522-9CAF-CB4921C5E8CC}">
      <dsp:nvSpPr>
        <dsp:cNvPr id="0" name=""/>
        <dsp:cNvSpPr/>
      </dsp:nvSpPr>
      <dsp:spPr>
        <a:xfrm>
          <a:off x="2594005" y="2540878"/>
          <a:ext cx="2918255" cy="483818"/>
        </a:xfrm>
        <a:prstGeom prst="roundRect">
          <a:avLst/>
        </a:prstGeom>
        <a:solidFill>
          <a:srgbClr val="008492"/>
        </a:solidFill>
        <a:ln>
          <a:noFill/>
        </a:ln>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kern="1200"/>
            <a:t>Easy to research data </a:t>
          </a:r>
          <a:endParaRPr lang="en-US" sz="1200" kern="1200"/>
        </a:p>
      </dsp:txBody>
      <dsp:txXfrm>
        <a:off x="2617623" y="2564496"/>
        <a:ext cx="2871019" cy="436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0CB7D-9A88-4B19-B54F-BC0A861779DF}">
      <dsp:nvSpPr>
        <dsp:cNvPr id="0" name=""/>
        <dsp:cNvSpPr/>
      </dsp:nvSpPr>
      <dsp:spPr>
        <a:xfrm>
          <a:off x="2311597" y="0"/>
          <a:ext cx="3263504" cy="3263504"/>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584EF6AE-9304-4CB6-A829-13287134A606}">
      <dsp:nvSpPr>
        <dsp:cNvPr id="0" name=""/>
        <dsp:cNvSpPr/>
      </dsp:nvSpPr>
      <dsp:spPr>
        <a:xfrm>
          <a:off x="2523725" y="212127"/>
          <a:ext cx="1305401" cy="1305401"/>
        </a:xfrm>
        <a:prstGeom prst="roundRect">
          <a:avLst/>
        </a:prstGeom>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Definition</a:t>
          </a:r>
        </a:p>
      </dsp:txBody>
      <dsp:txXfrm>
        <a:off x="2587449" y="275851"/>
        <a:ext cx="1177953" cy="1177953"/>
      </dsp:txXfrm>
    </dsp:sp>
    <dsp:sp modelId="{2E03587B-F5FE-4574-8ECB-4840F4C1CAE0}">
      <dsp:nvSpPr>
        <dsp:cNvPr id="0" name=""/>
        <dsp:cNvSpPr/>
      </dsp:nvSpPr>
      <dsp:spPr>
        <a:xfrm>
          <a:off x="4057572" y="212127"/>
          <a:ext cx="1305401" cy="1305401"/>
        </a:xfrm>
        <a:prstGeom prst="roundRect">
          <a:avLst/>
        </a:prstGeom>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a:t>
          </a:r>
          <a:r>
            <a:rPr lang="en-US" sz="1200" kern="1200" dirty="0" err="1"/>
            <a:t>Updation</a:t>
          </a:r>
          <a:endParaRPr lang="en-US" sz="1200" kern="1200" dirty="0"/>
        </a:p>
      </dsp:txBody>
      <dsp:txXfrm>
        <a:off x="4121296" y="275851"/>
        <a:ext cx="1177953" cy="1177953"/>
      </dsp:txXfrm>
    </dsp:sp>
    <dsp:sp modelId="{45D0F7F9-BE78-48A6-923A-68187FEFBAB4}">
      <dsp:nvSpPr>
        <dsp:cNvPr id="0" name=""/>
        <dsp:cNvSpPr/>
      </dsp:nvSpPr>
      <dsp:spPr>
        <a:xfrm>
          <a:off x="2523725" y="1745974"/>
          <a:ext cx="1305401" cy="1305401"/>
        </a:xfrm>
        <a:prstGeom prst="roundRect">
          <a:avLst/>
        </a:prstGeom>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 Retrieval</a:t>
          </a:r>
        </a:p>
      </dsp:txBody>
      <dsp:txXfrm>
        <a:off x="2587449" y="1809698"/>
        <a:ext cx="1177953" cy="1177953"/>
      </dsp:txXfrm>
    </dsp:sp>
    <dsp:sp modelId="{77DE7587-0CCD-4B69-B1C1-851C9D942463}">
      <dsp:nvSpPr>
        <dsp:cNvPr id="0" name=""/>
        <dsp:cNvSpPr/>
      </dsp:nvSpPr>
      <dsp:spPr>
        <a:xfrm>
          <a:off x="4057572" y="1745974"/>
          <a:ext cx="1305401" cy="1305401"/>
        </a:xfrm>
        <a:prstGeom prst="roundRect">
          <a:avLst/>
        </a:prstGeom>
        <a:solidFill>
          <a:srgbClr val="788F9B"/>
        </a:solidFill>
        <a:ln w="6350">
          <a:solidFill>
            <a:schemeClr val="bg2"/>
          </a:solidFill>
        </a:ln>
        <a:effectLst/>
        <a:scene3d>
          <a:camera prst="orthographicFront">
            <a:rot lat="0" lon="0" rev="0"/>
          </a:camera>
          <a:lightRig rig="contrasting" dir="t">
            <a:rot lat="0" lon="0" rev="1200000"/>
          </a:lightRig>
        </a:scene3d>
        <a:sp3d contourW="19050" prstMaterial="metal">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User Administration</a:t>
          </a:r>
        </a:p>
      </dsp:txBody>
      <dsp:txXfrm>
        <a:off x="4121296" y="1809698"/>
        <a:ext cx="1177953" cy="1177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0ADCE-BEFE-485B-AB38-7CC18E2106B7}">
      <dsp:nvSpPr>
        <dsp:cNvPr id="0" name=""/>
        <dsp:cNvSpPr/>
      </dsp:nvSpPr>
      <dsp:spPr>
        <a:xfrm>
          <a:off x="0" y="0"/>
          <a:ext cx="5207479" cy="3364874"/>
        </a:xfrm>
        <a:prstGeom prst="right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3790B82-B27E-4F88-9D62-4CCAE7E632DA}">
      <dsp:nvSpPr>
        <dsp:cNvPr id="0" name=""/>
        <dsp:cNvSpPr/>
      </dsp:nvSpPr>
      <dsp:spPr>
        <a:xfrm>
          <a:off x="2094" y="1009462"/>
          <a:ext cx="1360501" cy="1345949"/>
        </a:xfrm>
        <a:prstGeom prst="roundRect">
          <a:avLst/>
        </a:prstGeom>
        <a:solidFill>
          <a:srgbClr val="788F9B"/>
        </a:solidFill>
        <a:ln w="25400" cap="flat" cmpd="sng" algn="ctr">
          <a:noFill/>
          <a:prstDash val="solid"/>
        </a:ln>
        <a:effectLst/>
        <a:scene3d>
          <a:camera prst="orthographicFront"/>
          <a:lightRig rig="threePt" dir="t">
            <a:rot lat="0" lon="0" rev="7500000"/>
          </a:lightRig>
        </a:scene3d>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cap="none" spc="0" dirty="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Cost of Hardware and software</a:t>
          </a:r>
        </a:p>
      </dsp:txBody>
      <dsp:txXfrm>
        <a:off x="67798" y="1075166"/>
        <a:ext cx="1229093" cy="1214541"/>
      </dsp:txXfrm>
    </dsp:sp>
    <dsp:sp modelId="{B311370C-F30D-404C-953A-D72A3570D50F}">
      <dsp:nvSpPr>
        <dsp:cNvPr id="0" name=""/>
        <dsp:cNvSpPr/>
      </dsp:nvSpPr>
      <dsp:spPr>
        <a:xfrm>
          <a:off x="1589346" y="1009462"/>
          <a:ext cx="1360501" cy="1345949"/>
        </a:xfrm>
        <a:prstGeom prst="roundRect">
          <a:avLst/>
        </a:prstGeom>
        <a:solidFill>
          <a:srgbClr val="788F9B"/>
        </a:solidFill>
        <a:ln w="25400" cap="flat" cmpd="sng" algn="ctr">
          <a:noFill/>
          <a:prstDash val="solid"/>
        </a:ln>
        <a:effectLst/>
        <a:scene3d>
          <a:camera prst="orthographicFront"/>
          <a:lightRig rig="threePt" dir="t">
            <a:rot lat="0" lon="0" rev="7500000"/>
          </a:lightRig>
        </a:scene3d>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Size</a:t>
          </a:r>
        </a:p>
      </dsp:txBody>
      <dsp:txXfrm>
        <a:off x="1655050" y="1075166"/>
        <a:ext cx="1229093" cy="1214541"/>
      </dsp:txXfrm>
    </dsp:sp>
    <dsp:sp modelId="{CA5AAC2F-55D3-4B6C-BCDA-7B3B0E7E36D8}">
      <dsp:nvSpPr>
        <dsp:cNvPr id="0" name=""/>
        <dsp:cNvSpPr/>
      </dsp:nvSpPr>
      <dsp:spPr>
        <a:xfrm>
          <a:off x="3176598" y="1009462"/>
          <a:ext cx="1360501" cy="1345949"/>
        </a:xfrm>
        <a:prstGeom prst="roundRect">
          <a:avLst/>
        </a:prstGeom>
        <a:solidFill>
          <a:srgbClr val="788F9B"/>
        </a:solidFill>
        <a:ln w="25400" cap="flat" cmpd="sng" algn="ctr">
          <a:noFill/>
          <a:prstDash val="solid"/>
        </a:ln>
        <a:effectLst/>
        <a:scene3d>
          <a:camera prst="orthographicFront"/>
          <a:lightRig rig="threePt" dir="t">
            <a:rot lat="0" lon="0" rev="7500000"/>
          </a:lightRig>
        </a:scene3d>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Complexity</a:t>
          </a:r>
        </a:p>
      </dsp:txBody>
      <dsp:txXfrm>
        <a:off x="3242302" y="1075166"/>
        <a:ext cx="1229093" cy="1214541"/>
      </dsp:txXfrm>
    </dsp:sp>
    <dsp:sp modelId="{A79D0188-0462-462E-9686-B17235A496E8}">
      <dsp:nvSpPr>
        <dsp:cNvPr id="0" name=""/>
        <dsp:cNvSpPr/>
      </dsp:nvSpPr>
      <dsp:spPr>
        <a:xfrm>
          <a:off x="4763850" y="1009462"/>
          <a:ext cx="1360501" cy="1345949"/>
        </a:xfrm>
        <a:prstGeom prst="roundRect">
          <a:avLst/>
        </a:prstGeom>
        <a:solidFill>
          <a:srgbClr val="788F9B"/>
        </a:solidFill>
        <a:ln w="25400" cap="flat" cmpd="sng" algn="ctr">
          <a:noFill/>
          <a:prstDash val="solid"/>
        </a:ln>
        <a:effectLst/>
        <a:scene3d>
          <a:camera prst="orthographicFront"/>
          <a:lightRig rig="threePt" dir="t">
            <a:rot lat="0" lon="0" rev="7500000"/>
          </a:lightRig>
        </a:scene3d>
      </dsp:spPr>
      <dsp:style>
        <a:lnRef idx="2">
          <a:schemeClr val="accent5"/>
        </a:lnRef>
        <a:fillRef idx="1">
          <a:schemeClr val="lt1"/>
        </a:fillRef>
        <a:effectRef idx="0">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cap="none" spc="0">
              <a:ln w="0"/>
              <a:solidFill>
                <a:schemeClr val="bg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Higher impact of failure</a:t>
          </a:r>
        </a:p>
      </dsp:txBody>
      <dsp:txXfrm>
        <a:off x="4829554" y="1075166"/>
        <a:ext cx="1229093" cy="12145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06149-C41B-42DA-8E94-2A42BA63CBFD}">
      <dsp:nvSpPr>
        <dsp:cNvPr id="0" name=""/>
        <dsp:cNvSpPr/>
      </dsp:nvSpPr>
      <dsp:spPr>
        <a:xfrm>
          <a:off x="0" y="57145"/>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Table</a:t>
          </a:r>
        </a:p>
      </dsp:txBody>
      <dsp:txXfrm>
        <a:off x="0" y="57145"/>
        <a:ext cx="2050277" cy="277200"/>
      </dsp:txXfrm>
    </dsp:sp>
    <dsp:sp modelId="{AEA0C32A-5A14-436C-9DCB-FFA483DB7D8D}">
      <dsp:nvSpPr>
        <dsp:cNvPr id="0" name=""/>
        <dsp:cNvSpPr/>
      </dsp:nvSpPr>
      <dsp:spPr>
        <a:xfrm>
          <a:off x="2050277" y="52814"/>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1F4C6C-8528-46A3-90D3-25D8A9CB4598}">
      <dsp:nvSpPr>
        <dsp:cNvPr id="0" name=""/>
        <dsp:cNvSpPr/>
      </dsp:nvSpPr>
      <dsp:spPr>
        <a:xfrm>
          <a:off x="2624355" y="52814"/>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b="0" i="0" kern="1200" dirty="0">
              <a:solidFill>
                <a:schemeClr val="bg1"/>
              </a:solidFill>
            </a:rPr>
            <a:t>A table is a set of data represented by columns and rows.</a:t>
          </a:r>
          <a:endParaRPr lang="en-US" sz="1400" kern="1200" dirty="0">
            <a:solidFill>
              <a:schemeClr val="bg1"/>
            </a:solidFill>
          </a:endParaRPr>
        </a:p>
      </dsp:txBody>
      <dsp:txXfrm>
        <a:off x="2624355" y="52814"/>
        <a:ext cx="5576755" cy="285862"/>
      </dsp:txXfrm>
    </dsp:sp>
    <dsp:sp modelId="{2B5B2D28-BF34-4026-834D-401C8A2CC6E7}">
      <dsp:nvSpPr>
        <dsp:cNvPr id="0" name=""/>
        <dsp:cNvSpPr/>
      </dsp:nvSpPr>
      <dsp:spPr>
        <a:xfrm>
          <a:off x="0" y="393408"/>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Row</a:t>
          </a:r>
        </a:p>
      </dsp:txBody>
      <dsp:txXfrm>
        <a:off x="0" y="393408"/>
        <a:ext cx="2050277" cy="277200"/>
      </dsp:txXfrm>
    </dsp:sp>
    <dsp:sp modelId="{D50C7D9C-DA8A-4340-A813-1B62AFB6008C}">
      <dsp:nvSpPr>
        <dsp:cNvPr id="0" name=""/>
        <dsp:cNvSpPr/>
      </dsp:nvSpPr>
      <dsp:spPr>
        <a:xfrm>
          <a:off x="2050277" y="389077"/>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F5765C-BFC8-452C-96D8-D0A70208988E}">
      <dsp:nvSpPr>
        <dsp:cNvPr id="0" name=""/>
        <dsp:cNvSpPr/>
      </dsp:nvSpPr>
      <dsp:spPr>
        <a:xfrm>
          <a:off x="2624355" y="389077"/>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bg1"/>
              </a:solidFill>
            </a:rPr>
            <a:t>It </a:t>
          </a:r>
          <a:r>
            <a:rPr lang="en-US" sz="1400" b="0" i="0" kern="1200" dirty="0">
              <a:solidFill>
                <a:schemeClr val="bg1"/>
              </a:solidFill>
            </a:rPr>
            <a:t>is a combination of column values and is referred to as a record.</a:t>
          </a:r>
          <a:endParaRPr lang="en-US" sz="1400" kern="1200" dirty="0">
            <a:solidFill>
              <a:schemeClr val="bg1"/>
            </a:solidFill>
          </a:endParaRPr>
        </a:p>
      </dsp:txBody>
      <dsp:txXfrm>
        <a:off x="2624355" y="389077"/>
        <a:ext cx="5576755" cy="285862"/>
      </dsp:txXfrm>
    </dsp:sp>
    <dsp:sp modelId="{BBD1235C-B033-4841-AB88-75CA445B25AD}">
      <dsp:nvSpPr>
        <dsp:cNvPr id="0" name=""/>
        <dsp:cNvSpPr/>
      </dsp:nvSpPr>
      <dsp:spPr>
        <a:xfrm>
          <a:off x="0" y="729670"/>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Column</a:t>
          </a:r>
        </a:p>
      </dsp:txBody>
      <dsp:txXfrm>
        <a:off x="0" y="729670"/>
        <a:ext cx="2050277" cy="277200"/>
      </dsp:txXfrm>
    </dsp:sp>
    <dsp:sp modelId="{27968CA4-29C9-4BF5-9641-4E51D61B5ED4}">
      <dsp:nvSpPr>
        <dsp:cNvPr id="0" name=""/>
        <dsp:cNvSpPr/>
      </dsp:nvSpPr>
      <dsp:spPr>
        <a:xfrm>
          <a:off x="2050277" y="725339"/>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09ABF-B18F-456A-9548-518B9E1DBFE3}">
      <dsp:nvSpPr>
        <dsp:cNvPr id="0" name=""/>
        <dsp:cNvSpPr/>
      </dsp:nvSpPr>
      <dsp:spPr>
        <a:xfrm>
          <a:off x="2624355" y="725339"/>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bg1"/>
              </a:solidFill>
            </a:rPr>
            <a:t>It </a:t>
          </a:r>
          <a:r>
            <a:rPr lang="en-US" sz="1400" b="0" i="0" kern="1200" dirty="0">
              <a:solidFill>
                <a:schemeClr val="bg1"/>
              </a:solidFill>
            </a:rPr>
            <a:t>is referred to as a field.</a:t>
          </a:r>
          <a:endParaRPr lang="en-US" sz="1400" kern="1200" dirty="0">
            <a:solidFill>
              <a:schemeClr val="bg1"/>
            </a:solidFill>
          </a:endParaRPr>
        </a:p>
      </dsp:txBody>
      <dsp:txXfrm>
        <a:off x="2624355" y="725339"/>
        <a:ext cx="5576755" cy="285862"/>
      </dsp:txXfrm>
    </dsp:sp>
    <dsp:sp modelId="{BB1E85CA-2A94-46D6-B49E-62AB37C57F92}">
      <dsp:nvSpPr>
        <dsp:cNvPr id="0" name=""/>
        <dsp:cNvSpPr/>
      </dsp:nvSpPr>
      <dsp:spPr>
        <a:xfrm>
          <a:off x="0" y="1065933"/>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Relation</a:t>
          </a:r>
        </a:p>
      </dsp:txBody>
      <dsp:txXfrm>
        <a:off x="0" y="1065933"/>
        <a:ext cx="2050277" cy="277200"/>
      </dsp:txXfrm>
    </dsp:sp>
    <dsp:sp modelId="{788FD8D3-2A74-42FD-8F4C-40F106B813C6}">
      <dsp:nvSpPr>
        <dsp:cNvPr id="0" name=""/>
        <dsp:cNvSpPr/>
      </dsp:nvSpPr>
      <dsp:spPr>
        <a:xfrm>
          <a:off x="2050277" y="1061602"/>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09C59-7B7A-44BD-A725-405AA5D66F68}">
      <dsp:nvSpPr>
        <dsp:cNvPr id="0" name=""/>
        <dsp:cNvSpPr/>
      </dsp:nvSpPr>
      <dsp:spPr>
        <a:xfrm>
          <a:off x="2624355" y="1061602"/>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bg1"/>
              </a:solidFill>
            </a:rPr>
            <a:t>It </a:t>
          </a:r>
          <a:r>
            <a:rPr lang="en-US" sz="1400" b="0" i="0" kern="1200" dirty="0">
              <a:solidFill>
                <a:schemeClr val="bg1"/>
              </a:solidFill>
            </a:rPr>
            <a:t>defines database relationships in the form of tables.</a:t>
          </a:r>
          <a:endParaRPr lang="en-US" sz="1400" kern="1200" dirty="0">
            <a:solidFill>
              <a:schemeClr val="bg1"/>
            </a:solidFill>
          </a:endParaRPr>
        </a:p>
      </dsp:txBody>
      <dsp:txXfrm>
        <a:off x="2624355" y="1061602"/>
        <a:ext cx="5576755" cy="285862"/>
      </dsp:txXfrm>
    </dsp:sp>
    <dsp:sp modelId="{F8DF37E4-BCE1-4DBA-A71A-1F88EB357DDB}">
      <dsp:nvSpPr>
        <dsp:cNvPr id="0" name=""/>
        <dsp:cNvSpPr/>
      </dsp:nvSpPr>
      <dsp:spPr>
        <a:xfrm>
          <a:off x="0" y="1402195"/>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dirty="0">
              <a:solidFill>
                <a:schemeClr val="tx1"/>
              </a:solidFill>
            </a:rPr>
            <a:t>Tuples</a:t>
          </a:r>
        </a:p>
      </dsp:txBody>
      <dsp:txXfrm>
        <a:off x="0" y="1402195"/>
        <a:ext cx="2050277" cy="277200"/>
      </dsp:txXfrm>
    </dsp:sp>
    <dsp:sp modelId="{48FF6A5B-85CF-4767-A3AE-004DE79B0AC0}">
      <dsp:nvSpPr>
        <dsp:cNvPr id="0" name=""/>
        <dsp:cNvSpPr/>
      </dsp:nvSpPr>
      <dsp:spPr>
        <a:xfrm>
          <a:off x="2050277" y="1397864"/>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451CA-33E2-4901-93B4-4D691BD69179}">
      <dsp:nvSpPr>
        <dsp:cNvPr id="0" name=""/>
        <dsp:cNvSpPr/>
      </dsp:nvSpPr>
      <dsp:spPr>
        <a:xfrm>
          <a:off x="2624355" y="1397864"/>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b="0" i="0" kern="1200" dirty="0">
              <a:solidFill>
                <a:schemeClr val="bg1"/>
              </a:solidFill>
            </a:rPr>
            <a:t>A single row of a table, which contains a single record for that relation</a:t>
          </a:r>
          <a:endParaRPr lang="en-US" sz="1400" b="0" kern="1200" dirty="0">
            <a:solidFill>
              <a:schemeClr val="bg1"/>
            </a:solidFill>
          </a:endParaRPr>
        </a:p>
      </dsp:txBody>
      <dsp:txXfrm>
        <a:off x="2624355" y="1397864"/>
        <a:ext cx="5576755" cy="285862"/>
      </dsp:txXfrm>
    </dsp:sp>
    <dsp:sp modelId="{A13CF10E-17DC-49F3-9426-17887ADE7E68}">
      <dsp:nvSpPr>
        <dsp:cNvPr id="0" name=""/>
        <dsp:cNvSpPr/>
      </dsp:nvSpPr>
      <dsp:spPr>
        <a:xfrm>
          <a:off x="0" y="1738458"/>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Attributes</a:t>
          </a:r>
        </a:p>
      </dsp:txBody>
      <dsp:txXfrm>
        <a:off x="0" y="1738458"/>
        <a:ext cx="2050277" cy="277200"/>
      </dsp:txXfrm>
    </dsp:sp>
    <dsp:sp modelId="{94EB0722-917A-47C2-B328-1AEA39E7E105}">
      <dsp:nvSpPr>
        <dsp:cNvPr id="0" name=""/>
        <dsp:cNvSpPr/>
      </dsp:nvSpPr>
      <dsp:spPr>
        <a:xfrm>
          <a:off x="2050277" y="1734127"/>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DCB65-2E60-4163-A799-6F62EE6821FC}">
      <dsp:nvSpPr>
        <dsp:cNvPr id="0" name=""/>
        <dsp:cNvSpPr/>
      </dsp:nvSpPr>
      <dsp:spPr>
        <a:xfrm>
          <a:off x="2624355" y="1734127"/>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b="0" i="0" kern="1200" dirty="0">
              <a:solidFill>
                <a:schemeClr val="bg1"/>
              </a:solidFill>
            </a:rPr>
            <a:t>An individual piece of data in a record is known as a field, or attribute.</a:t>
          </a:r>
          <a:endParaRPr lang="en-US" sz="1400" kern="1200" dirty="0">
            <a:solidFill>
              <a:schemeClr val="bg1"/>
            </a:solidFill>
          </a:endParaRPr>
        </a:p>
      </dsp:txBody>
      <dsp:txXfrm>
        <a:off x="2624355" y="1734127"/>
        <a:ext cx="5576755" cy="285862"/>
      </dsp:txXfrm>
    </dsp:sp>
    <dsp:sp modelId="{33BEDD84-29B1-45F6-922D-F352C6560195}">
      <dsp:nvSpPr>
        <dsp:cNvPr id="0" name=""/>
        <dsp:cNvSpPr/>
      </dsp:nvSpPr>
      <dsp:spPr>
        <a:xfrm>
          <a:off x="0" y="2165676"/>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Degree</a:t>
          </a:r>
        </a:p>
      </dsp:txBody>
      <dsp:txXfrm>
        <a:off x="0" y="2165676"/>
        <a:ext cx="2050277" cy="277200"/>
      </dsp:txXfrm>
    </dsp:sp>
    <dsp:sp modelId="{6D58C3B2-584F-4231-ADE1-C1560A335E31}">
      <dsp:nvSpPr>
        <dsp:cNvPr id="0" name=""/>
        <dsp:cNvSpPr/>
      </dsp:nvSpPr>
      <dsp:spPr>
        <a:xfrm>
          <a:off x="2050277" y="2070389"/>
          <a:ext cx="410055" cy="467775"/>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6CBDE8-4D1D-4983-AE9A-919FBF33DDD0}">
      <dsp:nvSpPr>
        <dsp:cNvPr id="0" name=""/>
        <dsp:cNvSpPr/>
      </dsp:nvSpPr>
      <dsp:spPr>
        <a:xfrm>
          <a:off x="2624355" y="2070389"/>
          <a:ext cx="5576755" cy="467775"/>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bg1"/>
              </a:solidFill>
            </a:rPr>
            <a:t>A degree of relationship represents the number of entity types that associate in a relationship</a:t>
          </a:r>
        </a:p>
      </dsp:txBody>
      <dsp:txXfrm>
        <a:off x="2624355" y="2070389"/>
        <a:ext cx="5576755" cy="467775"/>
      </dsp:txXfrm>
    </dsp:sp>
    <dsp:sp modelId="{2EA6521F-FA8F-4DD2-BB79-469AD4E730E4}">
      <dsp:nvSpPr>
        <dsp:cNvPr id="0" name=""/>
        <dsp:cNvSpPr/>
      </dsp:nvSpPr>
      <dsp:spPr>
        <a:xfrm>
          <a:off x="0" y="2592895"/>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Cardinality</a:t>
          </a:r>
        </a:p>
      </dsp:txBody>
      <dsp:txXfrm>
        <a:off x="0" y="2592895"/>
        <a:ext cx="2050277" cy="277200"/>
      </dsp:txXfrm>
    </dsp:sp>
    <dsp:sp modelId="{B5CD5526-3F86-4E59-B12F-DE714165A1B4}">
      <dsp:nvSpPr>
        <dsp:cNvPr id="0" name=""/>
        <dsp:cNvSpPr/>
      </dsp:nvSpPr>
      <dsp:spPr>
        <a:xfrm>
          <a:off x="2050277" y="2588564"/>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2E05A6-592E-4150-A9FA-E0FFA1FB461F}">
      <dsp:nvSpPr>
        <dsp:cNvPr id="0" name=""/>
        <dsp:cNvSpPr/>
      </dsp:nvSpPr>
      <dsp:spPr>
        <a:xfrm>
          <a:off x="2624355" y="2588564"/>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kern="1200" dirty="0">
              <a:solidFill>
                <a:schemeClr val="bg1"/>
              </a:solidFill>
            </a:rPr>
            <a:t>It </a:t>
          </a:r>
          <a:r>
            <a:rPr lang="en-US" sz="1400" b="0" i="0" kern="1200" dirty="0">
              <a:solidFill>
                <a:schemeClr val="bg1"/>
              </a:solidFill>
            </a:rPr>
            <a:t>refers to the uniqueness of a column in a table.</a:t>
          </a:r>
          <a:endParaRPr lang="en-US" sz="1400" kern="1200" dirty="0">
            <a:solidFill>
              <a:schemeClr val="bg1"/>
            </a:solidFill>
          </a:endParaRPr>
        </a:p>
      </dsp:txBody>
      <dsp:txXfrm>
        <a:off x="2624355" y="2588564"/>
        <a:ext cx="5576755" cy="285862"/>
      </dsp:txXfrm>
    </dsp:sp>
    <dsp:sp modelId="{1B8C116B-F57D-459D-869C-C23FF142DCD4}">
      <dsp:nvSpPr>
        <dsp:cNvPr id="0" name=""/>
        <dsp:cNvSpPr/>
      </dsp:nvSpPr>
      <dsp:spPr>
        <a:xfrm>
          <a:off x="0" y="2929158"/>
          <a:ext cx="2050277" cy="27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solidFill>
                <a:schemeClr val="tx1"/>
              </a:solidFill>
            </a:rPr>
            <a:t>Domain</a:t>
          </a:r>
        </a:p>
      </dsp:txBody>
      <dsp:txXfrm>
        <a:off x="0" y="2929158"/>
        <a:ext cx="2050277" cy="277200"/>
      </dsp:txXfrm>
    </dsp:sp>
    <dsp:sp modelId="{383E4969-E7E7-4840-96A8-AFBECACABED0}">
      <dsp:nvSpPr>
        <dsp:cNvPr id="0" name=""/>
        <dsp:cNvSpPr/>
      </dsp:nvSpPr>
      <dsp:spPr>
        <a:xfrm>
          <a:off x="2050277" y="2924827"/>
          <a:ext cx="410055" cy="285862"/>
        </a:xfrm>
        <a:prstGeom prst="leftBrace">
          <a:avLst>
            <a:gd name="adj1" fmla="val 35000"/>
            <a:gd name="adj2" fmla="val 50000"/>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6527E1-7FD3-446D-B461-075ABA5954F0}">
      <dsp:nvSpPr>
        <dsp:cNvPr id="0" name=""/>
        <dsp:cNvSpPr/>
      </dsp:nvSpPr>
      <dsp:spPr>
        <a:xfrm>
          <a:off x="2624355" y="2924827"/>
          <a:ext cx="5576755" cy="285862"/>
        </a:xfrm>
        <a:prstGeom prst="rect">
          <a:avLst/>
        </a:prstGeom>
        <a:solidFill>
          <a:srgbClr val="788F9B"/>
        </a:solidFill>
        <a:ln w="3175">
          <a:solidFill>
            <a:schemeClr val="bg2"/>
          </a:solid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None/>
          </a:pPr>
          <a:r>
            <a:rPr lang="en-US" sz="1400" b="0" kern="1200" dirty="0">
              <a:solidFill>
                <a:schemeClr val="bg1"/>
              </a:solidFill>
            </a:rPr>
            <a:t>It </a:t>
          </a:r>
          <a:r>
            <a:rPr lang="en-US" sz="1400" b="0" i="0" kern="1200" dirty="0">
              <a:solidFill>
                <a:schemeClr val="bg1"/>
              </a:solidFill>
            </a:rPr>
            <a:t>is a unique set of values permitted for an attribute in a table.</a:t>
          </a:r>
          <a:endParaRPr lang="en-US" sz="1400" b="0" kern="1200" dirty="0">
            <a:solidFill>
              <a:schemeClr val="bg1"/>
            </a:solidFill>
          </a:endParaRPr>
        </a:p>
      </dsp:txBody>
      <dsp:txXfrm>
        <a:off x="2624355" y="2924827"/>
        <a:ext cx="5576755" cy="2858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avatpoint.com/hardwar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javatpoint.com/softwar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javatpoint.com/oracle-tutoria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100" spc="-1" dirty="0">
                <a:latin typeface="Arial"/>
                <a:cs typeface="Arial"/>
              </a:rPr>
              <a:t>Welcome to the foundation course.</a:t>
            </a:r>
            <a:endParaRPr lang="en-US" dirty="0"/>
          </a:p>
          <a:p>
            <a:pPr marL="173736" indent="-173736">
              <a:buFont typeface="Arial" panose="020B0604020202020204" pitchFamily="34" charset="0"/>
              <a:buChar char="•"/>
            </a:pPr>
            <a:r>
              <a:rPr lang="en-US" sz="1100" spc="-1" dirty="0">
                <a:latin typeface="Arial"/>
                <a:cs typeface="Arial"/>
              </a:rPr>
              <a:t>In the first module we'll learn about operating systems.</a:t>
            </a:r>
            <a:endParaRPr lang="en-US" dirty="0">
              <a:latin typeface="Arial"/>
              <a:cs typeface="Arial"/>
            </a:endParaRPr>
          </a:p>
          <a:p>
            <a:pPr marL="173736" indent="-173736">
              <a:buFont typeface="Arial" panose="020B0604020202020204" pitchFamily="34" charset="0"/>
              <a:buChar char="•"/>
            </a:pPr>
            <a:r>
              <a:rPr lang="en-US" sz="1100" spc="-1" dirty="0">
                <a:latin typeface="Arial"/>
                <a:cs typeface="Arial"/>
              </a:rPr>
              <a:t>Among operating systems, Linux based operating systems are the most used operating systems.</a:t>
            </a:r>
            <a:endParaRPr lang="en-US" dirty="0">
              <a:latin typeface="Arial"/>
              <a:cs typeface="Arial"/>
            </a:endParaRPr>
          </a:p>
          <a:p>
            <a:pPr marL="173736" indent="-173736">
              <a:buFont typeface="Arial" panose="020B0604020202020204" pitchFamily="34" charset="0"/>
              <a:buChar char="•"/>
            </a:pPr>
            <a:r>
              <a:rPr lang="en-US" sz="1100" spc="-1" dirty="0">
                <a:latin typeface="Arial"/>
                <a:cs typeface="Arial"/>
              </a:rPr>
              <a:t>So, let's understand what is Linux and how's it different from other operating systems.</a:t>
            </a:r>
            <a:endParaRPr lang="en-US" dirty="0">
              <a:cs typeface="Arial"/>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dirty="0">
                <a:latin typeface="Arial" panose="020B0604020202020204" pitchFamily="34" charset="0"/>
                <a:cs typeface="Arial" panose="020B0604020202020204" pitchFamily="34" charset="0"/>
              </a:rPr>
              <a:t>DBMS allows users the following tasks:</a:t>
            </a:r>
          </a:p>
          <a:p>
            <a:pPr algn="l">
              <a:buFont typeface="Arial" panose="020B0604020202020204" pitchFamily="34" charset="0"/>
              <a:buNone/>
            </a:pPr>
            <a:endParaRPr lang="en-US" b="1"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Data Definition:</a:t>
            </a:r>
            <a:r>
              <a:rPr lang="en-US" b="0" i="0" dirty="0">
                <a:solidFill>
                  <a:srgbClr val="000000"/>
                </a:solidFill>
                <a:effectLst/>
                <a:latin typeface="Arial" panose="020B0604020202020204" pitchFamily="34" charset="0"/>
                <a:cs typeface="Arial" panose="020B0604020202020204" pitchFamily="34" charset="0"/>
              </a:rPr>
              <a:t> It is used for creation, modification, and removal of definition that defines the organization of data in the database.</a:t>
            </a:r>
          </a:p>
          <a:p>
            <a:pPr algn="l">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Data </a:t>
            </a:r>
            <a:r>
              <a:rPr lang="en-US" b="1" i="0" dirty="0" err="1">
                <a:solidFill>
                  <a:srgbClr val="000000"/>
                </a:solidFill>
                <a:effectLst/>
                <a:latin typeface="Arial" panose="020B0604020202020204" pitchFamily="34" charset="0"/>
                <a:cs typeface="Arial" panose="020B0604020202020204" pitchFamily="34" charset="0"/>
              </a:rPr>
              <a:t>Updation</a:t>
            </a:r>
            <a:r>
              <a:rPr lang="en-US" b="1" i="0" dirty="0">
                <a:solidFill>
                  <a:srgbClr val="000000"/>
                </a:solidFill>
                <a:effectLst/>
                <a:latin typeface="Arial" panose="020B0604020202020204" pitchFamily="34" charset="0"/>
                <a:cs typeface="Arial" panose="020B0604020202020204" pitchFamily="34" charset="0"/>
              </a:rPr>
              <a:t>:</a:t>
            </a:r>
            <a:r>
              <a:rPr lang="en-US" b="0" i="0" dirty="0">
                <a:solidFill>
                  <a:srgbClr val="000000"/>
                </a:solidFill>
                <a:effectLst/>
                <a:latin typeface="Arial" panose="020B0604020202020204" pitchFamily="34" charset="0"/>
                <a:cs typeface="Arial" panose="020B0604020202020204" pitchFamily="34" charset="0"/>
              </a:rPr>
              <a:t> It is used for the insertion, modification, and deletion of the actual data in the database.</a:t>
            </a:r>
          </a:p>
          <a:p>
            <a:pPr algn="l">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Data Retrieval:</a:t>
            </a:r>
            <a:r>
              <a:rPr lang="en-US" b="0" i="0" dirty="0">
                <a:solidFill>
                  <a:srgbClr val="000000"/>
                </a:solidFill>
                <a:effectLst/>
                <a:latin typeface="Arial" panose="020B0604020202020204" pitchFamily="34" charset="0"/>
                <a:cs typeface="Arial" panose="020B0604020202020204" pitchFamily="34" charset="0"/>
              </a:rPr>
              <a:t> It is used to retrieve the data from the database which can be used by applications for various purposes.</a:t>
            </a:r>
          </a:p>
          <a:p>
            <a:pPr algn="l">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User Administration:</a:t>
            </a:r>
            <a:r>
              <a:rPr lang="en-US" b="0" i="0" dirty="0">
                <a:solidFill>
                  <a:srgbClr val="000000"/>
                </a:solidFill>
                <a:effectLst/>
                <a:latin typeface="Arial" panose="020B0604020202020204" pitchFamily="34" charset="0"/>
                <a:cs typeface="Arial" panose="020B0604020202020204" pitchFamily="34" charset="0"/>
              </a:rPr>
              <a:t> It is used for registering and monitoring users, maintain data integrity, enforcing data security, dealing with concurrency control, monitoring performance and recovering information corrupted by unexpected failure.</a:t>
            </a:r>
          </a:p>
          <a:p>
            <a:pPr algn="l"/>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10</a:t>
            </a:fld>
            <a:endParaRPr lang="en-US"/>
          </a:p>
        </p:txBody>
      </p:sp>
    </p:spTree>
    <p:extLst>
      <p:ext uri="{BB962C8B-B14F-4D97-AF65-F5344CB8AC3E}">
        <p14:creationId xmlns:p14="http://schemas.microsoft.com/office/powerpoint/2010/main" val="186538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100" b="1" dirty="0">
                <a:solidFill>
                  <a:srgbClr val="0070C0"/>
                </a:solidFill>
                <a:latin typeface="Arial" panose="020B0604020202020204" pitchFamily="34" charset="0"/>
                <a:cs typeface="Arial" panose="020B0604020202020204" pitchFamily="34" charset="0"/>
              </a:rPr>
              <a:t>Characteristics of DBMS</a:t>
            </a:r>
          </a:p>
          <a:p>
            <a:pPr algn="l">
              <a:buFont typeface="Arial" panose="020B0604020202020204" pitchFamily="34" charset="0"/>
              <a:buNone/>
            </a:pPr>
            <a:endParaRPr lang="en-US" sz="11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uses a digital repository established on a server to store and manage the information.</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can provide a clear and logical view of the process that manipulates data.</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DBMS contains automatic backup and recovery procedures.</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contains ACID properties which maintain data in a healthy state in case of failure.</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can reduce the complex relationship between data.</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is used to support manipulation and processing of data.</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is used to provide security of data.</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can view the database from different viewpoints according to the requirements of the user.</a:t>
            </a:r>
          </a:p>
          <a:p>
            <a:pPr algn="l"/>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11</a:t>
            </a:fld>
            <a:endParaRPr lang="en-US"/>
          </a:p>
        </p:txBody>
      </p:sp>
    </p:spTree>
    <p:extLst>
      <p:ext uri="{BB962C8B-B14F-4D97-AF65-F5344CB8AC3E}">
        <p14:creationId xmlns:p14="http://schemas.microsoft.com/office/powerpoint/2010/main" val="3805489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100" b="1" dirty="0">
                <a:latin typeface="Arial" panose="020B0604020202020204" pitchFamily="34" charset="0"/>
                <a:cs typeface="Arial" panose="020B0604020202020204" pitchFamily="34" charset="0"/>
              </a:rPr>
              <a:t>Advantages of DBMS</a:t>
            </a:r>
          </a:p>
          <a:p>
            <a:pPr algn="l">
              <a:buFont typeface="Arial" panose="020B0604020202020204" pitchFamily="34" charset="0"/>
              <a:buNone/>
            </a:pPr>
            <a:endParaRPr lang="en-US" sz="1100" b="1"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Controls database redundancy:</a:t>
            </a:r>
            <a:r>
              <a:rPr lang="en-US" sz="1100" b="0" i="0" dirty="0">
                <a:solidFill>
                  <a:srgbClr val="000000"/>
                </a:solidFill>
                <a:effectLst/>
                <a:latin typeface="Arial" panose="020B0604020202020204" pitchFamily="34" charset="0"/>
                <a:cs typeface="Arial" panose="020B0604020202020204" pitchFamily="34" charset="0"/>
              </a:rPr>
              <a:t> It can control data redundancy because it stores all the data in one single database file and that recorded data is placed in the database.</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Data sharing:</a:t>
            </a:r>
            <a:r>
              <a:rPr lang="en-US" sz="1100" b="0" i="0" dirty="0">
                <a:solidFill>
                  <a:srgbClr val="000000"/>
                </a:solidFill>
                <a:effectLst/>
                <a:latin typeface="Arial" panose="020B0604020202020204" pitchFamily="34" charset="0"/>
                <a:cs typeface="Arial" panose="020B0604020202020204" pitchFamily="34" charset="0"/>
              </a:rPr>
              <a:t> In DBMS, the authorized users of an organization can share the data among multiple users.</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Easily Maintenance:</a:t>
            </a:r>
            <a:r>
              <a:rPr lang="en-US" sz="1100" b="0" i="0" dirty="0">
                <a:solidFill>
                  <a:srgbClr val="000000"/>
                </a:solidFill>
                <a:effectLst/>
                <a:latin typeface="Arial" panose="020B0604020202020204" pitchFamily="34" charset="0"/>
                <a:cs typeface="Arial" panose="020B0604020202020204" pitchFamily="34" charset="0"/>
              </a:rPr>
              <a:t> It can be easily maintainable due to the centralized nature of the database system.</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Reduce time:</a:t>
            </a:r>
            <a:r>
              <a:rPr lang="en-US" sz="1100" b="0" i="0" dirty="0">
                <a:solidFill>
                  <a:srgbClr val="000000"/>
                </a:solidFill>
                <a:effectLst/>
                <a:latin typeface="Arial" panose="020B0604020202020204" pitchFamily="34" charset="0"/>
                <a:cs typeface="Arial" panose="020B0604020202020204" pitchFamily="34" charset="0"/>
              </a:rPr>
              <a:t> It reduces development time and maintenance need.</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Backup:</a:t>
            </a:r>
            <a:r>
              <a:rPr lang="en-US" sz="1100" b="0" i="0" dirty="0">
                <a:solidFill>
                  <a:srgbClr val="000000"/>
                </a:solidFill>
                <a:effectLst/>
                <a:latin typeface="Arial" panose="020B0604020202020204" pitchFamily="34" charset="0"/>
                <a:cs typeface="Arial" panose="020B0604020202020204" pitchFamily="34" charset="0"/>
              </a:rPr>
              <a:t> It provides backup and recovery subsystems which create automatic backup of data from </a:t>
            </a:r>
            <a:r>
              <a:rPr lang="en-US" sz="1100" b="0" i="0" u="none" strike="noStrike" dirty="0">
                <a:solidFill>
                  <a:srgbClr val="008000"/>
                </a:solidFill>
                <a:effectLst/>
                <a:latin typeface="Arial" panose="020B0604020202020204" pitchFamily="34" charset="0"/>
                <a:cs typeface="Arial" panose="020B0604020202020204" pitchFamily="34" charset="0"/>
                <a:hlinkClick r:id="rId3"/>
              </a:rPr>
              <a:t>hardware</a:t>
            </a:r>
            <a:r>
              <a:rPr lang="en-US" sz="1100" b="0" i="0" dirty="0">
                <a:solidFill>
                  <a:srgbClr val="000000"/>
                </a:solidFill>
                <a:effectLst/>
                <a:latin typeface="Arial" panose="020B0604020202020204" pitchFamily="34" charset="0"/>
                <a:cs typeface="Arial" panose="020B0604020202020204" pitchFamily="34" charset="0"/>
              </a:rPr>
              <a:t> and </a:t>
            </a:r>
            <a:r>
              <a:rPr lang="en-US" sz="1100" b="0" i="0" u="none" strike="noStrike" dirty="0">
                <a:solidFill>
                  <a:srgbClr val="008000"/>
                </a:solidFill>
                <a:effectLst/>
                <a:latin typeface="Arial" panose="020B0604020202020204" pitchFamily="34" charset="0"/>
                <a:cs typeface="Arial" panose="020B0604020202020204" pitchFamily="34" charset="0"/>
                <a:hlinkClick r:id="rId4"/>
              </a:rPr>
              <a:t>software</a:t>
            </a:r>
            <a:r>
              <a:rPr lang="en-US" sz="1100" b="0" i="0" dirty="0">
                <a:solidFill>
                  <a:srgbClr val="000000"/>
                </a:solidFill>
                <a:effectLst/>
                <a:latin typeface="Arial" panose="020B0604020202020204" pitchFamily="34" charset="0"/>
                <a:cs typeface="Arial" panose="020B0604020202020204" pitchFamily="34" charset="0"/>
              </a:rPr>
              <a:t> failures and restores the data if required.</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multiple user interface:</a:t>
            </a:r>
            <a:r>
              <a:rPr lang="en-US" sz="1100" b="0" i="0" dirty="0">
                <a:solidFill>
                  <a:srgbClr val="000000"/>
                </a:solidFill>
                <a:effectLst/>
                <a:latin typeface="Arial" panose="020B0604020202020204" pitchFamily="34" charset="0"/>
                <a:cs typeface="Arial" panose="020B0604020202020204" pitchFamily="34" charset="0"/>
              </a:rPr>
              <a:t> It provides different types of user interfaces like graphical user interfaces, application program interfaces</a:t>
            </a:r>
          </a:p>
          <a:p>
            <a:pPr algn="l"/>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12</a:t>
            </a:fld>
            <a:endParaRPr lang="en-US"/>
          </a:p>
        </p:txBody>
      </p:sp>
    </p:spTree>
    <p:extLst>
      <p:ext uri="{BB962C8B-B14F-4D97-AF65-F5344CB8AC3E}">
        <p14:creationId xmlns:p14="http://schemas.microsoft.com/office/powerpoint/2010/main" val="265115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100" b="1" dirty="0">
                <a:latin typeface="Arial" panose="020B0604020202020204" pitchFamily="34" charset="0"/>
                <a:cs typeface="Arial" panose="020B0604020202020204" pitchFamily="34" charset="0"/>
              </a:rPr>
              <a:t>Disadvantages of DBMS</a:t>
            </a:r>
          </a:p>
          <a:p>
            <a:pPr algn="l">
              <a:buFont typeface="Arial" panose="020B0604020202020204" pitchFamily="34" charset="0"/>
              <a:buNone/>
            </a:pPr>
            <a:endParaRPr lang="en-US" sz="1100" b="1"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Cost of Hardware and Software:</a:t>
            </a:r>
            <a:r>
              <a:rPr lang="en-US" sz="1100" b="0" i="0" dirty="0">
                <a:solidFill>
                  <a:srgbClr val="000000"/>
                </a:solidFill>
                <a:effectLst/>
                <a:latin typeface="Arial" panose="020B0604020202020204" pitchFamily="34" charset="0"/>
                <a:cs typeface="Arial" panose="020B0604020202020204" pitchFamily="34" charset="0"/>
              </a:rPr>
              <a:t> It requires a high speed of data processor and large memory size to run DBMS software.</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Size:</a:t>
            </a:r>
            <a:r>
              <a:rPr lang="en-US" sz="1100" b="0" i="0" dirty="0">
                <a:solidFill>
                  <a:srgbClr val="000000"/>
                </a:solidFill>
                <a:effectLst/>
                <a:latin typeface="Arial" panose="020B0604020202020204" pitchFamily="34" charset="0"/>
                <a:cs typeface="Arial" panose="020B0604020202020204" pitchFamily="34" charset="0"/>
              </a:rPr>
              <a:t> It occupies a large space of disks and large memory to run them efficiently.</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Complexity:</a:t>
            </a:r>
            <a:r>
              <a:rPr lang="en-US" sz="1100" b="0" i="0" dirty="0">
                <a:solidFill>
                  <a:srgbClr val="000000"/>
                </a:solidFill>
                <a:effectLst/>
                <a:latin typeface="Arial" panose="020B0604020202020204" pitchFamily="34" charset="0"/>
                <a:cs typeface="Arial" panose="020B0604020202020204" pitchFamily="34" charset="0"/>
              </a:rPr>
              <a:t> Database system creates additional complexity and requirements.</a:t>
            </a:r>
          </a:p>
          <a:p>
            <a:pPr algn="l">
              <a:buFont typeface="Arial" panose="020B0604020202020204" pitchFamily="34" charset="0"/>
              <a:buChar char="•"/>
            </a:pPr>
            <a:r>
              <a:rPr lang="en-US" sz="1100" b="1" i="0" dirty="0">
                <a:solidFill>
                  <a:srgbClr val="000000"/>
                </a:solidFill>
                <a:effectLst/>
                <a:latin typeface="Arial" panose="020B0604020202020204" pitchFamily="34" charset="0"/>
                <a:cs typeface="Arial" panose="020B0604020202020204" pitchFamily="34" charset="0"/>
              </a:rPr>
              <a:t>Higher impact of failure:</a:t>
            </a:r>
            <a:r>
              <a:rPr lang="en-US" sz="1100" b="0" i="0" dirty="0">
                <a:solidFill>
                  <a:srgbClr val="000000"/>
                </a:solidFill>
                <a:effectLst/>
                <a:latin typeface="Arial" panose="020B0604020202020204" pitchFamily="34" charset="0"/>
                <a:cs typeface="Arial" panose="020B0604020202020204" pitchFamily="34" charset="0"/>
              </a:rPr>
              <a:t> Failure is highly impacted the database because in most of the organization, all the data stored in a single database and if the database is damaged due to electric failure or database corruption then the data may be lost forever.</a:t>
            </a:r>
          </a:p>
          <a:p>
            <a:pPr algn="l"/>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13</a:t>
            </a:fld>
            <a:endParaRPr lang="en-US"/>
          </a:p>
        </p:txBody>
      </p:sp>
    </p:spTree>
    <p:extLst>
      <p:ext uri="{BB962C8B-B14F-4D97-AF65-F5344CB8AC3E}">
        <p14:creationId xmlns:p14="http://schemas.microsoft.com/office/powerpoint/2010/main" val="189085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 typeface="Arial" panose="020B0604020202020204" pitchFamily="34" charset="0"/>
              <a:buNone/>
            </a:pPr>
            <a:r>
              <a:rPr lang="en-US" b="1" dirty="0"/>
              <a:t>DBMS applications</a:t>
            </a:r>
          </a:p>
          <a:p>
            <a:pPr marL="158750" indent="0">
              <a:buFont typeface="Arial" panose="020B0604020202020204" pitchFamily="34" charset="0"/>
              <a:buNone/>
            </a:pPr>
            <a:endParaRPr lang="en-US" dirty="0"/>
          </a:p>
          <a:p>
            <a:pPr marL="457200" indent="-298450">
              <a:buFont typeface="Arial" panose="020B0604020202020204" pitchFamily="34" charset="0"/>
              <a:buChar char="•"/>
            </a:pPr>
            <a:r>
              <a:rPr lang="en-US" dirty="0"/>
              <a:t>Applications where we use Database Management Systems are:</a:t>
            </a:r>
          </a:p>
          <a:p>
            <a:pPr marL="457200" indent="-298450">
              <a:buFont typeface="Arial" panose="020B0604020202020204" pitchFamily="34" charset="0"/>
              <a:buChar char="•"/>
            </a:pPr>
            <a:endParaRPr lang="en-US" dirty="0"/>
          </a:p>
          <a:p>
            <a:pPr marL="457200" indent="-298450">
              <a:buFont typeface="Arial" panose="020B0604020202020204" pitchFamily="34" charset="0"/>
              <a:buChar char="•"/>
            </a:pPr>
            <a:r>
              <a:rPr lang="en-US" dirty="0"/>
              <a:t>Telecom: There is a database to keeps track of the information regarding calls made, network usage, customer details etc. Without the database systems it is hard to maintain that huge amount of data that keeps updating every millisecond.</a:t>
            </a:r>
          </a:p>
          <a:p>
            <a:pPr marL="457200" indent="-298450">
              <a:buFont typeface="Arial" panose="020B0604020202020204" pitchFamily="34" charset="0"/>
              <a:buChar char="•"/>
            </a:pPr>
            <a:r>
              <a:rPr lang="en-US" dirty="0"/>
              <a:t>Industry: Where it is a manufacturing unit, warehouse or distribution </a:t>
            </a:r>
            <a:r>
              <a:rPr lang="en-US" dirty="0" err="1"/>
              <a:t>centre</a:t>
            </a:r>
            <a:r>
              <a:rPr lang="en-US" dirty="0"/>
              <a:t>, each one needs a database to keep the records of ins and outs. For example distribution </a:t>
            </a:r>
            <a:r>
              <a:rPr lang="en-US" dirty="0" err="1"/>
              <a:t>centre</a:t>
            </a:r>
            <a:r>
              <a:rPr lang="en-US" dirty="0"/>
              <a:t> should keep a track of the product units that supplied into the </a:t>
            </a:r>
            <a:r>
              <a:rPr lang="en-US" dirty="0" err="1"/>
              <a:t>centre</a:t>
            </a:r>
            <a:r>
              <a:rPr lang="en-US" dirty="0"/>
              <a:t> as well as the products that got delivered out from the distribution </a:t>
            </a:r>
            <a:r>
              <a:rPr lang="en-US" dirty="0" err="1"/>
              <a:t>centre</a:t>
            </a:r>
            <a:r>
              <a:rPr lang="en-US" dirty="0"/>
              <a:t> on each day; this is where DBMS comes into picture.</a:t>
            </a:r>
          </a:p>
          <a:p>
            <a:pPr marL="457200" indent="-298450">
              <a:buFont typeface="Arial" panose="020B0604020202020204" pitchFamily="34" charset="0"/>
              <a:buChar char="•"/>
            </a:pPr>
            <a:r>
              <a:rPr lang="en-US" dirty="0"/>
              <a:t>Banking System: For storing customer info, tracking day to day credit and debit transactions, generating bank statements etc. All this work has been done with the help of Database management systems. Also, banking system needs security of data as the data is sensitive, this is efficiently taken care by the DBMS systems.</a:t>
            </a:r>
          </a:p>
          <a:p>
            <a:pPr marL="457200" indent="-298450">
              <a:buFont typeface="Arial" panose="020B0604020202020204" pitchFamily="34" charset="0"/>
              <a:buChar char="•"/>
            </a:pPr>
            <a:r>
              <a:rPr lang="en-US" dirty="0"/>
              <a:t>Sales: To store customer information, production information and invoice details. Using DBMS, you can track, manage and generate historical data to </a:t>
            </a:r>
            <a:r>
              <a:rPr lang="en-US" dirty="0" err="1"/>
              <a:t>analyse</a:t>
            </a:r>
            <a:r>
              <a:rPr lang="en-US" dirty="0"/>
              <a:t> the sales data.</a:t>
            </a:r>
          </a:p>
          <a:p>
            <a:pPr marL="457200" indent="-298450">
              <a:buFont typeface="Arial" panose="020B0604020202020204" pitchFamily="34" charset="0"/>
              <a:buChar char="•"/>
            </a:pPr>
            <a:r>
              <a:rPr lang="en-US" dirty="0"/>
              <a:t>Airlines: To travel though airlines, we make early reservations, this reservation information along with flight schedule is stored in database. This is where the real-time update of data is necessary as a flight seat reserved for one passenger should not be allocated to another passenger, this is easily handled by the DBMS systems as the data updates are in real time and fast.</a:t>
            </a:r>
          </a:p>
          <a:p>
            <a:pPr marL="457200" indent="-298450">
              <a:buFont typeface="Arial" panose="020B0604020202020204" pitchFamily="34" charset="0"/>
              <a:buChar char="•"/>
            </a:pPr>
            <a:r>
              <a:rPr lang="en-US" dirty="0"/>
              <a:t>Education sector: Database systems are frequently used in schools and colleges to store and retrieve the data regarding student details, staff details, course details, exam details, payroll data, attendance details, fees details etc. There is a large amount of inter-related data that needs to be stored and retrieved in an efficient manner.</a:t>
            </a:r>
          </a:p>
          <a:p>
            <a:pPr marL="457200" indent="-298450">
              <a:buFont typeface="Arial" panose="020B0604020202020204" pitchFamily="34" charset="0"/>
              <a:buChar char="•"/>
            </a:pPr>
            <a:r>
              <a:rPr lang="en-US" dirty="0"/>
              <a:t>Online shopping: You must be aware of the online shopping websites such as Amazon, Flipkart etc. These sites store the product information, your addresses and preferences, credit details and provide you the relevant list of products based on your query. All this involves a Database management system.  Along with managing the vast catalogue of items, there is a need to secure the user private information such as bank &amp; card details. All this is taken care of by database management systems.</a:t>
            </a:r>
          </a:p>
        </p:txBody>
      </p:sp>
      <p:sp>
        <p:nvSpPr>
          <p:cNvPr id="4" name="Slide Number Placeholder 3"/>
          <p:cNvSpPr>
            <a:spLocks noGrp="1"/>
          </p:cNvSpPr>
          <p:nvPr>
            <p:ph type="sldNum" sz="quarter" idx="5"/>
          </p:nvPr>
        </p:nvSpPr>
        <p:spPr/>
        <p:txBody>
          <a:bodyPr/>
          <a:lstStyle/>
          <a:p>
            <a:fld id="{18B2EF1D-8832-4C4B-A608-443CB070DE69}" type="slidenum">
              <a:rPr lang="en-US" smtClean="0"/>
              <a:t>14</a:t>
            </a:fld>
            <a:endParaRPr lang="en-US"/>
          </a:p>
        </p:txBody>
      </p:sp>
    </p:spTree>
    <p:extLst>
      <p:ext uri="{BB962C8B-B14F-4D97-AF65-F5344CB8AC3E}">
        <p14:creationId xmlns:p14="http://schemas.microsoft.com/office/powerpoint/2010/main" val="235133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You're going to be using a database to store huge amounts of information, So, if you're a company like Amazon and you have trillions of pieces of information that you need to keep track of, well the database management system can make it easy for you to store trillions of pieces of information, right? </a:t>
            </a:r>
          </a:p>
          <a:p>
            <a:pPr marL="171450" indent="-171450">
              <a:buFont typeface="Arial" panose="020B0604020202020204" pitchFamily="34" charset="0"/>
              <a:buChar char="•"/>
            </a:pPr>
            <a:r>
              <a:rPr lang="en-US" dirty="0"/>
              <a:t>It's not like all that information is just in like some single text file. The database management system will make it easy for you to store that. </a:t>
            </a:r>
          </a:p>
          <a:p>
            <a:pPr marL="171450" indent="-171450">
              <a:buFont typeface="Arial" panose="020B0604020202020204" pitchFamily="34" charset="0"/>
              <a:buChar char="•"/>
            </a:pPr>
            <a:r>
              <a:rPr lang="en-US" dirty="0"/>
              <a:t>Database management systems can also handle security.So,they can make it so only certain people with the usernames and passwords can access the data. </a:t>
            </a:r>
          </a:p>
          <a:p>
            <a:pPr marL="171450" indent="-171450">
              <a:buFont typeface="Arial" panose="020B0604020202020204" pitchFamily="34" charset="0"/>
              <a:buChar char="•"/>
            </a:pPr>
            <a:r>
              <a:rPr lang="en-US" dirty="0"/>
              <a:t>It'll also help you to backup your data and import and export data from other sources.So,if you have a bunch of information and you want to back it up, Database management systems can also interact with software applications.</a:t>
            </a:r>
          </a:p>
          <a:p>
            <a:pPr marL="171450" indent="-171450">
              <a:buFont typeface="Arial" panose="020B0604020202020204" pitchFamily="34" charset="0"/>
              <a:buChar char="•"/>
            </a:pPr>
            <a:r>
              <a:rPr lang="en-US" dirty="0"/>
              <a:t>Amazon.com is a website. And it's interacting with the Amazon database. Which is stored mostly likely using a database management system.</a:t>
            </a:r>
          </a:p>
          <a:p>
            <a:pPr marL="171450" indent="-171450">
              <a:buFont typeface="Arial" panose="020B0604020202020204" pitchFamily="34" charset="0"/>
              <a:buChar char="•"/>
            </a:pPr>
            <a:r>
              <a:rPr lang="en-US" dirty="0"/>
              <a:t>Write a program that could interact with the database management system. All right, so let's look at this quite little diagram that I have here.And the Amazon is communicating with a database management system. </a:t>
            </a:r>
          </a:p>
          <a:p>
            <a:pPr marL="171450" indent="-171450">
              <a:buFont typeface="Arial" panose="020B0604020202020204" pitchFamily="34" charset="0"/>
              <a:buChar char="•"/>
            </a:pPr>
            <a:r>
              <a:rPr lang="en-US" dirty="0"/>
              <a:t>The database management system is creating and storing and keeping track of a database.</a:t>
            </a:r>
          </a:p>
        </p:txBody>
      </p:sp>
      <p:sp>
        <p:nvSpPr>
          <p:cNvPr id="4" name="Slide Number Placeholder 3"/>
          <p:cNvSpPr>
            <a:spLocks noGrp="1"/>
          </p:cNvSpPr>
          <p:nvPr>
            <p:ph type="sldNum" sz="quarter" idx="5"/>
          </p:nvPr>
        </p:nvSpPr>
        <p:spPr/>
        <p:txBody>
          <a:bodyPr/>
          <a:lstStyle/>
          <a:p>
            <a:fld id="{18B2EF1D-8832-4C4B-A608-443CB070DE69}" type="slidenum">
              <a:rPr lang="en-US" smtClean="0"/>
              <a:t>15</a:t>
            </a:fld>
            <a:endParaRPr lang="en-US"/>
          </a:p>
        </p:txBody>
      </p:sp>
    </p:spTree>
    <p:extLst>
      <p:ext uri="{BB962C8B-B14F-4D97-AF65-F5344CB8AC3E}">
        <p14:creationId xmlns:p14="http://schemas.microsoft.com/office/powerpoint/2010/main" val="4150693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dirty="0">
                <a:latin typeface="Arial"/>
                <a:cs typeface="Arial"/>
              </a:rPr>
              <a:t>I want to discuss about some core concepts within databases. Database Queries.</a:t>
            </a:r>
          </a:p>
          <a:p>
            <a:pPr marL="158750" indent="0">
              <a:buNone/>
            </a:pPr>
            <a:endParaRPr lang="en-US" sz="1100" dirty="0">
              <a:latin typeface="Arial"/>
              <a:cs typeface="Arial"/>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Queries are requests made to the database management system for specific information and generally, a query is you’re asking the DBMS.</a:t>
            </a:r>
          </a:p>
          <a:p>
            <a:pPr marL="171450" indent="-171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lnSpc>
                <a:spcPct val="100000"/>
              </a:lnSpc>
              <a:buFont typeface="Arial" panose="020B0604020202020204" pitchFamily="34" charset="0"/>
              <a:buChar char="•"/>
            </a:pPr>
            <a:r>
              <a:rPr lang="en-US" sz="1100" dirty="0">
                <a:latin typeface="Arial" panose="020B0604020202020204" pitchFamily="34" charset="0"/>
                <a:cs typeface="Arial" panose="020B0604020202020204" pitchFamily="34" charset="0"/>
              </a:rPr>
              <a:t>As the database’s structure become more and more complex, it becomes more difficult to get the specific pieces of information we want. If you have a very complex database layout or schema, then getting a specific piece of information can be tricky.</a:t>
            </a:r>
          </a:p>
          <a:p>
            <a:pPr marL="171450" indent="-171450">
              <a:lnSpc>
                <a:spcPct val="100000"/>
              </a:lnSpc>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a:cs typeface="Arial"/>
              </a:rPr>
              <a:t>A google or Bing search is a query. If I go on a search engine and I would generally type in the specific information that I want, then </a:t>
            </a:r>
            <a:r>
              <a:rPr lang="en-US" sz="1100" dirty="0" err="1">
                <a:latin typeface="Arial"/>
                <a:cs typeface="Arial"/>
              </a:rPr>
              <a:t>serach</a:t>
            </a:r>
            <a:r>
              <a:rPr lang="en-US" sz="1100" dirty="0">
                <a:latin typeface="Arial"/>
                <a:cs typeface="Arial"/>
              </a:rPr>
              <a:t> engine would give me the information that matches that search query.</a:t>
            </a:r>
          </a:p>
        </p:txBody>
      </p:sp>
      <p:sp>
        <p:nvSpPr>
          <p:cNvPr id="4" name="Slide Number Placeholder 3"/>
          <p:cNvSpPr>
            <a:spLocks noGrp="1"/>
          </p:cNvSpPr>
          <p:nvPr>
            <p:ph type="sldNum" sz="quarter" idx="5"/>
          </p:nvPr>
        </p:nvSpPr>
        <p:spPr/>
        <p:txBody>
          <a:bodyPr/>
          <a:lstStyle/>
          <a:p>
            <a:fld id="{18B2EF1D-8832-4C4B-A608-443CB070DE69}" type="slidenum">
              <a:rPr lang="en-US" smtClean="0"/>
              <a:t>16</a:t>
            </a:fld>
            <a:endParaRPr lang="en-US"/>
          </a:p>
        </p:txBody>
      </p:sp>
    </p:spTree>
    <p:extLst>
      <p:ext uri="{BB962C8B-B14F-4D97-AF65-F5344CB8AC3E}">
        <p14:creationId xmlns:p14="http://schemas.microsoft.com/office/powerpoint/2010/main" val="2265846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Arial" panose="020B0604020202020204" pitchFamily="34" charset="0"/>
                <a:cs typeface="Arial" panose="020B0604020202020204" pitchFamily="34" charset="0"/>
              </a:rPr>
              <a:t>Now let's talk about a very important concept in DBMS called as RDBMS.</a:t>
            </a:r>
          </a:p>
        </p:txBody>
      </p:sp>
    </p:spTree>
    <p:extLst>
      <p:ext uri="{BB962C8B-B14F-4D97-AF65-F5344CB8AC3E}">
        <p14:creationId xmlns:p14="http://schemas.microsoft.com/office/powerpoint/2010/main" val="3227704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effectLst/>
                <a:latin typeface="Arial" panose="020B0604020202020204" pitchFamily="34" charset="0"/>
                <a:ea typeface="Calibri" panose="020F0502020204030204" pitchFamily="34" charset="0"/>
                <a:cs typeface="Times New Roman" panose="02020603050405020304" pitchFamily="18" charset="0"/>
              </a:rPr>
              <a:t>A relational database is a collection of data items with pre-defined relationships between them. These items are organized as a set of tables with columns and rows. Tables are used to hold information about the objects to be represented in the database.</a:t>
            </a:r>
            <a:endParaRPr lang="en-IN" sz="1100" dirty="0"/>
          </a:p>
        </p:txBody>
      </p:sp>
      <p:sp>
        <p:nvSpPr>
          <p:cNvPr id="4" name="Slide Number Placeholder 3"/>
          <p:cNvSpPr>
            <a:spLocks noGrp="1"/>
          </p:cNvSpPr>
          <p:nvPr>
            <p:ph type="sldNum" sz="quarter" idx="5"/>
          </p:nvPr>
        </p:nvSpPr>
        <p:spPr/>
        <p:txBody>
          <a:bodyPr/>
          <a:lstStyle/>
          <a:p>
            <a:fld id="{385629A1-CBF1-44DE-A853-F57DCAC652F5}" type="slidenum">
              <a:rPr lang="en-IN" smtClean="0"/>
              <a:pPr/>
              <a:t>18</a:t>
            </a:fld>
            <a:endParaRPr lang="en-IN"/>
          </a:p>
        </p:txBody>
      </p:sp>
    </p:spTree>
    <p:extLst>
      <p:ext uri="{BB962C8B-B14F-4D97-AF65-F5344CB8AC3E}">
        <p14:creationId xmlns:p14="http://schemas.microsoft.com/office/powerpoint/2010/main" val="1218573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lvl="0" indent="0">
              <a:buNone/>
            </a:pPr>
            <a:r>
              <a:rPr lang="en-US" sz="1100" b="1" dirty="0"/>
              <a:t>Terminology in RDBMS</a:t>
            </a:r>
          </a:p>
          <a:p>
            <a:pPr marL="158750" lvl="0" indent="0">
              <a:buNone/>
            </a:pPr>
            <a:endParaRPr lang="en-US" sz="1100" b="1" dirty="0"/>
          </a:p>
          <a:p>
            <a:pPr marL="457200" lvl="0" indent="-298450">
              <a:buFont typeface="Arial" panose="020B0604020202020204" pitchFamily="34" charset="0"/>
              <a:buChar char="•"/>
            </a:pPr>
            <a:r>
              <a:rPr lang="en-US" sz="1100" dirty="0"/>
              <a:t>Table</a:t>
            </a:r>
          </a:p>
          <a:p>
            <a:pPr marL="914400" lvl="1" indent="-298450">
              <a:buFont typeface="Arial" panose="020B0604020202020204" pitchFamily="34" charset="0"/>
              <a:buChar char="•"/>
            </a:pPr>
            <a:r>
              <a:rPr lang="en-US" sz="1100" b="0" i="0" dirty="0"/>
              <a:t>A table is a set of data represented by columns and rows.</a:t>
            </a:r>
            <a:endParaRPr lang="en-US" sz="1100" dirty="0"/>
          </a:p>
          <a:p>
            <a:pPr marL="457200" lvl="0" indent="-298450">
              <a:buFont typeface="Arial" panose="020B0604020202020204" pitchFamily="34" charset="0"/>
              <a:buChar char="•"/>
            </a:pPr>
            <a:r>
              <a:rPr lang="en-US" sz="1100" dirty="0"/>
              <a:t>Row</a:t>
            </a:r>
          </a:p>
          <a:p>
            <a:pPr marL="914400" lvl="1" indent="-298450">
              <a:buFont typeface="Arial" panose="020B0604020202020204" pitchFamily="34" charset="0"/>
              <a:buChar char="•"/>
            </a:pPr>
            <a:r>
              <a:rPr lang="en-US" sz="1100" dirty="0"/>
              <a:t>It </a:t>
            </a:r>
            <a:r>
              <a:rPr lang="en-US" sz="1100" b="0" i="0" dirty="0"/>
              <a:t>is a combination of column values and is referred to as a record.</a:t>
            </a:r>
            <a:endParaRPr lang="en-US" sz="1100" dirty="0"/>
          </a:p>
          <a:p>
            <a:pPr marL="457200" lvl="0" indent="-298450">
              <a:buFont typeface="Arial" panose="020B0604020202020204" pitchFamily="34" charset="0"/>
              <a:buChar char="•"/>
            </a:pPr>
            <a:r>
              <a:rPr lang="en-US" sz="1100" dirty="0"/>
              <a:t>Column</a:t>
            </a:r>
          </a:p>
          <a:p>
            <a:pPr marL="914400" lvl="1" indent="-298450">
              <a:buFont typeface="Arial" panose="020B0604020202020204" pitchFamily="34" charset="0"/>
              <a:buChar char="•"/>
            </a:pPr>
            <a:r>
              <a:rPr lang="en-US" sz="1100" dirty="0"/>
              <a:t>It </a:t>
            </a:r>
            <a:r>
              <a:rPr lang="en-US" sz="1100" b="0" i="0" dirty="0"/>
              <a:t>is referred to as a field. A column is a vertical entity in a table that contains all information associated with a specific field in a table.</a:t>
            </a:r>
            <a:endParaRPr lang="en-US" sz="1100" dirty="0"/>
          </a:p>
          <a:p>
            <a:pPr marL="457200" lvl="0" indent="-298450">
              <a:buFont typeface="Arial" panose="020B0604020202020204" pitchFamily="34" charset="0"/>
              <a:buChar char="•"/>
            </a:pPr>
            <a:r>
              <a:rPr lang="en-US" sz="1100" dirty="0"/>
              <a:t>Relation</a:t>
            </a:r>
          </a:p>
          <a:p>
            <a:pPr marL="914400" lvl="1" indent="-298450">
              <a:buFont typeface="Arial" panose="020B0604020202020204" pitchFamily="34" charset="0"/>
              <a:buChar char="•"/>
            </a:pPr>
            <a:r>
              <a:rPr lang="en-US" sz="1100" dirty="0"/>
              <a:t>It </a:t>
            </a:r>
            <a:r>
              <a:rPr lang="en-US" sz="1100" b="0" i="0" dirty="0"/>
              <a:t>defines database relationships in the form of tables.</a:t>
            </a:r>
            <a:endParaRPr lang="en-US" sz="1100" dirty="0"/>
          </a:p>
          <a:p>
            <a:pPr marL="457200" lvl="0" indent="-298450">
              <a:buFont typeface="Arial" panose="020B0604020202020204" pitchFamily="34" charset="0"/>
              <a:buChar char="•"/>
            </a:pPr>
            <a:r>
              <a:rPr lang="en-US" sz="1100" dirty="0"/>
              <a:t>Tuples</a:t>
            </a:r>
          </a:p>
          <a:p>
            <a:pPr marL="914400" lvl="1" indent="-298450">
              <a:buFont typeface="Arial" panose="020B0604020202020204" pitchFamily="34" charset="0"/>
              <a:buChar char="•"/>
            </a:pPr>
            <a:r>
              <a:rPr lang="en-US" sz="1100" b="0" i="0" dirty="0"/>
              <a:t>A single row of a table, which contains a single record for that relation</a:t>
            </a:r>
            <a:endParaRPr lang="en-US" sz="1100" b="0" dirty="0"/>
          </a:p>
          <a:p>
            <a:pPr marL="457200" lvl="0" indent="-298450">
              <a:buFont typeface="Arial" panose="020B0604020202020204" pitchFamily="34" charset="0"/>
              <a:buChar char="•"/>
            </a:pPr>
            <a:r>
              <a:rPr lang="en-US" sz="1100" dirty="0"/>
              <a:t>Attributes</a:t>
            </a:r>
          </a:p>
          <a:p>
            <a:pPr marL="914400" lvl="1" indent="-298450">
              <a:buFont typeface="Arial" panose="020B0604020202020204" pitchFamily="34" charset="0"/>
              <a:buChar char="•"/>
            </a:pPr>
            <a:r>
              <a:rPr lang="en-US" sz="1100" b="0" i="0" dirty="0"/>
              <a:t>An individual piece of data in a record is known as a field, or attribute.</a:t>
            </a:r>
            <a:endParaRPr lang="en-US" sz="1100" dirty="0"/>
          </a:p>
          <a:p>
            <a:pPr marL="457200" lvl="0" indent="-298450">
              <a:buFont typeface="Arial" panose="020B0604020202020204" pitchFamily="34" charset="0"/>
              <a:buChar char="•"/>
            </a:pPr>
            <a:r>
              <a:rPr lang="en-US" sz="1100" dirty="0"/>
              <a:t>Degree</a:t>
            </a:r>
          </a:p>
          <a:p>
            <a:pPr marL="914400" lvl="1" indent="-298450">
              <a:buFont typeface="Arial" panose="020B0604020202020204" pitchFamily="34" charset="0"/>
              <a:buChar char="•"/>
            </a:pPr>
            <a:r>
              <a:rPr lang="en-US" sz="1100" dirty="0"/>
              <a:t>A degree of relationship represents the number of entity types that associate in a relationship</a:t>
            </a:r>
          </a:p>
          <a:p>
            <a:pPr marL="457200" lvl="0" indent="-298450">
              <a:buFont typeface="Arial" panose="020B0604020202020204" pitchFamily="34" charset="0"/>
              <a:buChar char="•"/>
            </a:pPr>
            <a:r>
              <a:rPr lang="en-US" sz="1100" dirty="0"/>
              <a:t>Cardinality</a:t>
            </a:r>
          </a:p>
          <a:p>
            <a:pPr marL="914400" lvl="1" indent="-298450">
              <a:buFont typeface="Arial" panose="020B0604020202020204" pitchFamily="34" charset="0"/>
              <a:buChar char="•"/>
            </a:pPr>
            <a:r>
              <a:rPr lang="en-US" sz="1100" dirty="0"/>
              <a:t>It </a:t>
            </a:r>
            <a:r>
              <a:rPr lang="en-US" sz="1100" b="0" i="0" dirty="0"/>
              <a:t>refers to the uniqueness of a column in a table.</a:t>
            </a:r>
            <a:endParaRPr lang="en-US" sz="1100" dirty="0"/>
          </a:p>
          <a:p>
            <a:pPr marL="457200" lvl="0" indent="-298450">
              <a:buFont typeface="Arial" panose="020B0604020202020204" pitchFamily="34" charset="0"/>
              <a:buChar char="•"/>
            </a:pPr>
            <a:r>
              <a:rPr lang="en-US" sz="1100" dirty="0"/>
              <a:t>Domain</a:t>
            </a:r>
          </a:p>
          <a:p>
            <a:pPr marL="914400" lvl="1" indent="-298450">
              <a:buFont typeface="Arial" panose="020B0604020202020204" pitchFamily="34" charset="0"/>
              <a:buChar char="•"/>
            </a:pPr>
            <a:r>
              <a:rPr lang="en-US" sz="1100" b="0" dirty="0"/>
              <a:t>It </a:t>
            </a:r>
            <a:r>
              <a:rPr lang="en-US" sz="1100" b="0" i="0" dirty="0"/>
              <a:t>is a unique set of values permitted for an attribute in a table.</a:t>
            </a:r>
            <a:endParaRPr lang="en-US" sz="1100" dirty="0"/>
          </a:p>
          <a:p>
            <a:endParaRPr lang="en-US" sz="1100" dirty="0"/>
          </a:p>
        </p:txBody>
      </p:sp>
      <p:sp>
        <p:nvSpPr>
          <p:cNvPr id="4" name="Slide Number Placeholder 3"/>
          <p:cNvSpPr>
            <a:spLocks noGrp="1"/>
          </p:cNvSpPr>
          <p:nvPr>
            <p:ph type="sldNum" sz="quarter" idx="5"/>
          </p:nvPr>
        </p:nvSpPr>
        <p:spPr/>
        <p:txBody>
          <a:bodyPr/>
          <a:lstStyle/>
          <a:p>
            <a:fld id="{18B2EF1D-8832-4C4B-A608-443CB070DE69}" type="slidenum">
              <a:rPr lang="en-US" smtClean="0"/>
              <a:t>19</a:t>
            </a:fld>
            <a:endParaRPr lang="en-US"/>
          </a:p>
        </p:txBody>
      </p:sp>
    </p:spTree>
    <p:extLst>
      <p:ext uri="{BB962C8B-B14F-4D97-AF65-F5344CB8AC3E}">
        <p14:creationId xmlns:p14="http://schemas.microsoft.com/office/powerpoint/2010/main" val="25922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Types of RDBMS keys are</a:t>
            </a: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the Super key?</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A </a:t>
            </a:r>
            <a:r>
              <a:rPr lang="en-US" sz="1100" dirty="0" err="1">
                <a:effectLst/>
                <a:latin typeface="Arial" panose="020B0604020202020204" pitchFamily="34" charset="0"/>
                <a:ea typeface="Times New Roman" panose="02020603050405020304" pitchFamily="18" charset="0"/>
                <a:cs typeface="Arial" panose="020B0604020202020204" pitchFamily="34" charset="0"/>
              </a:rPr>
              <a:t>superkey</a:t>
            </a:r>
            <a:r>
              <a:rPr lang="en-US" sz="1100" dirty="0">
                <a:effectLst/>
                <a:latin typeface="Arial" panose="020B0604020202020204" pitchFamily="34" charset="0"/>
                <a:ea typeface="Times New Roman" panose="02020603050405020304" pitchFamily="18" charset="0"/>
                <a:cs typeface="Arial" panose="020B0604020202020204" pitchFamily="34" charset="0"/>
              </a:rPr>
              <a:t> is a group of single or multiple keys which identifies rows in a table. A Super key may have additional attributes that are not needed for unique identification.</a:t>
            </a:r>
          </a:p>
          <a:p>
            <a:pPr marL="0" marR="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a Primary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PRIMARY KEY in DBMS is a column or group of columns in a table that uniquely identify every row in that table. The Primary Key can’t be a duplicate meaning the same value can’t appear more than once in the table. A table cannot have more than one primary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dirty="0">
                <a:effectLst/>
                <a:latin typeface="Arial" panose="020B0604020202020204" pitchFamily="34" charset="0"/>
                <a:ea typeface="Times New Roman" panose="02020603050405020304" pitchFamily="18" charset="0"/>
                <a:cs typeface="Arial" panose="020B0604020202020204" pitchFamily="34" charset="0"/>
              </a:rPr>
              <a:t> </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Rules for defining Primary key:</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Two rows can’t have the same primary key value</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It must for every row to have a primary key value.</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primary key field cannot be null.</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The value in a primary key column can never be modified or updated if any foreign key refers to that primary key.</a:t>
            </a:r>
          </a:p>
          <a:p>
            <a:pPr marL="342900" marR="0" lvl="0" indent="-34290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the Alternate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ALTERNATE KEYS is a column or group of columns in a table that uniquely identify every row in that table. A table can have multiple choices for a primary key but only one can be set as the primary key. All the keys which are not primary key are called an Alternate Key.</a:t>
            </a:r>
          </a:p>
          <a:p>
            <a:pPr marL="0" marR="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a Candidate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CANDIDATE KEY in SQL is a set of attributes that uniquely identify tuples in a table. Candidate Key is a super key with no repeated attributes. The Primary key should be selected from the candidate keys. Every table must have at least a single candidate key. A table can have multiple candidate keys but only a single primary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Properties of Candidate key:</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It must contain unique values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Candidate key in SQL may have multiple attributes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Must not contain null values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It should contain minimum fields to ensure uniqueness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Uniquely identify each record in a table</a:t>
            </a:r>
          </a:p>
          <a:p>
            <a:pPr marL="342900" marR="0" lvl="0" indent="-34290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the Foreign key?</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FOREIGN KEY is a column that creates a relationship between two tables. The purpose of Foreign keys is to maintain data integrity and allow navigation between two different instances of an entity. It acts as a cross-reference between two tables as it references the primary key of another table.</a:t>
            </a:r>
          </a:p>
          <a:p>
            <a:pPr marL="0" marR="0">
              <a:lnSpc>
                <a:spcPct val="150000"/>
              </a:lnSpc>
              <a:spcBef>
                <a:spcPts val="0"/>
              </a:spcBef>
              <a:spcAft>
                <a:spcPts val="0"/>
              </a:spcAft>
              <a:buFont typeface="Arial" panose="020B0604020202020204" pitchFamily="34" charset="0"/>
              <a:buChar char="•"/>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the Composite key?</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dirty="0">
                <a:effectLst/>
                <a:latin typeface="Arial" panose="020B0604020202020204" pitchFamily="34" charset="0"/>
                <a:ea typeface="Times New Roman" panose="02020603050405020304" pitchFamily="18" charset="0"/>
                <a:cs typeface="Arial" panose="020B0604020202020204" pitchFamily="34" charset="0"/>
              </a:rPr>
              <a:t>COMPOSITE KEY is a combination of two or more columns that uniquely identify rows in a table. The combination of columns guarantees uniqueness, though individually uniqueness is not guaranteed. Hence, they are combined to uniquely identify records in a table.</a:t>
            </a:r>
          </a:p>
          <a:p>
            <a:pPr marL="0" marR="0" indent="0">
              <a:lnSpc>
                <a:spcPct val="150000"/>
              </a:lnSpc>
              <a:spcBef>
                <a:spcPts val="0"/>
              </a:spcBef>
              <a:spcAft>
                <a:spcPts val="0"/>
              </a:spcAft>
              <a:buFont typeface="Arial" panose="020B0604020202020204" pitchFamily="34" charset="0"/>
              <a:buNone/>
            </a:pP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0"/>
              </a:spcAft>
              <a:buFont typeface="Arial" panose="020B0604020202020204" pitchFamily="34" charset="0"/>
              <a:buNone/>
            </a:pPr>
            <a:r>
              <a:rPr lang="en-US" sz="1100" b="1" dirty="0">
                <a:effectLst/>
                <a:latin typeface="Arial" panose="020B0604020202020204" pitchFamily="34" charset="0"/>
                <a:ea typeface="Times New Roman" panose="02020603050405020304" pitchFamily="18" charset="0"/>
                <a:cs typeface="Arial" panose="020B0604020202020204" pitchFamily="34" charset="0"/>
              </a:rPr>
              <a:t>What is a Surrogate key?</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buFont typeface="Arial" panose="020B0604020202020204" pitchFamily="34" charset="0"/>
              <a:buChar char="•"/>
            </a:pPr>
            <a:r>
              <a:rPr lang="en-US" sz="1100" dirty="0">
                <a:effectLst/>
                <a:latin typeface="Arial" panose="020B0604020202020204" pitchFamily="34" charset="0"/>
                <a:ea typeface="Times New Roman" panose="02020603050405020304" pitchFamily="18" charset="0"/>
                <a:cs typeface="Arial" panose="020B0604020202020204" pitchFamily="34" charset="0"/>
              </a:rPr>
              <a:t>SURROGATE KEYS is An artificial key which aims to uniquely identify each record is called a surrogate key. This kind of partial key in </a:t>
            </a:r>
            <a:r>
              <a:rPr lang="en-US" sz="1100" dirty="0" err="1">
                <a:effectLst/>
                <a:latin typeface="Arial" panose="020B0604020202020204" pitchFamily="34" charset="0"/>
                <a:ea typeface="Times New Roman" panose="02020603050405020304" pitchFamily="18" charset="0"/>
                <a:cs typeface="Arial" panose="020B0604020202020204" pitchFamily="34" charset="0"/>
              </a:rPr>
              <a:t>dbms</a:t>
            </a:r>
            <a:r>
              <a:rPr lang="en-US" sz="1100" dirty="0">
                <a:effectLst/>
                <a:latin typeface="Arial" panose="020B0604020202020204" pitchFamily="34" charset="0"/>
                <a:ea typeface="Times New Roman" panose="02020603050405020304" pitchFamily="18" charset="0"/>
                <a:cs typeface="Arial" panose="020B0604020202020204" pitchFamily="34" charset="0"/>
              </a:rPr>
              <a:t> is unique because it is created when you don’t have any natural primary key. They do not lend any meaning to the data in the table. Surrogate key in DBMS is usually an integer. A surrogate key is a value generated right before the record is inserted into a table.</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457200" indent="-2984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20</a:t>
            </a:fld>
            <a:endParaRPr lang="en-US"/>
          </a:p>
        </p:txBody>
      </p:sp>
    </p:spTree>
    <p:extLst>
      <p:ext uri="{BB962C8B-B14F-4D97-AF65-F5344CB8AC3E}">
        <p14:creationId xmlns:p14="http://schemas.microsoft.com/office/powerpoint/2010/main" val="2148777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200" b="1" dirty="0">
                <a:solidFill>
                  <a:srgbClr val="0070C0"/>
                </a:solidFill>
                <a:latin typeface="Arial"/>
                <a:cs typeface="Arial"/>
              </a:rPr>
              <a:t>What is use of Database Keys ?</a:t>
            </a:r>
          </a:p>
          <a:p>
            <a:pPr marL="158750" indent="0">
              <a:buNone/>
            </a:pPr>
            <a:endParaRPr lang="en-US" sz="1200" b="1" dirty="0">
              <a:solidFill>
                <a:srgbClr val="0070C0"/>
              </a:solidFill>
              <a:latin typeface="Arial"/>
              <a:cs typeface="Arial"/>
            </a:endParaRPr>
          </a:p>
          <a:p>
            <a:pPr marL="173736" indent="-173736"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Keys play an important role in the relational database.</a:t>
            </a:r>
          </a:p>
          <a:p>
            <a:pPr marL="173736" indent="-173736" algn="l">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It is used to uniquely identify any record or row of data from the table. It is also used to establish and identify relationships between tables.</a:t>
            </a:r>
          </a:p>
          <a:p>
            <a:pPr marL="173736" indent="-173736" algn="l">
              <a:buFont typeface="Arial" panose="020B0604020202020204" pitchFamily="34" charset="0"/>
              <a:buChar char="•"/>
            </a:pPr>
            <a:r>
              <a:rPr lang="en-US" b="1" i="0" dirty="0">
                <a:solidFill>
                  <a:srgbClr val="333333"/>
                </a:solidFill>
                <a:effectLst/>
                <a:latin typeface="Arial" panose="020B0604020202020204" pitchFamily="34" charset="0"/>
                <a:cs typeface="Arial" panose="020B0604020202020204" pitchFamily="34" charset="0"/>
              </a:rPr>
              <a:t>For example,</a:t>
            </a:r>
            <a:r>
              <a:rPr lang="en-US" b="0" i="0" dirty="0">
                <a:solidFill>
                  <a:srgbClr val="333333"/>
                </a:solidFill>
                <a:effectLst/>
                <a:latin typeface="Arial" panose="020B0604020202020204" pitchFamily="34" charset="0"/>
                <a:cs typeface="Arial" panose="020B0604020202020204" pitchFamily="34" charset="0"/>
              </a:rPr>
              <a:t> ID is used as a key in the Student table because it is unique for each student. In the PERSON table, </a:t>
            </a:r>
            <a:r>
              <a:rPr lang="en-US" b="0" i="0" dirty="0" err="1">
                <a:solidFill>
                  <a:srgbClr val="333333"/>
                </a:solidFill>
                <a:effectLst/>
                <a:latin typeface="Arial" panose="020B0604020202020204" pitchFamily="34" charset="0"/>
                <a:cs typeface="Arial" panose="020B0604020202020204" pitchFamily="34" charset="0"/>
              </a:rPr>
              <a:t>passport_number</a:t>
            </a:r>
            <a:r>
              <a:rPr lang="en-US" b="0" i="0" dirty="0">
                <a:solidFill>
                  <a:srgbClr val="333333"/>
                </a:solidFill>
                <a:effectLst/>
                <a:latin typeface="Arial" panose="020B0604020202020204" pitchFamily="34" charset="0"/>
                <a:cs typeface="Arial" panose="020B0604020202020204" pitchFamily="34" charset="0"/>
              </a:rPr>
              <a:t>, </a:t>
            </a:r>
            <a:r>
              <a:rPr lang="en-US" b="0" i="0" dirty="0" err="1">
                <a:solidFill>
                  <a:srgbClr val="333333"/>
                </a:solidFill>
                <a:effectLst/>
                <a:latin typeface="Arial" panose="020B0604020202020204" pitchFamily="34" charset="0"/>
                <a:cs typeface="Arial" panose="020B0604020202020204" pitchFamily="34" charset="0"/>
              </a:rPr>
              <a:t>license_number</a:t>
            </a:r>
            <a:r>
              <a:rPr lang="en-US" b="0" i="0" dirty="0">
                <a:solidFill>
                  <a:srgbClr val="333333"/>
                </a:solidFill>
                <a:effectLst/>
                <a:latin typeface="Arial" panose="020B0604020202020204" pitchFamily="34" charset="0"/>
                <a:cs typeface="Arial" panose="020B0604020202020204" pitchFamily="34" charset="0"/>
              </a:rPr>
              <a:t>, SSN are keys since they are unique for each person.</a:t>
            </a:r>
          </a:p>
          <a:p>
            <a:endParaRPr lang="en-US" sz="1200" b="1" dirty="0">
              <a:solidFill>
                <a:srgbClr val="0070C0"/>
              </a:solidFill>
              <a:latin typeface="Arial"/>
              <a:cs typeface="Arial"/>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21</a:t>
            </a:fld>
            <a:endParaRPr lang="en-US"/>
          </a:p>
        </p:txBody>
      </p:sp>
    </p:spTree>
    <p:extLst>
      <p:ext uri="{BB962C8B-B14F-4D97-AF65-F5344CB8AC3E}">
        <p14:creationId xmlns:p14="http://schemas.microsoft.com/office/powerpoint/2010/main" val="247108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t>Database Schema</a:t>
            </a:r>
          </a:p>
          <a:p>
            <a:pPr marL="457200" indent="-298450">
              <a:buFont typeface="Arial" panose="020B0604020202020204" pitchFamily="34" charset="0"/>
              <a:buChar char="•"/>
            </a:pPr>
            <a:r>
              <a:rPr lang="en-US" dirty="0">
                <a:latin typeface="Arial" panose="020B0604020202020204" pitchFamily="34" charset="0"/>
                <a:cs typeface="Arial" panose="020B0604020202020204" pitchFamily="34" charset="0"/>
              </a:rPr>
              <a:t>A database schema is the skeleton structure that represents the logical view of the entire database. It defines how the data is organized and how the relations among them are associated. It formulates all the constraints that are to be applied on the data.</a:t>
            </a:r>
          </a:p>
          <a:p>
            <a:pPr marL="457200" indent="-298450">
              <a:buFont typeface="Arial" panose="020B0604020202020204" pitchFamily="34" charset="0"/>
              <a:buChar char="•"/>
            </a:pPr>
            <a:r>
              <a:rPr lang="en-US" dirty="0">
                <a:latin typeface="Arial" panose="020B0604020202020204" pitchFamily="34" charset="0"/>
                <a:cs typeface="Arial" panose="020B0604020202020204" pitchFamily="34" charset="0"/>
              </a:rPr>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a:p>
            <a:pPr marL="457200" indent="-2984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457200" indent="-298450" algn="just">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 database schema can be divided broadly into two categories −</a:t>
            </a:r>
          </a:p>
          <a:p>
            <a:pPr marL="457200" indent="-298450"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Physical Database Schema</a:t>
            </a:r>
            <a:r>
              <a:rPr lang="en-US" b="0" i="0" dirty="0">
                <a:solidFill>
                  <a:srgbClr val="000000"/>
                </a:solidFill>
                <a:effectLst/>
                <a:latin typeface="Arial" panose="020B0604020202020204" pitchFamily="34" charset="0"/>
                <a:cs typeface="Arial" panose="020B0604020202020204" pitchFamily="34" charset="0"/>
              </a:rPr>
              <a:t> − This schema pertains to the actual storage of data and its form of storage like files, indices, etc. It defines how the data will be stored in a secondary storage.</a:t>
            </a:r>
          </a:p>
          <a:p>
            <a:pPr marL="457200" indent="-298450"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Logical Database Schema</a:t>
            </a:r>
            <a:r>
              <a:rPr lang="en-US" b="0" i="0" dirty="0">
                <a:solidFill>
                  <a:srgbClr val="000000"/>
                </a:solidFill>
                <a:effectLst/>
                <a:latin typeface="Arial" panose="020B0604020202020204" pitchFamily="34" charset="0"/>
                <a:cs typeface="Arial" panose="020B0604020202020204" pitchFamily="34" charset="0"/>
              </a:rPr>
              <a:t> − This schema defines all the logical constraints that need to be applied on the data stored. It defines tables, views, and integrity constraints.</a:t>
            </a:r>
          </a:p>
          <a:p>
            <a:endParaRPr lang="en-US" dirty="0"/>
          </a:p>
        </p:txBody>
      </p:sp>
      <p:sp>
        <p:nvSpPr>
          <p:cNvPr id="4" name="Slide Number Placeholder 3"/>
          <p:cNvSpPr>
            <a:spLocks noGrp="1"/>
          </p:cNvSpPr>
          <p:nvPr>
            <p:ph type="sldNum" sz="quarter" idx="5"/>
          </p:nvPr>
        </p:nvSpPr>
        <p:spPr/>
        <p:txBody>
          <a:bodyPr/>
          <a:lstStyle/>
          <a:p>
            <a:fld id="{18B2EF1D-8832-4C4B-A608-443CB070DE69}" type="slidenum">
              <a:rPr lang="en-US" smtClean="0"/>
              <a:t>22</a:t>
            </a:fld>
            <a:endParaRPr lang="en-US"/>
          </a:p>
        </p:txBody>
      </p:sp>
    </p:spTree>
    <p:extLst>
      <p:ext uri="{BB962C8B-B14F-4D97-AF65-F5344CB8AC3E}">
        <p14:creationId xmlns:p14="http://schemas.microsoft.com/office/powerpoint/2010/main" val="3825410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t>DBMS vs RDBMS</a:t>
            </a:r>
          </a:p>
          <a:p>
            <a:pPr marL="158750" indent="0">
              <a:buNone/>
            </a:pPr>
            <a:endParaRPr lang="en-US" b="1" dirty="0"/>
          </a:p>
          <a:p>
            <a:pPr marL="173736" indent="-173736">
              <a:buFont typeface="Arial" panose="020B0604020202020204" pitchFamily="34" charset="0"/>
              <a:buChar char="•"/>
            </a:pPr>
            <a:r>
              <a:rPr lang="en-US" dirty="0"/>
              <a:t>DBMS stands for “Database Management System” whereas RDBMS stands for “Relational Database Management System”.</a:t>
            </a:r>
          </a:p>
          <a:p>
            <a:pPr marL="173736" indent="-173736">
              <a:buFont typeface="Arial" panose="020B0604020202020204" pitchFamily="34" charset="0"/>
              <a:buChar char="•"/>
            </a:pPr>
            <a:r>
              <a:rPr lang="en-US" dirty="0"/>
              <a:t>DBMS technology stores the data in the form of files vs RDBMS stores the data in the form of tables.</a:t>
            </a:r>
          </a:p>
          <a:p>
            <a:pPr marL="173736" indent="-173736">
              <a:buFont typeface="Arial" panose="020B0604020202020204" pitchFamily="34" charset="0"/>
              <a:buChar char="•"/>
            </a:pPr>
            <a:r>
              <a:rPr lang="en-US" dirty="0"/>
              <a:t>DBMS is designed to handle small amounts of data whereas RDBMS is designed to deal with vast amount of data.</a:t>
            </a:r>
          </a:p>
          <a:p>
            <a:pPr marL="173736" indent="-173736">
              <a:buFont typeface="Arial" panose="020B0604020202020204" pitchFamily="34" charset="0"/>
              <a:buChar char="•"/>
            </a:pPr>
            <a:r>
              <a:rPr lang="en-US" dirty="0"/>
              <a:t>DBMS provides support for a single user at a time whereas RDBMS provides support for multiple users at a time.</a:t>
            </a:r>
          </a:p>
        </p:txBody>
      </p:sp>
      <p:sp>
        <p:nvSpPr>
          <p:cNvPr id="4" name="Slide Number Placeholder 3"/>
          <p:cNvSpPr>
            <a:spLocks noGrp="1"/>
          </p:cNvSpPr>
          <p:nvPr>
            <p:ph type="sldNum" sz="quarter" idx="5"/>
          </p:nvPr>
        </p:nvSpPr>
        <p:spPr/>
        <p:txBody>
          <a:bodyPr/>
          <a:lstStyle/>
          <a:p>
            <a:fld id="{18B2EF1D-8832-4C4B-A608-443CB070DE69}" type="slidenum">
              <a:rPr lang="en-US" smtClean="0"/>
              <a:t>23</a:t>
            </a:fld>
            <a:endParaRPr lang="en-US"/>
          </a:p>
        </p:txBody>
      </p:sp>
    </p:spTree>
    <p:extLst>
      <p:ext uri="{BB962C8B-B14F-4D97-AF65-F5344CB8AC3E}">
        <p14:creationId xmlns:p14="http://schemas.microsoft.com/office/powerpoint/2010/main" val="234934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SQL is a language used for interacting with Relational Database Management System (RDBMS)</a:t>
            </a:r>
          </a:p>
          <a:p>
            <a:pPr lvl="1"/>
            <a:endParaRPr lang="en-US" dirty="0"/>
          </a:p>
          <a:p>
            <a:pPr marL="914400" lvl="1" indent="-298450">
              <a:buFont typeface="Arial" panose="020B0604020202020204" pitchFamily="34" charset="0"/>
              <a:buChar char="•"/>
            </a:pPr>
            <a:r>
              <a:rPr lang="en-US" dirty="0"/>
              <a:t>You can use SQL to get the RDBMS to :</a:t>
            </a:r>
          </a:p>
          <a:p>
            <a:pPr marL="914400" lvl="1" indent="-298450">
              <a:buFont typeface="Arial" panose="020B0604020202020204" pitchFamily="34" charset="0"/>
              <a:buChar char="•"/>
            </a:pPr>
            <a:endParaRPr lang="en-US" dirty="0">
              <a:cs typeface="Calibri"/>
            </a:endParaRPr>
          </a:p>
          <a:p>
            <a:pPr marL="1371600" lvl="2" indent="-298450">
              <a:buFont typeface="Arial" panose="020B0604020202020204" pitchFamily="34" charset="0"/>
              <a:buChar char="•"/>
            </a:pPr>
            <a:r>
              <a:rPr lang="en-US" dirty="0"/>
              <a:t>Create, retrieve, update &amp; delete data.</a:t>
            </a:r>
          </a:p>
          <a:p>
            <a:pPr marL="1371600" lvl="2" indent="-298450">
              <a:buFont typeface="Arial" panose="020B0604020202020204" pitchFamily="34" charset="0"/>
              <a:buChar char="•"/>
            </a:pPr>
            <a:endParaRPr lang="en-US" dirty="0"/>
          </a:p>
          <a:p>
            <a:pPr marL="1371600" lvl="2" indent="-298450">
              <a:buFont typeface="Arial" panose="020B0604020202020204" pitchFamily="34" charset="0"/>
              <a:buChar char="•"/>
            </a:pPr>
            <a:r>
              <a:rPr lang="en-US" dirty="0"/>
              <a:t>Create &amp; manage different databases.</a:t>
            </a:r>
          </a:p>
          <a:p>
            <a:pPr marL="1371600" lvl="2" indent="-298450">
              <a:buFont typeface="Arial" panose="020B0604020202020204" pitchFamily="34" charset="0"/>
              <a:buChar char="•"/>
            </a:pPr>
            <a:endParaRPr lang="en-US" dirty="0"/>
          </a:p>
          <a:p>
            <a:pPr marL="1371600" lvl="2" indent="-298450">
              <a:buFont typeface="Arial" panose="020B0604020202020204" pitchFamily="34" charset="0"/>
              <a:buChar char="•"/>
            </a:pPr>
            <a:r>
              <a:rPr lang="en-US" dirty="0"/>
              <a:t>Design &amp; create databases tables : We can define like a database schema which would just be like the overall like table design.</a:t>
            </a:r>
          </a:p>
          <a:p>
            <a:pPr lvl="2">
              <a:buFont typeface="Wingdings" panose="05000000000000000000" pitchFamily="2" charset="2"/>
              <a:buChar char="q"/>
            </a:pPr>
            <a:endParaRPr lang="en-US" dirty="0"/>
          </a:p>
          <a:p>
            <a:pPr lvl="2">
              <a:buFont typeface="Wingdings" panose="05000000000000000000" pitchFamily="2" charset="2"/>
              <a:buChar char="q"/>
            </a:pPr>
            <a:r>
              <a:rPr lang="en-US" dirty="0"/>
              <a:t>Perform administration tasks (security, user management, import/export etc.)</a:t>
            </a:r>
          </a:p>
          <a:p>
            <a:endParaRPr lang="en-US" dirty="0"/>
          </a:p>
        </p:txBody>
      </p:sp>
      <p:sp>
        <p:nvSpPr>
          <p:cNvPr id="4" name="Slide Number Placeholder 3"/>
          <p:cNvSpPr>
            <a:spLocks noGrp="1"/>
          </p:cNvSpPr>
          <p:nvPr>
            <p:ph type="sldNum" sz="quarter" idx="5"/>
          </p:nvPr>
        </p:nvSpPr>
        <p:spPr/>
        <p:txBody>
          <a:bodyPr/>
          <a:lstStyle/>
          <a:p>
            <a:fld id="{18B2EF1D-8832-4C4B-A608-443CB070DE69}" type="slidenum">
              <a:rPr lang="en-US" smtClean="0"/>
              <a:t>24</a:t>
            </a:fld>
            <a:endParaRPr lang="en-US"/>
          </a:p>
        </p:txBody>
      </p:sp>
    </p:spTree>
    <p:extLst>
      <p:ext uri="{BB962C8B-B14F-4D97-AF65-F5344CB8AC3E}">
        <p14:creationId xmlns:p14="http://schemas.microsoft.com/office/powerpoint/2010/main" val="1268998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Arial" panose="020B0604020202020204" pitchFamily="34" charset="0"/>
                <a:cs typeface="Arial" panose="020B0604020202020204" pitchFamily="34" charset="0"/>
              </a:rPr>
              <a:t>Let's discuss about MySQL</a:t>
            </a:r>
          </a:p>
        </p:txBody>
      </p:sp>
    </p:spTree>
    <p:extLst>
      <p:ext uri="{BB962C8B-B14F-4D97-AF65-F5344CB8AC3E}">
        <p14:creationId xmlns:p14="http://schemas.microsoft.com/office/powerpoint/2010/main" val="1145758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solidFill>
                  <a:srgbClr val="002060"/>
                </a:solidFill>
                <a:latin typeface="Arial"/>
                <a:cs typeface="Arial"/>
              </a:rPr>
              <a:t>What is MySQL?</a:t>
            </a:r>
          </a:p>
          <a:p>
            <a:pPr marL="158750" indent="0">
              <a:buNone/>
            </a:pPr>
            <a:endParaRPr lang="en-IN" sz="1100" dirty="0">
              <a:latin typeface="Arial" panose="020B0604020202020204" pitchFamily="34" charset="0"/>
              <a:cs typeface="Arial" panose="020B0604020202020204" pitchFamily="34" charset="0"/>
            </a:endParaRPr>
          </a:p>
          <a:p>
            <a:pPr marL="158750" indent="0">
              <a:buNone/>
            </a:pPr>
            <a:r>
              <a:rPr lang="en-IN" sz="1100" dirty="0">
                <a:latin typeface="Arial" panose="020B0604020202020204" pitchFamily="34" charset="0"/>
                <a:cs typeface="Arial" panose="020B0604020202020204" pitchFamily="34" charset="0"/>
              </a:rPr>
              <a:t>MySQL is an open-source relational database management system. As with other relational databases, MySQL stores data in tables made up of rows and columns. Users can define, manipulate, control, and query data using Structured Query Language, more commonly known as SQL.</a:t>
            </a:r>
          </a:p>
          <a:p>
            <a:endParaRPr lang="en-IN"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26</a:t>
            </a:fld>
            <a:endParaRPr lang="en-IN"/>
          </a:p>
        </p:txBody>
      </p:sp>
    </p:spTree>
    <p:extLst>
      <p:ext uri="{BB962C8B-B14F-4D97-AF65-F5344CB8AC3E}">
        <p14:creationId xmlns:p14="http://schemas.microsoft.com/office/powerpoint/2010/main" val="2676151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We have discussed what is DBMS. Now, let’s bring action to the words. Let’s install a DBMS software. Understand how to select the correct DBMS software. To day, we are going to install MySQL. </a:t>
            </a:r>
          </a:p>
        </p:txBody>
      </p:sp>
      <p:sp>
        <p:nvSpPr>
          <p:cNvPr id="4" name="Slide Number Placeholder 3"/>
          <p:cNvSpPr>
            <a:spLocks noGrp="1"/>
          </p:cNvSpPr>
          <p:nvPr>
            <p:ph type="sldNum" sz="quarter" idx="5"/>
          </p:nvPr>
        </p:nvSpPr>
        <p:spPr/>
        <p:txBody>
          <a:bodyPr/>
          <a:lstStyle/>
          <a:p>
            <a:fld id="{18B2EF1D-8832-4C4B-A608-443CB070DE69}" type="slidenum">
              <a:rPr lang="en-US" smtClean="0"/>
              <a:t>27</a:t>
            </a:fld>
            <a:endParaRPr lang="en-US"/>
          </a:p>
        </p:txBody>
      </p:sp>
    </p:spTree>
    <p:extLst>
      <p:ext uri="{BB962C8B-B14F-4D97-AF65-F5344CB8AC3E}">
        <p14:creationId xmlns:p14="http://schemas.microsoft.com/office/powerpoint/2010/main" val="2708902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dirty="0">
                <a:latin typeface="Arial" panose="020B0604020202020204" pitchFamily="34" charset="0"/>
                <a:cs typeface="Arial" panose="020B0604020202020204" pitchFamily="34" charset="0"/>
              </a:rPr>
              <a:t>Features of MySQL</a:t>
            </a:r>
          </a:p>
          <a:p>
            <a:pPr marL="158750" indent="0">
              <a:buNone/>
            </a:pPr>
            <a:endParaRPr lang="en-IN" sz="1100" b="1"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Speed: </a:t>
            </a:r>
            <a:r>
              <a:rPr lang="en-IN" sz="1100" dirty="0">
                <a:latin typeface="Arial" panose="020B0604020202020204" pitchFamily="34" charset="0"/>
                <a:cs typeface="Arial" panose="020B0604020202020204" pitchFamily="34" charset="0"/>
              </a:rPr>
              <a:t>Of course, the speed at which a server-side program runs depends primarily on the server hardware. Given that the server hardware is optimal, MySQL runs very fast. It supports clustered servers for demanding applications.</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Ease of use: </a:t>
            </a:r>
            <a:r>
              <a:rPr lang="en-IN" sz="1100" dirty="0">
                <a:latin typeface="Arial" panose="020B0604020202020204" pitchFamily="34" charset="0"/>
                <a:cs typeface="Arial" panose="020B0604020202020204" pitchFamily="34" charset="0"/>
              </a:rPr>
              <a:t>MySQL is a high-performance, relatively simple database system. From the beginning, MySQL has typically been configured, monitored, and managed from the command line. However, several MySQL graphical interfaces are available as described below:</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IN" sz="1100" dirty="0">
                <a:latin typeface="Arial" panose="020B0604020202020204" pitchFamily="34" charset="0"/>
                <a:cs typeface="Arial" panose="020B0604020202020204" pitchFamily="34" charset="0"/>
              </a:rPr>
              <a:t>MySQL Administrator: This tool makes it possible for administrators to set up, evaluate, and tune their MySQL database server. This is intended as a replacement for </a:t>
            </a:r>
            <a:r>
              <a:rPr lang="en-IN" sz="1100" dirty="0" err="1">
                <a:latin typeface="Arial" panose="020B0604020202020204" pitchFamily="34" charset="0"/>
                <a:cs typeface="Arial" panose="020B0604020202020204" pitchFamily="34" charset="0"/>
              </a:rPr>
              <a:t>mysqladmin</a:t>
            </a:r>
            <a:r>
              <a:rPr lang="en-IN" sz="1100" dirty="0">
                <a:latin typeface="Arial" panose="020B0604020202020204" pitchFamily="34" charset="0"/>
                <a:cs typeface="Arial" panose="020B0604020202020204" pitchFamily="34" charset="0"/>
              </a:rPr>
              <a:t>.</a:t>
            </a:r>
          </a:p>
          <a:p>
            <a:pPr marL="628650" lvl="1" indent="-171450">
              <a:buFont typeface="Arial" panose="020B0604020202020204" pitchFamily="34" charset="0"/>
              <a:buChar char="•"/>
            </a:pPr>
            <a:r>
              <a:rPr lang="en-IN" sz="1100" dirty="0">
                <a:latin typeface="Arial" panose="020B0604020202020204" pitchFamily="34" charset="0"/>
                <a:cs typeface="Arial" panose="020B0604020202020204" pitchFamily="34" charset="0"/>
              </a:rPr>
              <a:t>MySQL Query Browser: Provides database developers and operators with a graphical database operation interface. It is especially useful for seeing multiple query plans and result sets in a single user interface.</a:t>
            </a:r>
          </a:p>
          <a:p>
            <a:pPr marL="628650" lvl="1" indent="-171450">
              <a:buFont typeface="Arial" panose="020B0604020202020204" pitchFamily="34" charset="0"/>
              <a:buChar char="•"/>
            </a:pPr>
            <a:r>
              <a:rPr lang="en-IN" sz="1100" dirty="0">
                <a:latin typeface="Arial" panose="020B0604020202020204" pitchFamily="34" charset="0"/>
                <a:cs typeface="Arial" panose="020B0604020202020204" pitchFamily="34" charset="0"/>
              </a:rPr>
              <a:t>Configuration Wizard: Administrators can choose from a predefined list of optimal settings, or create their own.</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MySQL System Tray</a:t>
            </a:r>
            <a:r>
              <a:rPr lang="en-IN" sz="1100" dirty="0">
                <a:latin typeface="Arial" panose="020B0604020202020204" pitchFamily="34" charset="0"/>
                <a:cs typeface="Arial" panose="020B0604020202020204" pitchFamily="34" charset="0"/>
              </a:rPr>
              <a:t>: Provides Windows-based administrators a single view of their MySQL instance, including the ability to start and stop their database servers.</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Cost</a:t>
            </a:r>
            <a:r>
              <a:rPr lang="en-IN" sz="1100" dirty="0">
                <a:latin typeface="Arial" panose="020B0604020202020204" pitchFamily="34" charset="0"/>
                <a:cs typeface="Arial" panose="020B0604020202020204" pitchFamily="34" charset="0"/>
              </a:rPr>
              <a:t>: MySQL is available free of cost. MySQL is an "Open Source" database. MySQL is part of LAMP (Linux, Apache, MySQL, PHP / Perl / Python) environment, a fast-growing open-source enterprise software stack. More and more companies are using LAMP as an alternative to expensive proprietary software stacks because of its lower cost, reliability, and documentation.</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Query Language Support</a:t>
            </a:r>
            <a:r>
              <a:rPr lang="en-IN" sz="1100" dirty="0">
                <a:latin typeface="Arial" panose="020B0604020202020204" pitchFamily="34" charset="0"/>
                <a:cs typeface="Arial" panose="020B0604020202020204" pitchFamily="34" charset="0"/>
              </a:rPr>
              <a:t>: MySQL understands standards-based SQL (Structured Query Language).</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Capability</a:t>
            </a:r>
            <a:r>
              <a:rPr lang="en-IN" sz="1100" dirty="0">
                <a:latin typeface="Arial" panose="020B0604020202020204" pitchFamily="34" charset="0"/>
                <a:cs typeface="Arial" panose="020B0604020202020204" pitchFamily="34" charset="0"/>
              </a:rPr>
              <a:t>: Many clients can connect to the server at the same time. Clients can use multiple databases simultaneously. You can access MySQL using several interfaces such as command-line clients, Web browsers.</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Connectivity and security</a:t>
            </a:r>
            <a:r>
              <a:rPr lang="en-IN" sz="1100" dirty="0">
                <a:latin typeface="Arial" panose="020B0604020202020204" pitchFamily="34" charset="0"/>
                <a:cs typeface="Arial" panose="020B0604020202020204" pitchFamily="34" charset="0"/>
              </a:rPr>
              <a:t>: MySQL are fully networked, and database can be accessed from anywhere on the Internet, so you can share your data with anyone, anywhere. The connectivity could be achieved with Windows programs by using ODBC drivers. By using the ODBC connector to MySQL, any ODBC-aware client application (for example, Microsoft Office, report writers, Visual Basic) can connect to MySQL.</a:t>
            </a:r>
          </a:p>
          <a:p>
            <a:pPr marL="457200" indent="-298450">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457200" indent="-298450">
              <a:buFont typeface="Arial" panose="020B0604020202020204" pitchFamily="34" charset="0"/>
              <a:buChar char="•"/>
            </a:pPr>
            <a:r>
              <a:rPr lang="en-IN" sz="1100" b="1" dirty="0">
                <a:latin typeface="Arial" panose="020B0604020202020204" pitchFamily="34" charset="0"/>
                <a:cs typeface="Arial" panose="020B0604020202020204" pitchFamily="34" charset="0"/>
              </a:rPr>
              <a:t>Portability</a:t>
            </a:r>
            <a:r>
              <a:rPr lang="en-IN" sz="1100" dirty="0">
                <a:latin typeface="Arial" panose="020B0604020202020204" pitchFamily="34" charset="0"/>
                <a:cs typeface="Arial" panose="020B0604020202020204" pitchFamily="34" charset="0"/>
              </a:rPr>
              <a:t>: MySQL runs on many varieties of UNIX, as well as on other non-UNIX systems, such as Windows and OS/2. MySQL runs on hardware from home PCs to high-end server. MySQL can be installed on Windows XP, Windows Server 2003, Red Hat Fedora Linux, Debian Linux, and others.</a:t>
            </a:r>
          </a:p>
          <a:p>
            <a:endParaRPr lang="en-IN" sz="1100" dirty="0">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28</a:t>
            </a:fld>
            <a:endParaRPr lang="en-IN"/>
          </a:p>
        </p:txBody>
      </p:sp>
    </p:spTree>
    <p:extLst>
      <p:ext uri="{BB962C8B-B14F-4D97-AF65-F5344CB8AC3E}">
        <p14:creationId xmlns:p14="http://schemas.microsoft.com/office/powerpoint/2010/main" val="338226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IN" sz="1100" b="1" dirty="0">
                <a:latin typeface="Arial" panose="020B0604020202020204" pitchFamily="34" charset="0"/>
                <a:cs typeface="Arial" panose="020B0604020202020204" pitchFamily="34" charset="0"/>
              </a:rPr>
              <a:t>Benefits of MySQL</a:t>
            </a:r>
          </a:p>
          <a:p>
            <a:pPr marL="0" indent="0">
              <a:buFontTx/>
              <a:buNone/>
            </a:pPr>
            <a:endParaRPr lang="en-IN" sz="1100" dirty="0">
              <a:latin typeface="Arial" panose="020B0604020202020204" pitchFamily="34" charset="0"/>
              <a:cs typeface="Arial" panose="020B0604020202020204" pitchFamily="34" charset="0"/>
            </a:endParaRPr>
          </a:p>
          <a:p>
            <a:pPr marL="0" indent="0">
              <a:buFontTx/>
              <a:buNone/>
            </a:pPr>
            <a:r>
              <a:rPr lang="en-IN" sz="1100" b="1" dirty="0">
                <a:latin typeface="Arial" panose="020B0604020202020204" pitchFamily="34" charset="0"/>
                <a:cs typeface="Arial" panose="020B0604020202020204" pitchFamily="34" charset="0"/>
              </a:rPr>
              <a:t>Flexible and easy to use:</a:t>
            </a:r>
            <a:r>
              <a:rPr lang="en-IN" sz="1100" dirty="0">
                <a:latin typeface="Arial" panose="020B0604020202020204" pitchFamily="34" charset="0"/>
                <a:cs typeface="Arial" panose="020B0604020202020204" pitchFamily="34" charset="0"/>
              </a:rPr>
              <a:t> Modify source code according to your own needs and expectations. The installation process is relatively simple, and doesn’t take much time.</a:t>
            </a:r>
          </a:p>
          <a:p>
            <a:pPr marL="0" indent="0">
              <a:buFontTx/>
              <a:buNone/>
            </a:pPr>
            <a:r>
              <a:rPr lang="en-IN" sz="1100" b="1" dirty="0">
                <a:latin typeface="Arial" panose="020B0604020202020204" pitchFamily="34" charset="0"/>
                <a:cs typeface="Arial" panose="020B0604020202020204" pitchFamily="34" charset="0"/>
              </a:rPr>
              <a:t>High performance: </a:t>
            </a:r>
            <a:r>
              <a:rPr lang="en-IN" sz="1100" dirty="0">
                <a:latin typeface="Arial" panose="020B0604020202020204" pitchFamily="34" charset="0"/>
                <a:cs typeface="Arial" panose="020B0604020202020204" pitchFamily="34" charset="0"/>
              </a:rPr>
              <a:t>Even if you are storing massive amounts of big e-Commerce data or doing heavy business intelligence activities, MySQL can assist you smoothly with optimum speed.</a:t>
            </a:r>
          </a:p>
          <a:p>
            <a:pPr marL="0" indent="0">
              <a:buFontTx/>
              <a:buNone/>
            </a:pPr>
            <a:r>
              <a:rPr lang="en-IN" sz="1100" b="1" dirty="0">
                <a:latin typeface="Arial" panose="020B0604020202020204" pitchFamily="34" charset="0"/>
                <a:cs typeface="Arial" panose="020B0604020202020204" pitchFamily="34" charset="0"/>
              </a:rPr>
              <a:t>A mature DBMS: </a:t>
            </a:r>
            <a:r>
              <a:rPr lang="en-IN" sz="1100" dirty="0">
                <a:latin typeface="Arial" panose="020B0604020202020204" pitchFamily="34" charset="0"/>
                <a:cs typeface="Arial" panose="020B0604020202020204" pitchFamily="34" charset="0"/>
              </a:rPr>
              <a:t>Developers have been using MySQL for years, which means that there are abundant resources for them. It has evolved over the years and has very little margin for any kind of bugs.</a:t>
            </a:r>
          </a:p>
          <a:p>
            <a:pPr marL="0" indent="0">
              <a:buFontTx/>
              <a:buNone/>
            </a:pPr>
            <a:r>
              <a:rPr lang="en-IN" sz="1100" b="1" dirty="0">
                <a:latin typeface="Arial" panose="020B0604020202020204" pitchFamily="34" charset="0"/>
                <a:cs typeface="Arial" panose="020B0604020202020204" pitchFamily="34" charset="0"/>
              </a:rPr>
              <a:t>Secure database: </a:t>
            </a:r>
            <a:r>
              <a:rPr lang="en-IN" sz="1100" dirty="0">
                <a:latin typeface="Arial" panose="020B0604020202020204" pitchFamily="34" charset="0"/>
                <a:cs typeface="Arial" panose="020B0604020202020204" pitchFamily="34" charset="0"/>
              </a:rPr>
              <a:t>Data security is the basic need of every web app. With its Access Privilege System and User Account Management, MySQL sets the security bar high. It offers both Host-based verification and password encryption as well.</a:t>
            </a:r>
          </a:p>
          <a:p>
            <a:pPr marL="0" indent="0">
              <a:buFontTx/>
              <a:buNone/>
            </a:pPr>
            <a:r>
              <a:rPr lang="en-IN" sz="1100" b="1" dirty="0">
                <a:latin typeface="Arial" panose="020B0604020202020204" pitchFamily="34" charset="0"/>
                <a:cs typeface="Arial" panose="020B0604020202020204" pitchFamily="34" charset="0"/>
              </a:rPr>
              <a:t>Free installation: </a:t>
            </a:r>
            <a:r>
              <a:rPr lang="en-IN" sz="1100" dirty="0">
                <a:latin typeface="Arial" panose="020B0604020202020204" pitchFamily="34" charset="0"/>
                <a:cs typeface="Arial" panose="020B0604020202020204" pitchFamily="34" charset="0"/>
              </a:rPr>
              <a:t>The community edition of MySQL is free to download. There are some prepaid options but if your company is too small to pay for them, the free-to-download model is the most suitable for a fresh start.</a:t>
            </a:r>
          </a:p>
          <a:p>
            <a:pPr marL="0" indent="0">
              <a:buFontTx/>
              <a:buNone/>
            </a:pPr>
            <a:r>
              <a:rPr lang="en-IN" sz="1100" b="1" dirty="0">
                <a:latin typeface="Arial" panose="020B0604020202020204" pitchFamily="34" charset="0"/>
                <a:cs typeface="Arial" panose="020B0604020202020204" pitchFamily="34" charset="0"/>
              </a:rPr>
              <a:t>Simple syntax: </a:t>
            </a:r>
            <a:r>
              <a:rPr lang="en-IN" sz="1100" dirty="0">
                <a:latin typeface="Arial" panose="020B0604020202020204" pitchFamily="34" charset="0"/>
                <a:cs typeface="Arial" panose="020B0604020202020204" pitchFamily="34" charset="0"/>
              </a:rPr>
              <a:t>MySQL’s structure very simple and plain. That’s why developers even consider MySQL a database with a human-like language. MySQL is easy to use, most of the tasks can be executed right in the command line, reducing development steps</a:t>
            </a:r>
          </a:p>
        </p:txBody>
      </p:sp>
      <p:sp>
        <p:nvSpPr>
          <p:cNvPr id="4" name="Slide Number Placeholder 3"/>
          <p:cNvSpPr>
            <a:spLocks noGrp="1"/>
          </p:cNvSpPr>
          <p:nvPr>
            <p:ph type="sldNum" sz="quarter" idx="5"/>
          </p:nvPr>
        </p:nvSpPr>
        <p:spPr/>
        <p:txBody>
          <a:bodyPr/>
          <a:lstStyle/>
          <a:p>
            <a:fld id="{385629A1-CBF1-44DE-A853-F57DCAC652F5}" type="slidenum">
              <a:rPr lang="en-IN" smtClean="0"/>
              <a:pPr/>
              <a:t>29</a:t>
            </a:fld>
            <a:endParaRPr lang="en-IN"/>
          </a:p>
        </p:txBody>
      </p:sp>
    </p:spTree>
    <p:extLst>
      <p:ext uri="{BB962C8B-B14F-4D97-AF65-F5344CB8AC3E}">
        <p14:creationId xmlns:p14="http://schemas.microsoft.com/office/powerpoint/2010/main" val="235900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solidFill>
                  <a:srgbClr val="213163"/>
                </a:solidFill>
                <a:latin typeface="Arial"/>
                <a:cs typeface="Arial"/>
              </a:rPr>
              <a:t>Learning Objectives</a:t>
            </a:r>
          </a:p>
          <a:p>
            <a:pPr marL="158750" indent="0">
              <a:buNone/>
            </a:pPr>
            <a:endParaRPr lang="en-US" dirty="0"/>
          </a:p>
          <a:p>
            <a:pPr marL="158750" indent="0">
              <a:buNone/>
            </a:pPr>
            <a:r>
              <a:rPr lang="en-US" dirty="0"/>
              <a:t>At the end of this course. You will be able to:</a:t>
            </a:r>
          </a:p>
          <a:p>
            <a:pPr marL="171450" indent="-171450">
              <a:buFont typeface="Arial" panose="020B0604020202020204" pitchFamily="34" charset="0"/>
              <a:buChar char="•"/>
            </a:pPr>
            <a:r>
              <a:rPr lang="en-US" sz="1200" dirty="0">
                <a:latin typeface="Arial"/>
                <a:cs typeface="Arial"/>
              </a:rPr>
              <a:t>To understand the concepts of DBMS.</a:t>
            </a:r>
          </a:p>
          <a:p>
            <a:pPr marL="171450" indent="-171450">
              <a:buFont typeface="Arial" panose="020B0604020202020204" pitchFamily="34" charset="0"/>
              <a:buChar char="•"/>
            </a:pPr>
            <a:r>
              <a:rPr lang="en-US" sz="1200" dirty="0">
                <a:latin typeface="Arial"/>
                <a:cs typeface="Arial"/>
              </a:rPr>
              <a:t>To understand the concepts of RDBMS.</a:t>
            </a:r>
          </a:p>
          <a:p>
            <a:pPr marL="171450" indent="-171450">
              <a:buFont typeface="Arial" panose="020B0604020202020204" pitchFamily="34" charset="0"/>
              <a:buChar char="•"/>
            </a:pPr>
            <a:r>
              <a:rPr lang="en-US" sz="1200" dirty="0">
                <a:latin typeface="Arial"/>
                <a:cs typeface="Arial"/>
              </a:rPr>
              <a:t>To get a practical hands-on experience of the concepts of DBMS.</a:t>
            </a: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B2EF1D-8832-4C4B-A608-443CB070DE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109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b="1" dirty="0">
                <a:latin typeface="Arial" panose="020B0604020202020204" pitchFamily="34" charset="0"/>
                <a:cs typeface="Arial" panose="020B0604020202020204" pitchFamily="34" charset="0"/>
              </a:rPr>
              <a:t>Cons of MySQL</a:t>
            </a:r>
          </a:p>
          <a:p>
            <a:endParaRPr lang="en-IN" sz="1100"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IN" sz="1100" b="1" dirty="0">
                <a:latin typeface="Arial" panose="020B0604020202020204" pitchFamily="34" charset="0"/>
                <a:cs typeface="Arial" panose="020B0604020202020204" pitchFamily="34" charset="0"/>
              </a:rPr>
              <a:t>Owned by Oracle</a:t>
            </a:r>
            <a:r>
              <a:rPr lang="en-IN" sz="1100" dirty="0">
                <a:latin typeface="Arial" panose="020B0604020202020204" pitchFamily="34" charset="0"/>
                <a:cs typeface="Arial" panose="020B0604020202020204" pitchFamily="34" charset="0"/>
              </a:rPr>
              <a:t>: MySQL used to be open source but now its not completely open source. It’s mostly now under Oracle’s license which limits the MySQL community in terms of improving the DBMS.</a:t>
            </a:r>
          </a:p>
          <a:p>
            <a:pPr marL="173736" indent="-173736">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IN" sz="1100" b="1" dirty="0">
                <a:latin typeface="Arial" panose="020B0604020202020204" pitchFamily="34" charset="0"/>
                <a:cs typeface="Arial" panose="020B0604020202020204" pitchFamily="34" charset="0"/>
              </a:rPr>
              <a:t>Scalability issues</a:t>
            </a:r>
            <a:r>
              <a:rPr lang="en-IN" sz="1100" dirty="0">
                <a:latin typeface="Arial" panose="020B0604020202020204" pitchFamily="34" charset="0"/>
                <a:cs typeface="Arial" panose="020B0604020202020204" pitchFamily="34" charset="0"/>
              </a:rPr>
              <a:t>: MySQL is not as efficiently scalable as the NoSQL database. It will need more engineering effort to make it scalable. So, if you have apps for which your database will increase substantially, you should choose another DBMS option.</a:t>
            </a:r>
          </a:p>
          <a:p>
            <a:pPr marL="173736" indent="-173736">
              <a:buFont typeface="Arial" panose="020B0604020202020204" pitchFamily="34" charset="0"/>
              <a:buChar char="•"/>
            </a:pPr>
            <a:endParaRPr lang="en-IN" sz="1100"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IN" sz="1100" b="1" dirty="0">
                <a:latin typeface="Arial" panose="020B0604020202020204" pitchFamily="34" charset="0"/>
                <a:cs typeface="Arial" panose="020B0604020202020204" pitchFamily="34" charset="0"/>
              </a:rPr>
              <a:t>Limited support for SQL standards</a:t>
            </a:r>
            <a:r>
              <a:rPr lang="en-IN" sz="1100" dirty="0">
                <a:latin typeface="Arial" panose="020B0604020202020204" pitchFamily="34" charset="0"/>
                <a:cs typeface="Arial" panose="020B0604020202020204" pitchFamily="34" charset="0"/>
              </a:rPr>
              <a:t>: MySQL doesn’t completely compliance with SQL standards. It does not provide support for some standard SQL features as well as it has some extensions and features that don’t match the Structured Query Language standards.</a:t>
            </a:r>
          </a:p>
        </p:txBody>
      </p:sp>
      <p:sp>
        <p:nvSpPr>
          <p:cNvPr id="4" name="Slide Number Placeholder 3"/>
          <p:cNvSpPr>
            <a:spLocks noGrp="1"/>
          </p:cNvSpPr>
          <p:nvPr>
            <p:ph type="sldNum" sz="quarter" idx="5"/>
          </p:nvPr>
        </p:nvSpPr>
        <p:spPr/>
        <p:txBody>
          <a:bodyPr/>
          <a:lstStyle/>
          <a:p>
            <a:fld id="{385629A1-CBF1-44DE-A853-F57DCAC652F5}" type="slidenum">
              <a:rPr lang="en-IN" smtClean="0"/>
              <a:pPr/>
              <a:t>30</a:t>
            </a:fld>
            <a:endParaRPr lang="en-IN"/>
          </a:p>
        </p:txBody>
      </p:sp>
    </p:spTree>
    <p:extLst>
      <p:ext uri="{BB962C8B-B14F-4D97-AF65-F5344CB8AC3E}">
        <p14:creationId xmlns:p14="http://schemas.microsoft.com/office/powerpoint/2010/main" val="1735046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let’s create our first database. We will understand how to design schema of a database. So, let’s go with the hands-on.</a:t>
            </a:r>
          </a:p>
        </p:txBody>
      </p:sp>
      <p:sp>
        <p:nvSpPr>
          <p:cNvPr id="4" name="Slide Number Placeholder 3"/>
          <p:cNvSpPr>
            <a:spLocks noGrp="1"/>
          </p:cNvSpPr>
          <p:nvPr>
            <p:ph type="sldNum" sz="quarter" idx="5"/>
          </p:nvPr>
        </p:nvSpPr>
        <p:spPr/>
        <p:txBody>
          <a:bodyPr/>
          <a:lstStyle/>
          <a:p>
            <a:fld id="{18B2EF1D-8832-4C4B-A608-443CB070DE69}" type="slidenum">
              <a:rPr lang="en-US" smtClean="0"/>
              <a:t>31</a:t>
            </a:fld>
            <a:endParaRPr lang="en-US"/>
          </a:p>
        </p:txBody>
      </p:sp>
    </p:spTree>
    <p:extLst>
      <p:ext uri="{BB962C8B-B14F-4D97-AF65-F5344CB8AC3E}">
        <p14:creationId xmlns:p14="http://schemas.microsoft.com/office/powerpoint/2010/main" val="3502501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3736" indent="-173736" algn="l">
              <a:lnSpc>
                <a:spcPct val="150000"/>
              </a:lnSpc>
              <a:buFont typeface="Arial" panose="020B0604020202020204" pitchFamily="34" charset="0"/>
              <a:buChar char="•"/>
            </a:pPr>
            <a:r>
              <a:rPr lang="en-US" sz="1100" b="0" i="0" dirty="0">
                <a:solidFill>
                  <a:srgbClr val="374151"/>
                </a:solidFill>
                <a:effectLst/>
                <a:latin typeface="Arial" panose="020B0604020202020204" pitchFamily="34" charset="0"/>
                <a:cs typeface="Arial" panose="020B0604020202020204" pitchFamily="34" charset="0"/>
              </a:rPr>
              <a:t>In a Database Management System (DBMS), tables are the fundamental structures used to organize and store data. </a:t>
            </a:r>
          </a:p>
          <a:p>
            <a:pPr marL="173736" indent="-173736" algn="l">
              <a:lnSpc>
                <a:spcPct val="150000"/>
              </a:lnSpc>
            </a:pPr>
            <a:endParaRPr lang="en-US" sz="1100" b="0" i="0" dirty="0">
              <a:solidFill>
                <a:srgbClr val="374151"/>
              </a:solidFill>
              <a:effectLst/>
              <a:latin typeface="Arial" panose="020B0604020202020204" pitchFamily="34" charset="0"/>
              <a:cs typeface="Arial" panose="020B0604020202020204" pitchFamily="34" charset="0"/>
            </a:endParaRPr>
          </a:p>
          <a:p>
            <a:pPr marL="173736" indent="-173736" algn="l">
              <a:lnSpc>
                <a:spcPct val="150000"/>
              </a:lnSpc>
              <a:buFont typeface="Arial" panose="020B0604020202020204" pitchFamily="34" charset="0"/>
              <a:buChar char="•"/>
            </a:pPr>
            <a:r>
              <a:rPr lang="en-US" sz="1100" b="0" i="0" dirty="0">
                <a:solidFill>
                  <a:srgbClr val="374151"/>
                </a:solidFill>
                <a:effectLst/>
                <a:latin typeface="Arial" panose="020B0604020202020204" pitchFamily="34" charset="0"/>
                <a:cs typeface="Arial" panose="020B0604020202020204" pitchFamily="34" charset="0"/>
              </a:rPr>
              <a:t>Tables are often referred to as relations, and they play a crucial role in defining the schema of a database.</a:t>
            </a:r>
            <a:endParaRPr lang="en-IN"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32</a:t>
            </a:fld>
            <a:endParaRPr lang="en-IN"/>
          </a:p>
        </p:txBody>
      </p:sp>
    </p:spTree>
    <p:extLst>
      <p:ext uri="{BB962C8B-B14F-4D97-AF65-F5344CB8AC3E}">
        <p14:creationId xmlns:p14="http://schemas.microsoft.com/office/powerpoint/2010/main" val="4293006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 empty database would have no meaning. A database may have different tables. Let’s create some databases in a table.</a:t>
            </a:r>
          </a:p>
        </p:txBody>
      </p:sp>
      <p:sp>
        <p:nvSpPr>
          <p:cNvPr id="4" name="Slide Number Placeholder 3"/>
          <p:cNvSpPr>
            <a:spLocks noGrp="1"/>
          </p:cNvSpPr>
          <p:nvPr>
            <p:ph type="sldNum" sz="quarter" idx="5"/>
          </p:nvPr>
        </p:nvSpPr>
        <p:spPr/>
        <p:txBody>
          <a:bodyPr/>
          <a:lstStyle/>
          <a:p>
            <a:fld id="{18B2EF1D-8832-4C4B-A608-443CB070DE69}" type="slidenum">
              <a:rPr lang="en-US" smtClean="0"/>
              <a:t>33</a:t>
            </a:fld>
            <a:endParaRPr lang="en-US"/>
          </a:p>
        </p:txBody>
      </p:sp>
    </p:spTree>
    <p:extLst>
      <p:ext uri="{BB962C8B-B14F-4D97-AF65-F5344CB8AC3E}">
        <p14:creationId xmlns:p14="http://schemas.microsoft.com/office/powerpoint/2010/main" val="2468901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lnSpc>
                <a:spcPct val="150000"/>
              </a:lnSpc>
              <a:buFont typeface="Arial" panose="020B0604020202020204" pitchFamily="34" charset="0"/>
              <a:buNone/>
            </a:pPr>
            <a:r>
              <a:rPr lang="en-US" sz="1100" b="0" i="0" dirty="0">
                <a:solidFill>
                  <a:srgbClr val="374151"/>
                </a:solidFill>
                <a:effectLst/>
                <a:latin typeface="Arial" panose="020B0604020202020204" pitchFamily="34" charset="0"/>
                <a:cs typeface="Arial" panose="020B0604020202020204" pitchFamily="34" charset="0"/>
              </a:rPr>
              <a:t>In a Database Management System (DBMS), keys are important concepts that play a crucial role in defining the relationships between tables, ensuring data integrity, and facilitating efficient data retrieval.</a:t>
            </a:r>
            <a:endParaRPr lang="en-IN"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34</a:t>
            </a:fld>
            <a:endParaRPr lang="en-IN"/>
          </a:p>
        </p:txBody>
      </p:sp>
    </p:spTree>
    <p:extLst>
      <p:ext uri="{BB962C8B-B14F-4D97-AF65-F5344CB8AC3E}">
        <p14:creationId xmlns:p14="http://schemas.microsoft.com/office/powerpoint/2010/main" val="149566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100" b="0" i="0" dirty="0">
                <a:solidFill>
                  <a:srgbClr val="374151"/>
                </a:solidFill>
                <a:effectLst/>
                <a:latin typeface="Arial" panose="020B0604020202020204" pitchFamily="34" charset="0"/>
                <a:cs typeface="Arial" panose="020B0604020202020204" pitchFamily="34" charset="0"/>
              </a:rPr>
              <a:t>There are </a:t>
            </a:r>
            <a:r>
              <a:rPr lang="en-US" sz="1100" b="1" i="0" dirty="0">
                <a:solidFill>
                  <a:srgbClr val="374151"/>
                </a:solidFill>
                <a:effectLst/>
                <a:latin typeface="Arial" panose="020B0604020202020204" pitchFamily="34" charset="0"/>
                <a:cs typeface="Arial" panose="020B0604020202020204" pitchFamily="34" charset="0"/>
              </a:rPr>
              <a:t>Different types of keys </a:t>
            </a:r>
            <a:r>
              <a:rPr lang="en-US" sz="1100" b="0" i="0" dirty="0">
                <a:solidFill>
                  <a:srgbClr val="374151"/>
                </a:solidFill>
                <a:effectLst/>
                <a:latin typeface="Arial" panose="020B0604020202020204" pitchFamily="34" charset="0"/>
                <a:cs typeface="Arial" panose="020B0604020202020204" pitchFamily="34" charset="0"/>
              </a:rPr>
              <a:t>in DBMS, Some of the important ones are:</a:t>
            </a:r>
          </a:p>
          <a:p>
            <a:pPr marL="158750" indent="0" algn="l">
              <a:buNone/>
            </a:pPr>
            <a:endParaRPr lang="en-US" sz="1100" b="0"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Primary Key (PK):</a:t>
            </a:r>
            <a:r>
              <a:rPr lang="en-US" sz="1100" b="0" i="0" dirty="0">
                <a:solidFill>
                  <a:srgbClr val="374151"/>
                </a:solidFill>
                <a:effectLst/>
                <a:latin typeface="Arial" panose="020B0604020202020204" pitchFamily="34" charset="0"/>
                <a:cs typeface="Arial" panose="020B0604020202020204" pitchFamily="34" charset="0"/>
              </a:rPr>
              <a:t> A primary key is a unique identifier for each row in a table. It ensures that each record in the table is distinct and can be uniquely identified. Primary keys are used to enforce data integrity and prevent duplicate entries. Typically, primary keys are chosen from existing attributes in the table, such as an employee ID or a product code.</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Foreign Key (FK):</a:t>
            </a:r>
            <a:r>
              <a:rPr lang="en-US" sz="1100" b="0" i="0" dirty="0">
                <a:solidFill>
                  <a:srgbClr val="374151"/>
                </a:solidFill>
                <a:effectLst/>
                <a:latin typeface="Arial" panose="020B0604020202020204" pitchFamily="34" charset="0"/>
                <a:cs typeface="Arial" panose="020B0604020202020204" pitchFamily="34" charset="0"/>
              </a:rPr>
              <a:t> A foreign key is a column (or a set of columns) in one table that refers to the primary key in another table. Foreign keys establish relationships between tables. They help maintain data integrity by ensuring that data in related tables remains consistent. For instance, in a "Orders" table, the "</a:t>
            </a:r>
            <a:r>
              <a:rPr lang="en-US" sz="1100" b="0" i="0" dirty="0" err="1">
                <a:solidFill>
                  <a:srgbClr val="374151"/>
                </a:solidFill>
                <a:effectLst/>
                <a:latin typeface="Arial" panose="020B0604020202020204" pitchFamily="34" charset="0"/>
                <a:cs typeface="Arial" panose="020B0604020202020204" pitchFamily="34" charset="0"/>
              </a:rPr>
              <a:t>CustomerID</a:t>
            </a:r>
            <a:r>
              <a:rPr lang="en-US" sz="1100" b="0" i="0" dirty="0">
                <a:solidFill>
                  <a:srgbClr val="374151"/>
                </a:solidFill>
                <a:effectLst/>
                <a:latin typeface="Arial" panose="020B0604020202020204" pitchFamily="34" charset="0"/>
                <a:cs typeface="Arial" panose="020B0604020202020204" pitchFamily="34" charset="0"/>
              </a:rPr>
              <a:t>" column could be a foreign key referencing the "Customers" table.</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Unique Key:</a:t>
            </a:r>
            <a:r>
              <a:rPr lang="en-US" sz="1100" b="0" i="0" dirty="0">
                <a:solidFill>
                  <a:srgbClr val="374151"/>
                </a:solidFill>
                <a:effectLst/>
                <a:latin typeface="Arial" panose="020B0604020202020204" pitchFamily="34" charset="0"/>
                <a:cs typeface="Arial" panose="020B0604020202020204" pitchFamily="34" charset="0"/>
              </a:rPr>
              <a:t> Similar to a primary key, a unique key ensures that the values in a column (or set of columns) are unique. However, unlike a primary key, a table can have multiple unique keys. Unique keys are used to prevent duplicate values in a column that is not the primary key.</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Candidate Key:</a:t>
            </a:r>
            <a:r>
              <a:rPr lang="en-US" sz="1100" b="0" i="0" dirty="0">
                <a:solidFill>
                  <a:srgbClr val="374151"/>
                </a:solidFill>
                <a:effectLst/>
                <a:latin typeface="Arial" panose="020B0604020202020204" pitchFamily="34" charset="0"/>
                <a:cs typeface="Arial" panose="020B0604020202020204" pitchFamily="34" charset="0"/>
              </a:rPr>
              <a:t> A candidate key is a set of attributes that can uniquely identify a tuple (row) in a table. It can potentially be chosen as the primary key. Each candidate key has the property that no subset of its attributes can uniquely identify a tuple.</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Super Key:</a:t>
            </a:r>
            <a:r>
              <a:rPr lang="en-US" sz="1100" b="0" i="0" dirty="0">
                <a:solidFill>
                  <a:srgbClr val="374151"/>
                </a:solidFill>
                <a:effectLst/>
                <a:latin typeface="Arial" panose="020B0604020202020204" pitchFamily="34" charset="0"/>
                <a:cs typeface="Arial" panose="020B0604020202020204" pitchFamily="34" charset="0"/>
              </a:rPr>
              <a:t> A super key is a set of one or more attributes that can uniquely identify a tuple. It may or may not be minimal, meaning it might have redundant attributes that can be removed without losing the uniqueness property.</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Composite Key:</a:t>
            </a:r>
            <a:r>
              <a:rPr lang="en-US" sz="1100" b="0" i="0" dirty="0">
                <a:solidFill>
                  <a:srgbClr val="374151"/>
                </a:solidFill>
                <a:effectLst/>
                <a:latin typeface="Arial" panose="020B0604020202020204" pitchFamily="34" charset="0"/>
                <a:cs typeface="Arial" panose="020B0604020202020204" pitchFamily="34" charset="0"/>
              </a:rPr>
              <a:t> A composite key is a key that consists of two or more attributes. Together, these attributes can uniquely identify a record, even if individually they might not be unique.</a:t>
            </a:r>
          </a:p>
          <a:p>
            <a:pPr algn="l">
              <a:buFont typeface="+mj-lt"/>
              <a:buAutoNum type="arabicPeriod"/>
            </a:pPr>
            <a:r>
              <a:rPr lang="en-US" sz="1100" b="1" i="0" dirty="0">
                <a:solidFill>
                  <a:srgbClr val="374151"/>
                </a:solidFill>
                <a:effectLst/>
                <a:latin typeface="Arial" panose="020B0604020202020204" pitchFamily="34" charset="0"/>
                <a:cs typeface="Arial" panose="020B0604020202020204" pitchFamily="34" charset="0"/>
              </a:rPr>
              <a:t>Surrogate Key:</a:t>
            </a:r>
            <a:r>
              <a:rPr lang="en-US" sz="1100" b="0" i="0" dirty="0">
                <a:solidFill>
                  <a:srgbClr val="374151"/>
                </a:solidFill>
                <a:effectLst/>
                <a:latin typeface="Arial" panose="020B0604020202020204" pitchFamily="34" charset="0"/>
                <a:cs typeface="Arial" panose="020B0604020202020204" pitchFamily="34" charset="0"/>
              </a:rPr>
              <a:t> A surrogate key is a synthetic key that is generated by the DBMS rather than using natural attributes. It's often an auto-incrementing number. Surrogate keys are useful when there is no suitable natural key or when maintaining privacy is a concern.</a:t>
            </a:r>
          </a:p>
          <a:p>
            <a:pPr algn="l">
              <a:buFont typeface="+mj-lt"/>
              <a:buAutoNum type="arabicPeriod"/>
            </a:pPr>
            <a:r>
              <a:rPr lang="en-US" sz="1100" b="0" i="0" dirty="0">
                <a:solidFill>
                  <a:srgbClr val="374151"/>
                </a:solidFill>
                <a:effectLst/>
                <a:latin typeface="Arial" panose="020B0604020202020204" pitchFamily="34" charset="0"/>
                <a:cs typeface="Arial" panose="020B0604020202020204" pitchFamily="34" charset="0"/>
              </a:rPr>
              <a:t>Keys are essential in maintaining the integrity of the data stored in a database. They enable the establishment of relationships between tables, enforce uniqueness, and ensure accurate data representation.</a:t>
            </a:r>
          </a:p>
        </p:txBody>
      </p:sp>
      <p:sp>
        <p:nvSpPr>
          <p:cNvPr id="4" name="Slide Number Placeholder 3"/>
          <p:cNvSpPr>
            <a:spLocks noGrp="1"/>
          </p:cNvSpPr>
          <p:nvPr>
            <p:ph type="sldNum" sz="quarter" idx="5"/>
          </p:nvPr>
        </p:nvSpPr>
        <p:spPr/>
        <p:txBody>
          <a:bodyPr/>
          <a:lstStyle/>
          <a:p>
            <a:fld id="{385629A1-CBF1-44DE-A853-F57DCAC652F5}" type="slidenum">
              <a:rPr lang="en-IN" smtClean="0"/>
              <a:pPr/>
              <a:t>35</a:t>
            </a:fld>
            <a:endParaRPr lang="en-IN"/>
          </a:p>
        </p:txBody>
      </p:sp>
    </p:spTree>
    <p:extLst>
      <p:ext uri="{BB962C8B-B14F-4D97-AF65-F5344CB8AC3E}">
        <p14:creationId xmlns:p14="http://schemas.microsoft.com/office/powerpoint/2010/main" val="1464163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a table, you establish relations between different columns. A key helps to unique identify a row. Let’s have some practical understanding of different keys in DBMS. So, without losing anymore time, let’s start the hands-on session.</a:t>
            </a:r>
          </a:p>
        </p:txBody>
      </p:sp>
      <p:sp>
        <p:nvSpPr>
          <p:cNvPr id="4" name="Slide Number Placeholder 3"/>
          <p:cNvSpPr>
            <a:spLocks noGrp="1"/>
          </p:cNvSpPr>
          <p:nvPr>
            <p:ph type="sldNum" sz="quarter" idx="5"/>
          </p:nvPr>
        </p:nvSpPr>
        <p:spPr/>
        <p:txBody>
          <a:bodyPr/>
          <a:lstStyle/>
          <a:p>
            <a:fld id="{18B2EF1D-8832-4C4B-A608-443CB070DE69}" type="slidenum">
              <a:rPr lang="en-US" smtClean="0"/>
              <a:t>36</a:t>
            </a:fld>
            <a:endParaRPr lang="en-US"/>
          </a:p>
        </p:txBody>
      </p:sp>
    </p:spTree>
    <p:extLst>
      <p:ext uri="{BB962C8B-B14F-4D97-AF65-F5344CB8AC3E}">
        <p14:creationId xmlns:p14="http://schemas.microsoft.com/office/powerpoint/2010/main" val="1410056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latin typeface="Arial" panose="020B0604020202020204" pitchFamily="34" charset="0"/>
                <a:cs typeface="Arial" panose="020B0604020202020204" pitchFamily="34" charset="0"/>
              </a:rPr>
              <a:t>Data Definition Language or DDL commands in SQL are used for changing the structure of a table. In other words, DDL commands are capable of creating, deleting, and modifying data.</a:t>
            </a:r>
          </a:p>
        </p:txBody>
      </p:sp>
      <p:sp>
        <p:nvSpPr>
          <p:cNvPr id="4" name="Slide Number Placeholder 3"/>
          <p:cNvSpPr>
            <a:spLocks noGrp="1"/>
          </p:cNvSpPr>
          <p:nvPr>
            <p:ph type="sldNum" sz="quarter" idx="5"/>
          </p:nvPr>
        </p:nvSpPr>
        <p:spPr/>
        <p:txBody>
          <a:bodyPr/>
          <a:lstStyle/>
          <a:p>
            <a:fld id="{385629A1-CBF1-44DE-A853-F57DCAC652F5}" type="slidenum">
              <a:rPr lang="en-IN" smtClean="0"/>
              <a:pPr/>
              <a:t>37</a:t>
            </a:fld>
            <a:endParaRPr lang="en-IN"/>
          </a:p>
        </p:txBody>
      </p:sp>
    </p:spTree>
    <p:extLst>
      <p:ext uri="{BB962C8B-B14F-4D97-AF65-F5344CB8AC3E}">
        <p14:creationId xmlns:p14="http://schemas.microsoft.com/office/powerpoint/2010/main" val="2918064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latin typeface="Arial" panose="020B0604020202020204" pitchFamily="34" charset="0"/>
                <a:cs typeface="Arial" panose="020B0604020202020204" pitchFamily="34" charset="0"/>
              </a:rPr>
              <a:t>The DML or Data Manipulation Language commands help in modifying a relational database. These commands are not auto-committed, which simply means that all changes made to the database using DML commands aren’t automatically saved.</a:t>
            </a:r>
          </a:p>
        </p:txBody>
      </p:sp>
      <p:sp>
        <p:nvSpPr>
          <p:cNvPr id="4" name="Slide Number Placeholder 3"/>
          <p:cNvSpPr>
            <a:spLocks noGrp="1"/>
          </p:cNvSpPr>
          <p:nvPr>
            <p:ph type="sldNum" sz="quarter" idx="5"/>
          </p:nvPr>
        </p:nvSpPr>
        <p:spPr/>
        <p:txBody>
          <a:bodyPr/>
          <a:lstStyle/>
          <a:p>
            <a:fld id="{385629A1-CBF1-44DE-A853-F57DCAC652F5}" type="slidenum">
              <a:rPr lang="en-IN" smtClean="0"/>
              <a:pPr/>
              <a:t>38</a:t>
            </a:fld>
            <a:endParaRPr lang="en-IN"/>
          </a:p>
        </p:txBody>
      </p:sp>
    </p:spTree>
    <p:extLst>
      <p:ext uri="{BB962C8B-B14F-4D97-AF65-F5344CB8AC3E}">
        <p14:creationId xmlns:p14="http://schemas.microsoft.com/office/powerpoint/2010/main" val="1905995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latin typeface="Arial" panose="020B0604020202020204" pitchFamily="34" charset="0"/>
                <a:cs typeface="Arial" panose="020B0604020202020204" pitchFamily="34" charset="0"/>
              </a:rPr>
              <a:t>DCL is the abstract of Data Control Language. Data Control Language includes commands such as GRANT, and is concerned with rights, permissions, and other controls of the database system. DCL is used to grant/revoke permissions on databases and their contents.</a:t>
            </a:r>
          </a:p>
        </p:txBody>
      </p:sp>
      <p:sp>
        <p:nvSpPr>
          <p:cNvPr id="4" name="Slide Number Placeholder 3"/>
          <p:cNvSpPr>
            <a:spLocks noGrp="1"/>
          </p:cNvSpPr>
          <p:nvPr>
            <p:ph type="sldNum" sz="quarter" idx="5"/>
          </p:nvPr>
        </p:nvSpPr>
        <p:spPr/>
        <p:txBody>
          <a:bodyPr/>
          <a:lstStyle/>
          <a:p>
            <a:fld id="{385629A1-CBF1-44DE-A853-F57DCAC652F5}" type="slidenum">
              <a:rPr lang="en-IN" smtClean="0"/>
              <a:pPr/>
              <a:t>39</a:t>
            </a:fld>
            <a:endParaRPr lang="en-IN"/>
          </a:p>
        </p:txBody>
      </p:sp>
    </p:spTree>
    <p:extLst>
      <p:ext uri="{BB962C8B-B14F-4D97-AF65-F5344CB8AC3E}">
        <p14:creationId xmlns:p14="http://schemas.microsoft.com/office/powerpoint/2010/main" val="208251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just">
              <a:buNone/>
            </a:pPr>
            <a:r>
              <a:rPr lang="en-US" sz="1200" b="1" dirty="0">
                <a:solidFill>
                  <a:srgbClr val="213163"/>
                </a:solidFill>
                <a:latin typeface="Arial"/>
                <a:cs typeface="Arial"/>
              </a:rPr>
              <a:t>Scenario</a:t>
            </a:r>
          </a:p>
          <a:p>
            <a:pPr marL="0" indent="0" algn="just">
              <a:buNone/>
            </a:pPr>
            <a:endParaRPr lang="en-US" sz="1200" b="0" i="0" dirty="0">
              <a:solidFill>
                <a:srgbClr val="374151"/>
              </a:solidFill>
              <a:effectLst/>
              <a:latin typeface="Söhne"/>
            </a:endParaRPr>
          </a:p>
          <a:p>
            <a:pPr marL="0" indent="0" algn="just">
              <a:buNone/>
            </a:pPr>
            <a:r>
              <a:rPr lang="en-US" sz="1200" b="0" i="0" dirty="0">
                <a:solidFill>
                  <a:srgbClr val="374151"/>
                </a:solidFill>
                <a:effectLst/>
                <a:latin typeface="Söhne"/>
              </a:rPr>
              <a:t>Before moving into technical part, think of this imaginative scenario.</a:t>
            </a:r>
          </a:p>
          <a:p>
            <a:pPr marL="0" indent="0" algn="just">
              <a:buNone/>
            </a:pPr>
            <a:endParaRPr lang="en-US" sz="1200" b="0" i="0" dirty="0">
              <a:solidFill>
                <a:srgbClr val="374151"/>
              </a:solidFill>
              <a:effectLst/>
              <a:latin typeface="Söhne"/>
            </a:endParaRPr>
          </a:p>
          <a:p>
            <a:pPr marL="0" indent="0" algn="just">
              <a:buNone/>
            </a:pPr>
            <a:r>
              <a:rPr lang="en-US" sz="1200" b="0" i="0" dirty="0">
                <a:solidFill>
                  <a:srgbClr val="374151"/>
                </a:solidFill>
                <a:effectLst/>
                <a:latin typeface="Söhne"/>
              </a:rPr>
              <a:t>Once upon a time, in a bustling office filled with stacks of paper, a small business named "</a:t>
            </a:r>
            <a:r>
              <a:rPr lang="en-US" sz="1200" b="0" i="0" dirty="0" err="1">
                <a:solidFill>
                  <a:srgbClr val="374151"/>
                </a:solidFill>
                <a:effectLst/>
                <a:latin typeface="Söhne"/>
              </a:rPr>
              <a:t>PaperWorks</a:t>
            </a:r>
            <a:r>
              <a:rPr lang="en-US" sz="1200" b="0" i="0" dirty="0">
                <a:solidFill>
                  <a:srgbClr val="374151"/>
                </a:solidFill>
                <a:effectLst/>
                <a:latin typeface="Söhne"/>
              </a:rPr>
              <a:t> Co." was struggling to keep up with its growing list of customers, orders, and products. Every time they needed to find an order or update customer information, they had to search through piles of documents and folders. It was a real mess!</a:t>
            </a:r>
          </a:p>
          <a:p>
            <a:pPr marL="0" indent="0" algn="just">
              <a:buNone/>
            </a:pPr>
            <a:endParaRPr lang="en-US" sz="1200" b="0" i="0" dirty="0">
              <a:solidFill>
                <a:srgbClr val="374151"/>
              </a:solidFill>
              <a:effectLst/>
              <a:latin typeface="Söhne"/>
              <a:cs typeface="Arial"/>
            </a:endParaRPr>
          </a:p>
          <a:p>
            <a:pPr marL="0" indent="0" algn="just">
              <a:buNone/>
            </a:pPr>
            <a:r>
              <a:rPr lang="en-US" sz="1200" dirty="0">
                <a:solidFill>
                  <a:srgbClr val="374151"/>
                </a:solidFill>
                <a:latin typeface="Söhne"/>
              </a:rPr>
              <a:t>A new employee, Sarah, joins the company. </a:t>
            </a:r>
            <a:r>
              <a:rPr lang="en-US" sz="1200" b="0" i="0" dirty="0">
                <a:solidFill>
                  <a:srgbClr val="374151"/>
                </a:solidFill>
                <a:effectLst/>
                <a:latin typeface="Söhne"/>
                <a:cs typeface="Arial"/>
              </a:rPr>
              <a:t>How can you help?</a:t>
            </a:r>
          </a:p>
          <a:p>
            <a:pPr marL="0" indent="0" algn="just">
              <a:buNone/>
            </a:pPr>
            <a:endParaRPr lang="en-US" sz="1200" b="0" i="0" dirty="0">
              <a:solidFill>
                <a:srgbClr val="374151"/>
              </a:solidFill>
              <a:effectLst/>
              <a:latin typeface="Söhne"/>
              <a:cs typeface="Arial"/>
            </a:endParaRPr>
          </a:p>
          <a:p>
            <a:pPr marL="0" indent="0" algn="just">
              <a:buNone/>
            </a:pPr>
            <a:r>
              <a:rPr lang="en-US" sz="1200" b="0" i="0" dirty="0">
                <a:solidFill>
                  <a:srgbClr val="374151"/>
                </a:solidFill>
                <a:effectLst/>
                <a:latin typeface="Söhne"/>
                <a:cs typeface="Arial"/>
              </a:rPr>
              <a:t>************Note to trainer: Ask students about their take and solution to the problem****************</a:t>
            </a:r>
          </a:p>
          <a:p>
            <a:pPr marL="0" indent="0" algn="just">
              <a:buNone/>
            </a:pPr>
            <a:endParaRPr lang="en-US" sz="1200" b="0" i="0" dirty="0">
              <a:solidFill>
                <a:srgbClr val="374151"/>
              </a:solidFill>
              <a:effectLst/>
              <a:latin typeface="Söhne"/>
              <a:cs typeface="Aria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dirty="0">
                <a:solidFill>
                  <a:srgbClr val="374151"/>
                </a:solidFill>
                <a:effectLst/>
                <a:latin typeface="Söhne"/>
                <a:cs typeface="Arial"/>
              </a:rPr>
              <a:t>************Note to trainer: Explain how Sarah discovers DBMS. Solution to the problem***************</a:t>
            </a:r>
          </a:p>
          <a:p>
            <a:pPr marL="0" indent="0" algn="just">
              <a:buNone/>
            </a:pPr>
            <a:endParaRPr lang="en-US" sz="1200" b="0" i="0" dirty="0">
              <a:solidFill>
                <a:srgbClr val="374151"/>
              </a:solidFill>
              <a:effectLst/>
              <a:latin typeface="Söhne"/>
              <a:cs typeface="Arial"/>
            </a:endParaRPr>
          </a:p>
          <a:p>
            <a:pPr marL="0" indent="0" algn="just">
              <a:buNone/>
            </a:pPr>
            <a:endParaRPr lang="en-US" sz="1200" b="0" i="0" dirty="0">
              <a:solidFill>
                <a:srgbClr val="374151"/>
              </a:solidFill>
              <a:effectLst/>
              <a:latin typeface="Söhne"/>
              <a:cs typeface="Arial"/>
            </a:endParaRPr>
          </a:p>
          <a:p>
            <a:pPr algn="l"/>
            <a:r>
              <a:rPr lang="en-US" sz="2800" b="0" i="0" dirty="0">
                <a:solidFill>
                  <a:srgbClr val="374151"/>
                </a:solidFill>
                <a:effectLst/>
                <a:latin typeface="Söhne"/>
              </a:rPr>
              <a:t>Sarah discovered that a DBMS was like a digital organizer, a way to put all their important information into neat virtual containers. She explained to her colleagues how DBMS could help:</a:t>
            </a:r>
          </a:p>
          <a:p>
            <a:pPr algn="l">
              <a:buFont typeface="+mj-lt"/>
              <a:buAutoNum type="arabicPeriod"/>
            </a:pPr>
            <a:r>
              <a:rPr lang="en-US" sz="2800" b="1" i="0" dirty="0">
                <a:solidFill>
                  <a:srgbClr val="374151"/>
                </a:solidFill>
                <a:effectLst/>
                <a:latin typeface="Söhne"/>
              </a:rPr>
              <a:t>Easy Access and Organization:</a:t>
            </a:r>
            <a:r>
              <a:rPr lang="en-US" sz="2800" b="0" i="0" dirty="0">
                <a:solidFill>
                  <a:srgbClr val="374151"/>
                </a:solidFill>
                <a:effectLst/>
                <a:latin typeface="Söhne"/>
              </a:rPr>
              <a:t> With DBMS, they wouldn't have to hunt for papers anymore. They could put everything into tables with clear labels, just like sorting papers into different folders. Finding information would be a breeze.</a:t>
            </a:r>
          </a:p>
          <a:p>
            <a:pPr algn="l">
              <a:buFont typeface="+mj-lt"/>
              <a:buAutoNum type="arabicPeriod"/>
            </a:pPr>
            <a:r>
              <a:rPr lang="en-US" sz="2800" b="1" i="0" dirty="0">
                <a:solidFill>
                  <a:srgbClr val="374151"/>
                </a:solidFill>
                <a:effectLst/>
                <a:latin typeface="Söhne"/>
              </a:rPr>
              <a:t>No More Clutter:</a:t>
            </a:r>
            <a:r>
              <a:rPr lang="en-US" sz="2800" b="0" i="0" dirty="0">
                <a:solidFill>
                  <a:srgbClr val="374151"/>
                </a:solidFill>
                <a:effectLst/>
                <a:latin typeface="Söhne"/>
              </a:rPr>
              <a:t> Sarah explained that DBMS would prevent them from making multiple copies of the same information. Instead of having endless spreadsheets, they could have one reliable source of truth. This would save space and keep data consistent.</a:t>
            </a:r>
          </a:p>
          <a:p>
            <a:pPr algn="l">
              <a:buFont typeface="+mj-lt"/>
              <a:buAutoNum type="arabicPeriod"/>
            </a:pPr>
            <a:r>
              <a:rPr lang="en-US" sz="2800" b="1" i="0" dirty="0">
                <a:solidFill>
                  <a:srgbClr val="374151"/>
                </a:solidFill>
                <a:effectLst/>
                <a:latin typeface="Söhne"/>
              </a:rPr>
              <a:t>Digital Locks:</a:t>
            </a:r>
            <a:r>
              <a:rPr lang="en-US" sz="2800" b="0" i="0" dirty="0">
                <a:solidFill>
                  <a:srgbClr val="374151"/>
                </a:solidFill>
                <a:effectLst/>
                <a:latin typeface="Söhne"/>
              </a:rPr>
              <a:t> Sarah mentioned how they could use the DBMS to set permissions. Only authorized people could access certain parts of the data. It was like adding locks to sensitive file drawers.</a:t>
            </a:r>
          </a:p>
          <a:p>
            <a:pPr algn="l">
              <a:buFont typeface="+mj-lt"/>
              <a:buAutoNum type="arabicPeriod"/>
            </a:pPr>
            <a:r>
              <a:rPr lang="en-US" sz="2800" b="1" i="0" dirty="0">
                <a:solidFill>
                  <a:srgbClr val="374151"/>
                </a:solidFill>
                <a:effectLst/>
                <a:latin typeface="Söhne"/>
              </a:rPr>
              <a:t>Smooth Collaboration:</a:t>
            </a:r>
            <a:r>
              <a:rPr lang="en-US" sz="2800" b="0" i="0" dirty="0">
                <a:solidFill>
                  <a:srgbClr val="374151"/>
                </a:solidFill>
                <a:effectLst/>
                <a:latin typeface="Söhne"/>
              </a:rPr>
              <a:t> Sarah shared how DBMS would let everyone work on the same data at the same time without stepping on each other's toes. No more worrying about someone accidentally messing up the spreadsheets.</a:t>
            </a:r>
          </a:p>
          <a:p>
            <a:pPr algn="l">
              <a:buFont typeface="+mj-lt"/>
              <a:buAutoNum type="arabicPeriod"/>
            </a:pPr>
            <a:r>
              <a:rPr lang="en-US" sz="2800" b="1" i="0" dirty="0">
                <a:solidFill>
                  <a:srgbClr val="374151"/>
                </a:solidFill>
                <a:effectLst/>
                <a:latin typeface="Söhne"/>
              </a:rPr>
              <a:t>Quick Changes and Insights:</a:t>
            </a:r>
            <a:r>
              <a:rPr lang="en-US" sz="2800" b="0" i="0" dirty="0">
                <a:solidFill>
                  <a:srgbClr val="374151"/>
                </a:solidFill>
                <a:effectLst/>
                <a:latin typeface="Söhne"/>
              </a:rPr>
              <a:t> Sarah demonstrated how DBMS could easily correct mistakes and generate reports with just a few clicks. They could analyze sales data, customer trends, and much more in a flash.</a:t>
            </a:r>
          </a:p>
          <a:p>
            <a:pPr algn="l">
              <a:buFont typeface="+mj-lt"/>
              <a:buAutoNum type="arabicPeriod"/>
            </a:pPr>
            <a:endParaRPr lang="en-US" sz="2800" b="0" i="0" dirty="0">
              <a:solidFill>
                <a:srgbClr val="374151"/>
              </a:solidFill>
              <a:effectLst/>
              <a:latin typeface="Söhne"/>
            </a:endParaRPr>
          </a:p>
          <a:p>
            <a:pPr algn="l">
              <a:buFont typeface="+mj-lt"/>
              <a:buNone/>
            </a:pPr>
            <a:r>
              <a:rPr lang="en-US" sz="2800" b="0" i="0" dirty="0">
                <a:solidFill>
                  <a:srgbClr val="374151"/>
                </a:solidFill>
                <a:effectLst/>
                <a:latin typeface="Söhne"/>
              </a:rPr>
              <a:t>Looking at all these amazing advantages made by Sarah, the company decided to use DBMS. In this module, we will learn about DBMS, so you can use DBMS is your future projects as well.</a:t>
            </a:r>
          </a:p>
          <a:p>
            <a:pPr marL="0" indent="0" algn="just">
              <a:buNone/>
            </a:pPr>
            <a:endParaRPr lang="en-US" sz="1800" dirty="0">
              <a:latin typeface="Arial"/>
              <a:cs typeface="Arial"/>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4</a:t>
            </a:fld>
            <a:endParaRPr lang="en-US"/>
          </a:p>
        </p:txBody>
      </p:sp>
    </p:spTree>
    <p:extLst>
      <p:ext uri="{BB962C8B-B14F-4D97-AF65-F5344CB8AC3E}">
        <p14:creationId xmlns:p14="http://schemas.microsoft.com/office/powerpoint/2010/main" val="2989933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IN" sz="1100" dirty="0">
                <a:latin typeface="Arial" panose="020B0604020202020204" pitchFamily="34" charset="0"/>
                <a:cs typeface="Arial" panose="020B0604020202020204" pitchFamily="34" charset="0"/>
              </a:rPr>
              <a:t>Transaction Control Language commands can only be used with DML commands. As these operations are auto-committed in the database, they can’t be used while creating or dropping tables. </a:t>
            </a:r>
          </a:p>
        </p:txBody>
      </p:sp>
      <p:sp>
        <p:nvSpPr>
          <p:cNvPr id="4" name="Slide Number Placeholder 3"/>
          <p:cNvSpPr>
            <a:spLocks noGrp="1"/>
          </p:cNvSpPr>
          <p:nvPr>
            <p:ph type="sldNum" sz="quarter" idx="5"/>
          </p:nvPr>
        </p:nvSpPr>
        <p:spPr/>
        <p:txBody>
          <a:bodyPr/>
          <a:lstStyle/>
          <a:p>
            <a:fld id="{385629A1-CBF1-44DE-A853-F57DCAC652F5}" type="slidenum">
              <a:rPr lang="en-IN" smtClean="0"/>
              <a:pPr/>
              <a:t>40</a:t>
            </a:fld>
            <a:endParaRPr lang="en-IN"/>
          </a:p>
        </p:txBody>
      </p:sp>
    </p:spTree>
    <p:extLst>
      <p:ext uri="{BB962C8B-B14F-4D97-AF65-F5344CB8AC3E}">
        <p14:creationId xmlns:p14="http://schemas.microsoft.com/office/powerpoint/2010/main" val="2302505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dirty="0">
                <a:latin typeface="Arial" panose="020B0604020202020204" pitchFamily="34" charset="0"/>
                <a:cs typeface="Arial" panose="020B0604020202020204" pitchFamily="34" charset="0"/>
              </a:rPr>
              <a:t>SQL commands are the instructions used to communicate with a database to perform tasks, functions, and queries with data. SQL commands can be used to search the database and to do other functions like creating tables, adding data to tables, modifying data, and dropping tables</a:t>
            </a:r>
          </a:p>
          <a:p>
            <a:endParaRPr lang="en-US" dirty="0">
              <a:cs typeface="Calibri"/>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41</a:t>
            </a:fld>
            <a:endParaRPr lang="en-IN"/>
          </a:p>
        </p:txBody>
      </p:sp>
    </p:spTree>
    <p:extLst>
      <p:ext uri="{BB962C8B-B14F-4D97-AF65-F5344CB8AC3E}">
        <p14:creationId xmlns:p14="http://schemas.microsoft.com/office/powerpoint/2010/main" val="4122920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latin typeface="Arial" panose="020B0604020202020204" pitchFamily="34" charset="0"/>
                <a:cs typeface="Arial" panose="020B0604020202020204" pitchFamily="34" charset="0"/>
              </a:rPr>
              <a:t>Data Definition Language (DDL) commands:</a:t>
            </a:r>
          </a:p>
          <a:p>
            <a:pPr marL="158750" indent="0">
              <a:buNone/>
            </a:pPr>
            <a:endParaRPr lang="en-US" sz="1100" b="1" dirty="0">
              <a:latin typeface="Arial" panose="020B0604020202020204" pitchFamily="34" charset="0"/>
              <a:cs typeface="Arial" panose="020B0604020202020204" pitchFamily="34" charset="0"/>
            </a:endParaRPr>
          </a:p>
          <a:p>
            <a:pPr marL="171450" indent="-171450">
              <a:buFont typeface="Arial"/>
              <a:buChar char="•"/>
            </a:pPr>
            <a:r>
              <a:rPr lang="en-US" sz="1100" dirty="0">
                <a:latin typeface="Arial" panose="020B0604020202020204" pitchFamily="34" charset="0"/>
                <a:cs typeface="Arial" panose="020B0604020202020204" pitchFamily="34" charset="0"/>
              </a:rPr>
              <a:t>CREATE to create a new table or database.</a:t>
            </a:r>
          </a:p>
          <a:p>
            <a:pPr marL="171450" indent="-171450">
              <a:buFont typeface="Arial"/>
              <a:buChar char="•"/>
            </a:pPr>
            <a:r>
              <a:rPr lang="en-US" sz="1100" dirty="0">
                <a:latin typeface="Arial" panose="020B0604020202020204" pitchFamily="34" charset="0"/>
                <a:cs typeface="Arial" panose="020B0604020202020204" pitchFamily="34" charset="0"/>
              </a:rPr>
              <a:t>ALTER for alteration.</a:t>
            </a:r>
          </a:p>
          <a:p>
            <a:pPr marL="171450" indent="-171450">
              <a:buFont typeface="Arial"/>
              <a:buChar char="•"/>
            </a:pPr>
            <a:r>
              <a:rPr lang="en-US" sz="1100" dirty="0">
                <a:latin typeface="Arial" panose="020B0604020202020204" pitchFamily="34" charset="0"/>
                <a:cs typeface="Arial" panose="020B0604020202020204" pitchFamily="34" charset="0"/>
              </a:rPr>
              <a:t>RENAME to rename a table.</a:t>
            </a:r>
          </a:p>
          <a:p>
            <a:pPr marL="171450" indent="-171450">
              <a:buFont typeface="Arial,Sans-Serif"/>
              <a:buChar char="•"/>
            </a:pPr>
            <a:r>
              <a:rPr lang="en-US" dirty="0"/>
              <a:t>DROP to drop a table.</a:t>
            </a:r>
          </a:p>
          <a:p>
            <a:pPr marL="171450" indent="-171450">
              <a:buChar char="•"/>
            </a:pPr>
            <a:r>
              <a:rPr lang="en-US" dirty="0"/>
              <a:t>Truncate to delete data from the table.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42</a:t>
            </a:fld>
            <a:endParaRPr lang="en-IN"/>
          </a:p>
        </p:txBody>
      </p:sp>
    </p:spTree>
    <p:extLst>
      <p:ext uri="{BB962C8B-B14F-4D97-AF65-F5344CB8AC3E}">
        <p14:creationId xmlns:p14="http://schemas.microsoft.com/office/powerpoint/2010/main" val="3710695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latin typeface="Arial" panose="020B0604020202020204" pitchFamily="34" charset="0"/>
                <a:cs typeface="Arial" panose="020B0604020202020204" pitchFamily="34" charset="0"/>
              </a:rPr>
              <a:t>List of DML commands:</a:t>
            </a:r>
          </a:p>
          <a:p>
            <a:pPr marL="158750" indent="0">
              <a:buNone/>
            </a:pPr>
            <a:endParaRPr lang="en-US" sz="1100" b="1" dirty="0">
              <a:latin typeface="Arial" panose="020B0604020202020204" pitchFamily="34" charset="0"/>
              <a:cs typeface="Arial" panose="020B0604020202020204" pitchFamily="34" charset="0"/>
            </a:endParaRPr>
          </a:p>
          <a:p>
            <a:pPr marL="171450" indent="-171450">
              <a:buFont typeface="Arial"/>
              <a:buChar char="•"/>
            </a:pPr>
            <a:r>
              <a:rPr lang="en-US" sz="1100" dirty="0">
                <a:latin typeface="Arial" panose="020B0604020202020204" pitchFamily="34" charset="0"/>
                <a:cs typeface="Arial" panose="020B0604020202020204" pitchFamily="34" charset="0"/>
              </a:rPr>
              <a:t>INSERT : It is used to insert data into a table.</a:t>
            </a:r>
          </a:p>
          <a:p>
            <a:pPr marL="171450" indent="-171450">
              <a:buFont typeface="Arial"/>
              <a:buChar char="•"/>
            </a:pPr>
            <a:r>
              <a:rPr lang="en-US" sz="1100" dirty="0">
                <a:latin typeface="Arial" panose="020B0604020202020204" pitchFamily="34" charset="0"/>
                <a:cs typeface="Arial" panose="020B0604020202020204" pitchFamily="34" charset="0"/>
              </a:rPr>
              <a:t>UPDATE: It is used to update existing data within a table.</a:t>
            </a:r>
          </a:p>
          <a:p>
            <a:pPr marL="171450" indent="-171450">
              <a:buFont typeface="Arial"/>
              <a:buChar char="•"/>
            </a:pPr>
            <a:r>
              <a:rPr lang="en-US" sz="1100" dirty="0">
                <a:latin typeface="Arial" panose="020B0604020202020204" pitchFamily="34" charset="0"/>
                <a:cs typeface="Arial" panose="020B0604020202020204" pitchFamily="34" charset="0"/>
              </a:rPr>
              <a:t>DELETE : It is used to delete records from a database table.</a:t>
            </a:r>
          </a:p>
          <a:p>
            <a:pPr marL="171450" indent="-171450">
              <a:buFont typeface="Arial"/>
              <a:buChar char="•"/>
            </a:pPr>
            <a:r>
              <a:rPr lang="en-US" sz="1100" dirty="0">
                <a:latin typeface="Arial" panose="020B0604020202020204" pitchFamily="34" charset="0"/>
                <a:cs typeface="Arial" panose="020B0604020202020204" pitchFamily="34" charset="0"/>
              </a:rPr>
              <a:t>LOCK: Table control concurrency.</a:t>
            </a:r>
          </a:p>
        </p:txBody>
      </p:sp>
      <p:sp>
        <p:nvSpPr>
          <p:cNvPr id="4" name="Slide Number Placeholder 3"/>
          <p:cNvSpPr>
            <a:spLocks noGrp="1"/>
          </p:cNvSpPr>
          <p:nvPr>
            <p:ph type="sldNum" sz="quarter" idx="5"/>
          </p:nvPr>
        </p:nvSpPr>
        <p:spPr/>
        <p:txBody>
          <a:bodyPr/>
          <a:lstStyle/>
          <a:p>
            <a:fld id="{385629A1-CBF1-44DE-A853-F57DCAC652F5}" type="slidenum">
              <a:rPr lang="en-IN" smtClean="0"/>
              <a:pPr/>
              <a:t>43</a:t>
            </a:fld>
            <a:endParaRPr lang="en-IN"/>
          </a:p>
        </p:txBody>
      </p:sp>
    </p:spTree>
    <p:extLst>
      <p:ext uri="{BB962C8B-B14F-4D97-AF65-F5344CB8AC3E}">
        <p14:creationId xmlns:p14="http://schemas.microsoft.com/office/powerpoint/2010/main" val="4126125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dirty="0">
                <a:latin typeface="Arial" panose="020B0604020202020204" pitchFamily="34" charset="0"/>
                <a:cs typeface="Arial" panose="020B0604020202020204" pitchFamily="34" charset="0"/>
              </a:rPr>
              <a:t>Data control language (DCL) is used to access the stored data. It is mainly used for revoke and to grant the user the required access to a database. In the database, this language does not have the feature of rollback. It is a part of the structured query language (SQL).</a:t>
            </a:r>
          </a:p>
        </p:txBody>
      </p:sp>
      <p:sp>
        <p:nvSpPr>
          <p:cNvPr id="4" name="Slide Number Placeholder 3"/>
          <p:cNvSpPr>
            <a:spLocks noGrp="1"/>
          </p:cNvSpPr>
          <p:nvPr>
            <p:ph type="sldNum" sz="quarter" idx="5"/>
          </p:nvPr>
        </p:nvSpPr>
        <p:spPr/>
        <p:txBody>
          <a:bodyPr/>
          <a:lstStyle/>
          <a:p>
            <a:fld id="{385629A1-CBF1-44DE-A853-F57DCAC652F5}" type="slidenum">
              <a:rPr lang="en-IN" smtClean="0"/>
              <a:pPr/>
              <a:t>44</a:t>
            </a:fld>
            <a:endParaRPr lang="en-IN"/>
          </a:p>
        </p:txBody>
      </p:sp>
    </p:spTree>
    <p:extLst>
      <p:ext uri="{BB962C8B-B14F-4D97-AF65-F5344CB8AC3E}">
        <p14:creationId xmlns:p14="http://schemas.microsoft.com/office/powerpoint/2010/main" val="353450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latin typeface="Arial" panose="020B0604020202020204" pitchFamily="34" charset="0"/>
                <a:cs typeface="Arial" panose="020B0604020202020204" pitchFamily="34" charset="0"/>
              </a:rPr>
              <a:t>List of TCL commands:</a:t>
            </a:r>
          </a:p>
          <a:p>
            <a:pPr marL="158750" indent="0">
              <a:buNone/>
            </a:pPr>
            <a:r>
              <a:rPr lang="en-US" sz="1100" dirty="0">
                <a:latin typeface="Arial" panose="020B0604020202020204" pitchFamily="34" charset="0"/>
                <a:cs typeface="Arial" panose="020B0604020202020204" pitchFamily="34" charset="0"/>
              </a:rPr>
              <a:t> </a:t>
            </a:r>
          </a:p>
          <a:p>
            <a:pPr marL="173736" indent="-173736">
              <a:buFont typeface="Arial"/>
              <a:buChar char="•"/>
            </a:pPr>
            <a:r>
              <a:rPr lang="en-US" sz="1100" dirty="0">
                <a:latin typeface="Arial" panose="020B0604020202020204" pitchFamily="34" charset="0"/>
                <a:cs typeface="Arial" panose="020B0604020202020204" pitchFamily="34" charset="0"/>
              </a:rPr>
              <a:t>COMMIT: Commits a Transaction.</a:t>
            </a:r>
          </a:p>
          <a:p>
            <a:pPr marL="173736" indent="-173736">
              <a:buFont typeface="Arial"/>
              <a:buChar char="•"/>
            </a:pPr>
            <a:r>
              <a:rPr lang="en-US" sz="1100" dirty="0">
                <a:latin typeface="Arial" panose="020B0604020202020204" pitchFamily="34" charset="0"/>
                <a:cs typeface="Arial" panose="020B0604020202020204" pitchFamily="34" charset="0"/>
              </a:rPr>
              <a:t>ROLLBACK: Rollbacks a transaction in case of any error occurs.</a:t>
            </a:r>
          </a:p>
          <a:p>
            <a:pPr marL="173736" indent="-173736">
              <a:buFont typeface="Arial"/>
              <a:buChar char="•"/>
            </a:pPr>
            <a:r>
              <a:rPr lang="en-US" sz="1100" dirty="0" err="1">
                <a:latin typeface="Arial" panose="020B0604020202020204" pitchFamily="34" charset="0"/>
                <a:cs typeface="Arial" panose="020B0604020202020204" pitchFamily="34" charset="0"/>
              </a:rPr>
              <a:t>SAVEPOINT:Sets</a:t>
            </a:r>
            <a:r>
              <a:rPr lang="en-US" sz="1100" dirty="0">
                <a:latin typeface="Arial" panose="020B0604020202020204" pitchFamily="34" charset="0"/>
                <a:cs typeface="Arial" panose="020B0604020202020204" pitchFamily="34" charset="0"/>
              </a:rPr>
              <a:t> a </a:t>
            </a:r>
            <a:r>
              <a:rPr lang="en-US" sz="1100" dirty="0" err="1">
                <a:latin typeface="Arial" panose="020B0604020202020204" pitchFamily="34" charset="0"/>
                <a:cs typeface="Arial" panose="020B0604020202020204" pitchFamily="34" charset="0"/>
              </a:rPr>
              <a:t>savepoint</a:t>
            </a:r>
            <a:r>
              <a:rPr lang="en-US" sz="1100" dirty="0">
                <a:latin typeface="Arial" panose="020B0604020202020204" pitchFamily="34" charset="0"/>
                <a:cs typeface="Arial" panose="020B0604020202020204" pitchFamily="34" charset="0"/>
              </a:rPr>
              <a:t> within a transaction.</a:t>
            </a:r>
          </a:p>
          <a:p>
            <a:endParaRPr lang="en-US" dirty="0">
              <a:cs typeface="Calibri"/>
            </a:endParaRPr>
          </a:p>
        </p:txBody>
      </p:sp>
      <p:sp>
        <p:nvSpPr>
          <p:cNvPr id="4" name="Slide Number Placeholder 3"/>
          <p:cNvSpPr>
            <a:spLocks noGrp="1"/>
          </p:cNvSpPr>
          <p:nvPr>
            <p:ph type="sldNum" sz="quarter" idx="5"/>
          </p:nvPr>
        </p:nvSpPr>
        <p:spPr/>
        <p:txBody>
          <a:bodyPr/>
          <a:lstStyle/>
          <a:p>
            <a:fld id="{385629A1-CBF1-44DE-A853-F57DCAC652F5}" type="slidenum">
              <a:rPr lang="en-IN" smtClean="0"/>
              <a:pPr/>
              <a:t>45</a:t>
            </a:fld>
            <a:endParaRPr lang="en-IN"/>
          </a:p>
        </p:txBody>
      </p:sp>
    </p:spTree>
    <p:extLst>
      <p:ext uri="{BB962C8B-B14F-4D97-AF65-F5344CB8AC3E}">
        <p14:creationId xmlns:p14="http://schemas.microsoft.com/office/powerpoint/2010/main" val="1354232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CRUD means Create, Retrieve, Update and Delete. DBMS offers queries of different types. Let’s practice these operations and understand where to use what in this hands-on session.</a:t>
            </a:r>
          </a:p>
        </p:txBody>
      </p:sp>
      <p:sp>
        <p:nvSpPr>
          <p:cNvPr id="4" name="Slide Number Placeholder 3"/>
          <p:cNvSpPr>
            <a:spLocks noGrp="1"/>
          </p:cNvSpPr>
          <p:nvPr>
            <p:ph type="sldNum" sz="quarter" idx="5"/>
          </p:nvPr>
        </p:nvSpPr>
        <p:spPr/>
        <p:txBody>
          <a:bodyPr/>
          <a:lstStyle/>
          <a:p>
            <a:fld id="{18B2EF1D-8832-4C4B-A608-443CB070DE69}" type="slidenum">
              <a:rPr lang="en-US" smtClean="0"/>
              <a:t>46</a:t>
            </a:fld>
            <a:endParaRPr lang="en-US"/>
          </a:p>
        </p:txBody>
      </p:sp>
    </p:spTree>
    <p:extLst>
      <p:ext uri="{BB962C8B-B14F-4D97-AF65-F5344CB8AC3E}">
        <p14:creationId xmlns:p14="http://schemas.microsoft.com/office/powerpoint/2010/main" val="33883691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solidFill>
                  <a:srgbClr val="213163"/>
                </a:solidFill>
                <a:latin typeface="Arial"/>
                <a:cs typeface="Arial"/>
              </a:rPr>
              <a:t>Summary</a:t>
            </a:r>
          </a:p>
          <a:p>
            <a:pPr marL="0" indent="0">
              <a:buFont typeface="Arial" panose="020B0604020202020204" pitchFamily="34" charset="0"/>
              <a:buNone/>
            </a:pPr>
            <a:endParaRPr lang="en-US" sz="1200" dirty="0">
              <a:latin typeface="Arial"/>
              <a:cs typeface="Arial"/>
            </a:endParaRPr>
          </a:p>
          <a:p>
            <a:pPr marL="173736" indent="-173736">
              <a:buFont typeface="Arial" panose="020B0604020202020204" pitchFamily="34" charset="0"/>
              <a:buChar char="•"/>
            </a:pPr>
            <a:r>
              <a:rPr lang="en-US" sz="1200" dirty="0">
                <a:latin typeface="Arial"/>
                <a:cs typeface="Arial"/>
              </a:rPr>
              <a:t>DBMS helps to achieve efficient data management, data integrity and reliability.</a:t>
            </a:r>
          </a:p>
          <a:p>
            <a:pPr marL="173736" indent="-173736">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US" sz="1200" dirty="0">
                <a:latin typeface="Arial" panose="020B0604020202020204" pitchFamily="34" charset="0"/>
                <a:cs typeface="Arial" panose="020B0604020202020204" pitchFamily="34" charset="0"/>
              </a:rPr>
              <a:t>Relational Database Management System (RDBMS) is a software that organizes and manages data in a structured way using tables with predefined relationships.</a:t>
            </a:r>
          </a:p>
          <a:p>
            <a:pPr marL="173736" indent="-173736">
              <a:lnSpc>
                <a:spcPct val="100000"/>
              </a:lnSpc>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3736" indent="-173736">
              <a:buFont typeface="Arial" panose="020B0604020202020204" pitchFamily="34" charset="0"/>
              <a:buChar char="•"/>
            </a:pPr>
            <a:r>
              <a:rPr lang="en-US" sz="1200" dirty="0">
                <a:latin typeface="Arial" panose="020B0604020202020204" pitchFamily="34" charset="0"/>
                <a:cs typeface="Arial" panose="020B0604020202020204" pitchFamily="34" charset="0"/>
              </a:rPr>
              <a:t>MySQL is an open-source Relational Database Management System (RDBMS) known for its speed and reliability in managing structured data.</a:t>
            </a:r>
          </a:p>
        </p:txBody>
      </p:sp>
      <p:sp>
        <p:nvSpPr>
          <p:cNvPr id="4" name="Slide Number Placeholder 3"/>
          <p:cNvSpPr>
            <a:spLocks noGrp="1"/>
          </p:cNvSpPr>
          <p:nvPr>
            <p:ph type="sldNum" sz="quarter" idx="5"/>
          </p:nvPr>
        </p:nvSpPr>
        <p:spPr/>
        <p:txBody>
          <a:bodyPr/>
          <a:lstStyle/>
          <a:p>
            <a:fld id="{18B2EF1D-8832-4C4B-A608-443CB070DE69}" type="slidenum">
              <a:rPr lang="en-US" smtClean="0"/>
              <a:t>47</a:t>
            </a:fld>
            <a:endParaRPr lang="en-US"/>
          </a:p>
        </p:txBody>
      </p:sp>
    </p:spTree>
    <p:extLst>
      <p:ext uri="{BB962C8B-B14F-4D97-AF65-F5344CB8AC3E}">
        <p14:creationId xmlns:p14="http://schemas.microsoft.com/office/powerpoint/2010/main" val="2265846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just">
              <a:spcBef>
                <a:spcPts val="1000"/>
              </a:spcBef>
              <a:buNone/>
            </a:pPr>
            <a:endParaRPr lang="en-US" dirty="0">
              <a:cs typeface="Calibri"/>
            </a:endParaRPr>
          </a:p>
        </p:txBody>
      </p:sp>
      <p:sp>
        <p:nvSpPr>
          <p:cNvPr id="4" name="Slide Number Placeholder 3"/>
          <p:cNvSpPr>
            <a:spLocks noGrp="1"/>
          </p:cNvSpPr>
          <p:nvPr>
            <p:ph type="sldNum" sz="quarter" idx="5"/>
          </p:nvPr>
        </p:nvSpPr>
        <p:spPr/>
        <p:txBody>
          <a:bodyPr/>
          <a:lstStyle/>
          <a:p>
            <a:fld id="{A255F36E-BD19-42F4-A55B-FE040AE6AA54}" type="slidenum">
              <a:rPr lang="en-US" smtClean="0"/>
              <a:t>48</a:t>
            </a:fld>
            <a:endParaRPr lang="en-US"/>
          </a:p>
        </p:txBody>
      </p:sp>
    </p:spTree>
    <p:extLst>
      <p:ext uri="{BB962C8B-B14F-4D97-AF65-F5344CB8AC3E}">
        <p14:creationId xmlns:p14="http://schemas.microsoft.com/office/powerpoint/2010/main" val="3233382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just">
              <a:spcBef>
                <a:spcPts val="1000"/>
              </a:spcBef>
              <a:buNone/>
            </a:pPr>
            <a:endParaRPr lang="en-US" dirty="0">
              <a:cs typeface="Calibri"/>
            </a:endParaRPr>
          </a:p>
        </p:txBody>
      </p:sp>
      <p:sp>
        <p:nvSpPr>
          <p:cNvPr id="4" name="Slide Number Placeholder 3"/>
          <p:cNvSpPr>
            <a:spLocks noGrp="1"/>
          </p:cNvSpPr>
          <p:nvPr>
            <p:ph type="sldNum" sz="quarter" idx="5"/>
          </p:nvPr>
        </p:nvSpPr>
        <p:spPr/>
        <p:txBody>
          <a:bodyPr/>
          <a:lstStyle/>
          <a:p>
            <a:fld id="{A255F36E-BD19-42F4-A55B-FE040AE6AA54}" type="slidenum">
              <a:rPr lang="en-US" smtClean="0"/>
              <a:t>49</a:t>
            </a:fld>
            <a:endParaRPr lang="en-US"/>
          </a:p>
        </p:txBody>
      </p:sp>
    </p:spTree>
    <p:extLst>
      <p:ext uri="{BB962C8B-B14F-4D97-AF65-F5344CB8AC3E}">
        <p14:creationId xmlns:p14="http://schemas.microsoft.com/office/powerpoint/2010/main" val="141655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b="1" dirty="0">
                <a:solidFill>
                  <a:srgbClr val="213163"/>
                </a:solidFill>
                <a:latin typeface="Arial"/>
                <a:cs typeface="Arial"/>
              </a:rPr>
              <a:t>Contents</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In this section we are going to discuss about:</a:t>
            </a:r>
          </a:p>
          <a:p>
            <a:pPr marL="171450" indent="-171450">
              <a:buFont typeface="Arial" panose="020B0604020202020204" pitchFamily="34" charset="0"/>
              <a:buChar char="•"/>
            </a:pPr>
            <a:r>
              <a:rPr lang="en-US" sz="1200" dirty="0">
                <a:latin typeface="Arial"/>
                <a:cs typeface="Arial"/>
              </a:rPr>
              <a:t>Introduction to DBMS.</a:t>
            </a:r>
          </a:p>
          <a:p>
            <a:pPr marL="171450" indent="-171450">
              <a:buFont typeface="Arial" panose="020B0604020202020204" pitchFamily="34" charset="0"/>
              <a:buChar char="•"/>
            </a:pPr>
            <a:r>
              <a:rPr lang="en-US" sz="1200" dirty="0">
                <a:latin typeface="Arial"/>
                <a:cs typeface="Arial"/>
              </a:rPr>
              <a:t>Introduction to RDBMS</a:t>
            </a:r>
          </a:p>
          <a:p>
            <a:pPr marL="171450" indent="-171450">
              <a:buFont typeface="Arial" panose="020B0604020202020204" pitchFamily="34" charset="0"/>
              <a:buChar char="•"/>
            </a:pPr>
            <a:r>
              <a:rPr lang="en-US" sz="1200" dirty="0">
                <a:latin typeface="Arial"/>
                <a:cs typeface="Arial"/>
              </a:rPr>
              <a:t>Installing MySQL</a:t>
            </a:r>
          </a:p>
          <a:p>
            <a:pPr marL="171450" indent="-171450">
              <a:buFont typeface="Arial" panose="020B0604020202020204" pitchFamily="34" charset="0"/>
              <a:buChar char="•"/>
            </a:pPr>
            <a:r>
              <a:rPr lang="en-US" sz="1200" dirty="0">
                <a:latin typeface="Arial"/>
                <a:cs typeface="Arial"/>
              </a:rPr>
              <a:t>Using MySQL queries</a:t>
            </a:r>
            <a:endParaRPr lang="en-US" sz="1200" dirty="0"/>
          </a:p>
          <a:p>
            <a:endParaRPr lang="en-US" dirty="0"/>
          </a:p>
        </p:txBody>
      </p:sp>
      <p:sp>
        <p:nvSpPr>
          <p:cNvPr id="4" name="Slide Number Placeholder 3"/>
          <p:cNvSpPr>
            <a:spLocks noGrp="1"/>
          </p:cNvSpPr>
          <p:nvPr>
            <p:ph type="sldNum" sz="quarter" idx="5"/>
          </p:nvPr>
        </p:nvSpPr>
        <p:spPr/>
        <p:txBody>
          <a:bodyPr/>
          <a:lstStyle/>
          <a:p>
            <a:fld id="{18B2EF1D-8832-4C4B-A608-443CB070DE69}" type="slidenum">
              <a:rPr lang="en-US" smtClean="0"/>
              <a:t>5</a:t>
            </a:fld>
            <a:endParaRPr lang="en-US"/>
          </a:p>
        </p:txBody>
      </p:sp>
    </p:spTree>
    <p:extLst>
      <p:ext uri="{BB962C8B-B14F-4D97-AF65-F5344CB8AC3E}">
        <p14:creationId xmlns:p14="http://schemas.microsoft.com/office/powerpoint/2010/main" val="6801594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just">
              <a:spcBef>
                <a:spcPts val="1000"/>
              </a:spcBef>
              <a:buNone/>
            </a:pPr>
            <a:endParaRPr lang="en-US" dirty="0">
              <a:cs typeface="Calibri"/>
            </a:endParaRPr>
          </a:p>
        </p:txBody>
      </p:sp>
      <p:sp>
        <p:nvSpPr>
          <p:cNvPr id="4" name="Slide Number Placeholder 3"/>
          <p:cNvSpPr>
            <a:spLocks noGrp="1"/>
          </p:cNvSpPr>
          <p:nvPr>
            <p:ph type="sldNum" sz="quarter" idx="5"/>
          </p:nvPr>
        </p:nvSpPr>
        <p:spPr/>
        <p:txBody>
          <a:bodyPr/>
          <a:lstStyle/>
          <a:p>
            <a:fld id="{A255F36E-BD19-42F4-A55B-FE040AE6AA54}" type="slidenum">
              <a:rPr lang="en-US" smtClean="0"/>
              <a:t>50</a:t>
            </a:fld>
            <a:endParaRPr lang="en-US"/>
          </a:p>
        </p:txBody>
      </p:sp>
    </p:spTree>
    <p:extLst>
      <p:ext uri="{BB962C8B-B14F-4D97-AF65-F5344CB8AC3E}">
        <p14:creationId xmlns:p14="http://schemas.microsoft.com/office/powerpoint/2010/main" val="904024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553434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1" dirty="0">
                <a:solidFill>
                  <a:srgbClr val="213163"/>
                </a:solidFill>
                <a:latin typeface="Arial"/>
                <a:cs typeface="Arial"/>
              </a:rPr>
              <a:t>Introduction:</a:t>
            </a:r>
          </a:p>
          <a:p>
            <a:pPr marL="158750" indent="0">
              <a:buNone/>
            </a:pPr>
            <a:endParaRPr lang="en-US" sz="1100" b="1" dirty="0">
              <a:latin typeface="Arial"/>
              <a:cs typeface="Arial"/>
            </a:endParaRPr>
          </a:p>
          <a:p>
            <a:pPr marL="158750" indent="0">
              <a:buNone/>
            </a:pPr>
            <a:r>
              <a:rPr lang="en-US" sz="1100" b="1" dirty="0">
                <a:latin typeface="Arial"/>
                <a:cs typeface="Arial"/>
              </a:rPr>
              <a:t>Data </a:t>
            </a:r>
            <a:r>
              <a:rPr lang="en-US" sz="1100" dirty="0">
                <a:latin typeface="Arial"/>
                <a:cs typeface="Arial"/>
              </a:rPr>
              <a:t>is defined as a collection of facts and figures that can be recorded and has implicit meaning.</a:t>
            </a:r>
          </a:p>
          <a:p>
            <a:pPr marL="158750" indent="0">
              <a:buNone/>
            </a:pPr>
            <a:r>
              <a:rPr lang="en-US" sz="1100" b="1" dirty="0">
                <a:latin typeface="Arial"/>
                <a:cs typeface="Arial"/>
              </a:rPr>
              <a:t>Database </a:t>
            </a:r>
            <a:r>
              <a:rPr lang="en-US" sz="1100" dirty="0">
                <a:latin typeface="Arial"/>
                <a:cs typeface="Arial"/>
              </a:rPr>
              <a:t>is a collection of related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DBMS stands for Database Management System. We can break it like this DBMS = Database + Management System. Database is a collection of data and Management System is a set of programs to store and retrieve those data. Based on this we can define DBMS like this: DBMS is a collection of inter-related data and set of programs to store &amp; access those data in an easy and effective manner.</a:t>
            </a:r>
            <a:endParaRPr lang="en-US" sz="1100" dirty="0">
              <a:cs typeface="Calibri"/>
            </a:endParaRPr>
          </a:p>
          <a:p>
            <a:endParaRPr lang="en-US" sz="1100" dirty="0"/>
          </a:p>
          <a:p>
            <a:pPr marL="457200" indent="-298450">
              <a:buFont typeface="Arial" panose="020B0604020202020204" pitchFamily="34" charset="0"/>
              <a:buChar char="•"/>
            </a:pPr>
            <a:r>
              <a:rPr lang="en-US" sz="1100" dirty="0"/>
              <a:t>Inter-related data can be in the form of Phone Book, Shopping list etc., and Database can be stored in different ways such as On paper, On a computer, This PowerPoint etc.</a:t>
            </a:r>
            <a:endParaRPr lang="en-US" sz="1100" dirty="0">
              <a:cs typeface="Calibri" panose="020F0502020204030204"/>
            </a:endParaRPr>
          </a:p>
          <a:p>
            <a:endParaRPr lang="en-US" sz="1100" dirty="0">
              <a:cs typeface="Calibri" panose="020F0502020204030204"/>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6</a:t>
            </a:fld>
            <a:endParaRPr lang="en-US"/>
          </a:p>
        </p:txBody>
      </p:sp>
    </p:spTree>
    <p:extLst>
      <p:ext uri="{BB962C8B-B14F-4D97-AF65-F5344CB8AC3E}">
        <p14:creationId xmlns:p14="http://schemas.microsoft.com/office/powerpoint/2010/main" val="1977721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just">
              <a:buFont typeface="Arial" panose="020B0604020202020204" pitchFamily="34" charset="0"/>
              <a:buNone/>
            </a:pPr>
            <a:r>
              <a:rPr lang="en-IN" sz="1600" b="1" dirty="0">
                <a:latin typeface="Arial"/>
                <a:ea typeface="+mn-lt"/>
                <a:cs typeface="Arial"/>
              </a:rPr>
              <a:t>Why uses a database ?</a:t>
            </a:r>
          </a:p>
          <a:p>
            <a:pPr marL="0" indent="0" algn="just">
              <a:buFont typeface="Arial" panose="020B0604020202020204" pitchFamily="34" charset="0"/>
              <a:buNone/>
            </a:pPr>
            <a:endParaRPr lang="en-IN" sz="1600" b="1" dirty="0">
              <a:latin typeface="Arial"/>
              <a:ea typeface="+mn-lt"/>
              <a:cs typeface="Arial"/>
            </a:endParaRPr>
          </a:p>
          <a:p>
            <a:pPr marL="0" indent="0" algn="just">
              <a:buFont typeface="Arial" panose="020B0604020202020204" pitchFamily="34" charset="0"/>
              <a:buNone/>
            </a:pPr>
            <a:r>
              <a:rPr lang="en-IN" sz="1600" dirty="0">
                <a:latin typeface="Arial"/>
                <a:ea typeface="+mn-lt"/>
                <a:cs typeface="Arial"/>
              </a:rPr>
              <a:t>There are multiple reasons behind it such as :</a:t>
            </a:r>
          </a:p>
          <a:p>
            <a:pPr marL="342900" indent="-342900" algn="just">
              <a:buFont typeface="Arial" panose="020B0604020202020204" pitchFamily="34" charset="0"/>
              <a:buChar char="•"/>
            </a:pPr>
            <a:r>
              <a:rPr lang="en-IN" sz="1600" dirty="0">
                <a:latin typeface="Arial"/>
                <a:ea typeface="+mn-lt"/>
                <a:cs typeface="Arial"/>
              </a:rPr>
              <a:t>Databases can store very large numbers of records efficiently </a:t>
            </a:r>
            <a:endParaRPr lang="en-IN" sz="1600" dirty="0">
              <a:latin typeface="Arial" pitchFamily="34" charset="0"/>
              <a:ea typeface="+mn-lt"/>
              <a:cs typeface="Arial" pitchFamily="34" charset="0"/>
            </a:endParaRPr>
          </a:p>
          <a:p>
            <a:pPr marL="342900" indent="-342900" algn="just">
              <a:buFont typeface="Arial" panose="020B0604020202020204" pitchFamily="34" charset="0"/>
              <a:buChar char="•"/>
            </a:pPr>
            <a:r>
              <a:rPr lang="en-IN" sz="1600" dirty="0">
                <a:latin typeface="Arial"/>
                <a:ea typeface="+mn-lt"/>
                <a:cs typeface="Arial"/>
              </a:rPr>
              <a:t>It is very quick and easy to find information.</a:t>
            </a:r>
          </a:p>
          <a:p>
            <a:pPr marL="342900" indent="-342900" algn="just">
              <a:buFont typeface="Arial" panose="020B0604020202020204" pitchFamily="34" charset="0"/>
              <a:buChar char="•"/>
            </a:pPr>
            <a:r>
              <a:rPr lang="en-IN" sz="1600" dirty="0">
                <a:latin typeface="Arial"/>
                <a:ea typeface="+mn-lt"/>
                <a:cs typeface="Arial"/>
              </a:rPr>
              <a:t>It is easy to add new data and to edit or delete old data.</a:t>
            </a:r>
          </a:p>
          <a:p>
            <a:pPr marL="342900" indent="-342900" algn="just">
              <a:buFont typeface="Arial" panose="020B0604020202020204" pitchFamily="34" charset="0"/>
              <a:buChar char="•"/>
            </a:pPr>
            <a:r>
              <a:rPr lang="en-IN" sz="1600" dirty="0">
                <a:latin typeface="Arial"/>
                <a:ea typeface="+mn-lt"/>
                <a:cs typeface="Arial"/>
              </a:rPr>
              <a:t>Data can be searched &amp; Sorting easily, </a:t>
            </a:r>
            <a:endParaRPr lang="en-IN" sz="1600" dirty="0">
              <a:latin typeface="Arial" pitchFamily="34" charset="0"/>
              <a:ea typeface="+mn-lt"/>
              <a:cs typeface="Arial" pitchFamily="34" charset="0"/>
            </a:endParaRPr>
          </a:p>
          <a:p>
            <a:pPr marL="342900" indent="-342900" algn="just">
              <a:buFont typeface="Arial" panose="020B0604020202020204" pitchFamily="34" charset="0"/>
              <a:buChar char="•"/>
            </a:pPr>
            <a:r>
              <a:rPr lang="en-IN" sz="1600" dirty="0">
                <a:latin typeface="Arial"/>
                <a:ea typeface="+mn-lt"/>
                <a:cs typeface="Arial"/>
              </a:rPr>
              <a:t>Data can be imported into other applications</a:t>
            </a:r>
          </a:p>
          <a:p>
            <a:pPr marL="342900" indent="-342900" algn="just">
              <a:buFont typeface="Arial" panose="020B0604020202020204" pitchFamily="34" charset="0"/>
              <a:buChar char="•"/>
            </a:pPr>
            <a:r>
              <a:rPr lang="en-IN" sz="1600" dirty="0">
                <a:latin typeface="Arial"/>
                <a:ea typeface="+mn-lt"/>
                <a:cs typeface="Arial"/>
              </a:rPr>
              <a:t>More than one person can access the same database at the same time - multi-access.</a:t>
            </a:r>
          </a:p>
          <a:p>
            <a:pPr marL="342900" indent="-342900" algn="just">
              <a:buFont typeface="Arial" panose="020B0604020202020204" pitchFamily="34" charset="0"/>
              <a:buChar char="•"/>
            </a:pPr>
            <a:r>
              <a:rPr lang="en-IN" sz="1600" dirty="0">
                <a:latin typeface="Arial"/>
                <a:ea typeface="+mn-lt"/>
                <a:cs typeface="Arial"/>
              </a:rPr>
              <a:t>Security may be better than in paper files</a:t>
            </a:r>
            <a:r>
              <a:rPr lang="en-US" sz="1600" i="1" dirty="0">
                <a:latin typeface="Arial"/>
                <a:cs typeface="Arial"/>
              </a:rPr>
              <a:t>.</a:t>
            </a:r>
          </a:p>
        </p:txBody>
      </p:sp>
      <p:sp>
        <p:nvSpPr>
          <p:cNvPr id="4" name="Slide Number Placeholder 3"/>
          <p:cNvSpPr>
            <a:spLocks noGrp="1"/>
          </p:cNvSpPr>
          <p:nvPr>
            <p:ph type="sldNum" sz="quarter" idx="5"/>
          </p:nvPr>
        </p:nvSpPr>
        <p:spPr/>
        <p:txBody>
          <a:bodyPr/>
          <a:lstStyle/>
          <a:p>
            <a:fld id="{385629A1-CBF1-44DE-A853-F57DCAC652F5}" type="slidenum">
              <a:rPr lang="en-IN" smtClean="0"/>
              <a:pPr/>
              <a:t>7</a:t>
            </a:fld>
            <a:endParaRPr lang="en-IN"/>
          </a:p>
        </p:txBody>
      </p:sp>
    </p:spTree>
    <p:extLst>
      <p:ext uri="{BB962C8B-B14F-4D97-AF65-F5344CB8AC3E}">
        <p14:creationId xmlns:p14="http://schemas.microsoft.com/office/powerpoint/2010/main" val="1467164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Why do we need a database?</a:t>
            </a: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Manages large amounts of data</a:t>
            </a:r>
          </a:p>
          <a:p>
            <a:pPr marL="158750" indent="0">
              <a:lnSpc>
                <a:spcPct val="115000"/>
              </a:lnSpc>
              <a:spcAft>
                <a:spcPts val="1000"/>
              </a:spcAft>
              <a:buFont typeface="Arial" panose="020B0604020202020204" pitchFamily="34" charset="0"/>
              <a:buNone/>
            </a:pP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A database stores and manages a large amount of data on a daily basis. This would not be possible using any other tool such as a spreadsheet as they would simply not work.</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dirty="0">
                <a:effectLst/>
                <a:latin typeface="Arial" panose="020B0604020202020204" pitchFamily="34" charset="0"/>
                <a:ea typeface="Times New Roman" panose="02020603050405020304" pitchFamily="18" charset="0"/>
                <a:cs typeface="Arial" panose="020B0604020202020204" pitchFamily="34" charset="0"/>
              </a:rPr>
              <a:t> </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Accurate</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A database is pretty accurate as it has all sorts of build in constraints, checks etc. This means that the information available in a database is guaranteed to be correct in most cases.</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dirty="0">
                <a:effectLst/>
                <a:latin typeface="Arial" panose="020B0604020202020204" pitchFamily="34" charset="0"/>
                <a:ea typeface="Times New Roman" panose="02020603050405020304" pitchFamily="18" charset="0"/>
                <a:cs typeface="Arial" panose="020B0604020202020204" pitchFamily="34" charset="0"/>
              </a:rPr>
              <a:t> </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Easy to update data</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In a database, it is easy to update data using various Data Manipulation languages (DML) available. One of these languages is SQL.</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dirty="0">
                <a:effectLst/>
                <a:latin typeface="Arial" panose="020B0604020202020204" pitchFamily="34" charset="0"/>
                <a:ea typeface="Times New Roman" panose="02020603050405020304" pitchFamily="18" charset="0"/>
                <a:cs typeface="Arial" panose="020B0604020202020204" pitchFamily="34" charset="0"/>
              </a:rPr>
              <a:t> </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Security of data</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Databases have various methods to ensure security of data. There are user logins required before accessing a database and various access specifiers. These allow only authorised users to access the database.</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Data integrity</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This is ensured in databases by using various constraints for data. Data integrity in databases makes sure that the data is accurate and consistent in a database.</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158750" indent="0">
              <a:lnSpc>
                <a:spcPct val="115000"/>
              </a:lnSpc>
              <a:spcAft>
                <a:spcPts val="1000"/>
              </a:spcAft>
              <a:buFont typeface="Arial" panose="020B0604020202020204" pitchFamily="34" charset="0"/>
              <a:buNone/>
            </a:pPr>
            <a:r>
              <a:rPr lang="en-IN" sz="1100" b="1" dirty="0">
                <a:effectLst/>
                <a:latin typeface="Arial" panose="020B0604020202020204" pitchFamily="34" charset="0"/>
                <a:ea typeface="Times New Roman" panose="02020603050405020304" pitchFamily="18" charset="0"/>
                <a:cs typeface="Arial" panose="020B0604020202020204" pitchFamily="34" charset="0"/>
              </a:rPr>
              <a:t>Easy to research data</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lnSpc>
                <a:spcPct val="115000"/>
              </a:lnSpc>
              <a:spcAft>
                <a:spcPts val="1000"/>
              </a:spcAft>
              <a:buFont typeface="Arial" panose="020B0604020202020204" pitchFamily="34" charset="0"/>
              <a:buChar char="•"/>
            </a:pPr>
            <a:r>
              <a:rPr lang="en-IN" sz="1100" dirty="0">
                <a:effectLst/>
                <a:latin typeface="Arial" panose="020B0604020202020204" pitchFamily="34" charset="0"/>
                <a:ea typeface="Times New Roman" panose="02020603050405020304" pitchFamily="18" charset="0"/>
                <a:cs typeface="Arial" panose="020B0604020202020204" pitchFamily="34" charset="0"/>
              </a:rPr>
              <a:t>It is very easy to access and research data in a database. This is done using Data Query Languages (DQL) which allow searching of any data in the database and performing computations on it.</a:t>
            </a:r>
            <a:endParaRPr lang="en-IN" sz="1100" dirty="0">
              <a:effectLst/>
              <a:latin typeface="Arial" panose="020B0604020202020204" pitchFamily="34" charset="0"/>
              <a:ea typeface="Calibri" panose="020F0502020204030204" pitchFamily="34" charset="0"/>
              <a:cs typeface="Times New Roman" panose="02020603050405020304" pitchFamily="18" charset="0"/>
            </a:endParaRPr>
          </a:p>
          <a:p>
            <a:pPr marL="457200" indent="-298450">
              <a:buFont typeface="Arial" panose="020B0604020202020204" pitchFamily="34" charset="0"/>
              <a:buChar char="•"/>
            </a:pPr>
            <a:endParaRPr lang="en-IN" sz="1100" dirty="0"/>
          </a:p>
        </p:txBody>
      </p:sp>
      <p:sp>
        <p:nvSpPr>
          <p:cNvPr id="4" name="Slide Number Placeholder 3"/>
          <p:cNvSpPr>
            <a:spLocks noGrp="1"/>
          </p:cNvSpPr>
          <p:nvPr>
            <p:ph type="sldNum" sz="quarter" idx="5"/>
          </p:nvPr>
        </p:nvSpPr>
        <p:spPr/>
        <p:txBody>
          <a:bodyPr/>
          <a:lstStyle/>
          <a:p>
            <a:fld id="{385629A1-CBF1-44DE-A853-F57DCAC652F5}" type="slidenum">
              <a:rPr lang="en-IN" smtClean="0"/>
              <a:pPr/>
              <a:t>8</a:t>
            </a:fld>
            <a:endParaRPr lang="en-IN"/>
          </a:p>
        </p:txBody>
      </p:sp>
    </p:spTree>
    <p:extLst>
      <p:ext uri="{BB962C8B-B14F-4D97-AF65-F5344CB8AC3E}">
        <p14:creationId xmlns:p14="http://schemas.microsoft.com/office/powerpoint/2010/main" val="3142548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100" b="1" dirty="0">
                <a:solidFill>
                  <a:schemeClr val="accent1">
                    <a:lumMod val="50000"/>
                  </a:schemeClr>
                </a:solidFill>
                <a:latin typeface="Arial" panose="020B0604020202020204" pitchFamily="34" charset="0"/>
                <a:cs typeface="Arial" panose="020B0604020202020204" pitchFamily="34" charset="0"/>
              </a:rPr>
              <a:t>DBMS: in detail</a:t>
            </a:r>
          </a:p>
          <a:p>
            <a:pPr algn="l">
              <a:buFont typeface="Arial" panose="020B0604020202020204" pitchFamily="34" charset="0"/>
              <a:buNone/>
            </a:pPr>
            <a:endParaRPr lang="en-US" sz="1100" b="1" i="0" dirty="0">
              <a:solidFill>
                <a:schemeClr val="accent1">
                  <a:lumMod val="50000"/>
                </a:schemeClr>
              </a:solidFill>
              <a:effectLst/>
              <a:latin typeface="Arial" panose="020B0604020202020204" pitchFamily="34" charset="0"/>
              <a:cs typeface="Arial" panose="020B0604020202020204" pitchFamily="34" charset="0"/>
            </a:endParaRPr>
          </a:p>
          <a:p>
            <a:pPr marL="457200" indent="-298450"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Database management system is a software which is used to manage the database. For example: </a:t>
            </a:r>
            <a:r>
              <a:rPr lang="en-US" sz="1100" b="0" i="0" u="none" strike="noStrike" dirty="0">
                <a:solidFill>
                  <a:srgbClr val="008000"/>
                </a:solidFill>
                <a:effectLst/>
                <a:latin typeface="Arial" panose="020B0604020202020204" pitchFamily="34" charset="0"/>
                <a:cs typeface="Arial" panose="020B0604020202020204" pitchFamily="34" charset="0"/>
                <a:hlinkClick r:id="rId3"/>
              </a:rPr>
              <a:t>MySQL</a:t>
            </a:r>
            <a:r>
              <a:rPr lang="en-US" sz="1100" b="0" i="0" dirty="0">
                <a:solidFill>
                  <a:srgbClr val="000000"/>
                </a:solidFill>
                <a:effectLst/>
                <a:latin typeface="Arial" panose="020B0604020202020204" pitchFamily="34" charset="0"/>
                <a:cs typeface="Arial" panose="020B0604020202020204" pitchFamily="34" charset="0"/>
              </a:rPr>
              <a:t>, </a:t>
            </a:r>
            <a:r>
              <a:rPr lang="en-US" sz="1100" b="0" i="0" u="none" strike="noStrike" dirty="0">
                <a:solidFill>
                  <a:srgbClr val="008000"/>
                </a:solidFill>
                <a:effectLst/>
                <a:latin typeface="Arial" panose="020B0604020202020204" pitchFamily="34" charset="0"/>
                <a:cs typeface="Arial" panose="020B0604020202020204" pitchFamily="34" charset="0"/>
                <a:hlinkClick r:id="rId4"/>
              </a:rPr>
              <a:t>Oracle</a:t>
            </a:r>
            <a:r>
              <a:rPr lang="en-US" sz="1100" b="0" i="0" dirty="0">
                <a:solidFill>
                  <a:srgbClr val="000000"/>
                </a:solidFill>
                <a:effectLst/>
                <a:latin typeface="Arial" panose="020B0604020202020204" pitchFamily="34" charset="0"/>
                <a:cs typeface="Arial" panose="020B0604020202020204" pitchFamily="34" charset="0"/>
              </a:rPr>
              <a:t>, </a:t>
            </a:r>
            <a:r>
              <a:rPr lang="en-US" sz="1100" b="0" i="0" dirty="0" err="1">
                <a:solidFill>
                  <a:srgbClr val="000000"/>
                </a:solidFill>
                <a:effectLst/>
                <a:latin typeface="Arial" panose="020B0604020202020204" pitchFamily="34" charset="0"/>
                <a:cs typeface="Arial" panose="020B0604020202020204" pitchFamily="34" charset="0"/>
              </a:rPr>
              <a:t>etc</a:t>
            </a:r>
            <a:r>
              <a:rPr lang="en-US" sz="1100" b="0" i="0" dirty="0">
                <a:solidFill>
                  <a:srgbClr val="000000"/>
                </a:solidFill>
                <a:effectLst/>
                <a:latin typeface="Arial" panose="020B0604020202020204" pitchFamily="34" charset="0"/>
                <a:cs typeface="Arial" panose="020B0604020202020204" pitchFamily="34" charset="0"/>
              </a:rPr>
              <a:t> are a very popular commercial database which is used in different applications.</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DBMS provides an interface to perform various operations like database creation, storing data in it, updating data, creating a table in the database and a lot more.</a:t>
            </a:r>
          </a:p>
          <a:p>
            <a:pPr algn="l">
              <a:buFont typeface="Arial" panose="020B0604020202020204" pitchFamily="34" charset="0"/>
              <a:buChar char="•"/>
            </a:pPr>
            <a:r>
              <a:rPr lang="en-US" sz="1100" b="0" i="0" dirty="0">
                <a:solidFill>
                  <a:srgbClr val="000000"/>
                </a:solidFill>
                <a:effectLst/>
                <a:latin typeface="Arial" panose="020B0604020202020204" pitchFamily="34" charset="0"/>
                <a:cs typeface="Arial" panose="020B0604020202020204" pitchFamily="34" charset="0"/>
              </a:rPr>
              <a:t>It provides protection and security to the database. In the case of multiple users, it also maintains data consistency.</a:t>
            </a:r>
          </a:p>
          <a:p>
            <a:pPr algn="l"/>
            <a:endParaRPr lang="en-US" sz="11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8B2EF1D-8832-4C4B-A608-443CB070DE69}" type="slidenum">
              <a:rPr lang="en-US" smtClean="0"/>
              <a:t>9</a:t>
            </a:fld>
            <a:endParaRPr lang="en-US"/>
          </a:p>
        </p:txBody>
      </p:sp>
    </p:spTree>
    <p:extLst>
      <p:ext uri="{BB962C8B-B14F-4D97-AF65-F5344CB8AC3E}">
        <p14:creationId xmlns:p14="http://schemas.microsoft.com/office/powerpoint/2010/main" val="386948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userDrawn="1">
  <p:cSld name="TITLE_AND_TWO_COLUMNS">
    <p:spTree>
      <p:nvGrpSpPr>
        <p:cNvPr id="1" name="Shape 20"/>
        <p:cNvGrpSpPr/>
        <p:nvPr/>
      </p:nvGrpSpPr>
      <p:grpSpPr>
        <a:xfrm>
          <a:off x="0" y="0"/>
          <a:ext cx="0" cy="0"/>
          <a:chOff x="0" y="0"/>
          <a:chExt cx="0" cy="0"/>
        </a:xfrm>
      </p:grpSpPr>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DBE1-DEC6-4B05-B4BC-D93347DD54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FFEC75-4862-459E-A890-5EC4C93AF6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A8B973-B46B-4FA2-B9E7-3C8DD21034A4}"/>
              </a:ext>
            </a:extLst>
          </p:cNvPr>
          <p:cNvSpPr>
            <a:spLocks noGrp="1"/>
          </p:cNvSpPr>
          <p:nvPr>
            <p:ph type="dt" sz="half" idx="10"/>
          </p:nvPr>
        </p:nvSpPr>
        <p:spPr/>
        <p:txBody>
          <a:bodyPr/>
          <a:lstStyle/>
          <a:p>
            <a:fld id="{B0550DF7-2FF0-4E33-9009-863FB344F505}" type="datetime1">
              <a:rPr lang="en-IN" smtClean="0"/>
              <a:t>26-09-2023</a:t>
            </a:fld>
            <a:endParaRPr lang="en-IN"/>
          </a:p>
        </p:txBody>
      </p:sp>
      <p:sp>
        <p:nvSpPr>
          <p:cNvPr id="5" name="Footer Placeholder 4">
            <a:extLst>
              <a:ext uri="{FF2B5EF4-FFF2-40B4-BE49-F238E27FC236}">
                <a16:creationId xmlns:a16="http://schemas.microsoft.com/office/drawing/2014/main" id="{9BDB7D36-BF82-4F72-8655-59DD97454C7B}"/>
              </a:ext>
            </a:extLst>
          </p:cNvPr>
          <p:cNvSpPr>
            <a:spLocks noGrp="1"/>
          </p:cNvSpPr>
          <p:nvPr>
            <p:ph type="ftr" sz="quarter" idx="11"/>
          </p:nvPr>
        </p:nvSpPr>
        <p:spPr/>
        <p:txBody>
          <a:bodyPr/>
          <a:lstStyle/>
          <a:p>
            <a:r>
              <a:rPr lang="en-US"/>
              <a:t>© Edunet Foundation. All rights reserved.</a:t>
            </a:r>
            <a:endParaRPr lang="en-IN"/>
          </a:p>
        </p:txBody>
      </p:sp>
      <p:sp>
        <p:nvSpPr>
          <p:cNvPr id="6" name="Slide Number Placeholder 5">
            <a:extLst>
              <a:ext uri="{FF2B5EF4-FFF2-40B4-BE49-F238E27FC236}">
                <a16:creationId xmlns:a16="http://schemas.microsoft.com/office/drawing/2014/main" id="{A8BB20DA-69BC-4041-A2BC-1E44AB0A5104}"/>
              </a:ext>
            </a:extLst>
          </p:cNvPr>
          <p:cNvSpPr>
            <a:spLocks noGrp="1"/>
          </p:cNvSpPr>
          <p:nvPr>
            <p:ph type="sldNum" sz="quarter" idx="12"/>
          </p:nvPr>
        </p:nvSpPr>
        <p:spPr/>
        <p:txBody>
          <a:bodyPr/>
          <a:lstStyle/>
          <a:p>
            <a:fld id="{0D101AD5-6C87-4D54-9E40-9F82F09AB7AA}" type="slidenum">
              <a:rPr lang="en-IN" smtClean="0"/>
              <a:t>‹#›</a:t>
            </a:fld>
            <a:endParaRPr lang="en-IN"/>
          </a:p>
        </p:txBody>
      </p:sp>
    </p:spTree>
    <p:extLst>
      <p:ext uri="{BB962C8B-B14F-4D97-AF65-F5344CB8AC3E}">
        <p14:creationId xmlns:p14="http://schemas.microsoft.com/office/powerpoint/2010/main" val="300552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D5BD-71F9-4252-9CF5-3DF63B5E190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25FC75-629A-4C3A-A22D-9AB3FE91CF7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7A3496-B337-4F81-9976-94ED94615E2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95E8B64-F617-45B0-AD3B-DDE28CAF235F}"/>
              </a:ext>
            </a:extLst>
          </p:cNvPr>
          <p:cNvSpPr>
            <a:spLocks noGrp="1"/>
          </p:cNvSpPr>
          <p:nvPr>
            <p:ph type="dt" sz="half" idx="10"/>
          </p:nvPr>
        </p:nvSpPr>
        <p:spPr/>
        <p:txBody>
          <a:bodyPr/>
          <a:lstStyle/>
          <a:p>
            <a:fld id="{38A0E189-A6F2-4521-8878-577ED7C8735D}" type="datetime1">
              <a:rPr lang="en-IN" smtClean="0"/>
              <a:t>26-09-2023</a:t>
            </a:fld>
            <a:endParaRPr lang="en-IN"/>
          </a:p>
        </p:txBody>
      </p:sp>
      <p:sp>
        <p:nvSpPr>
          <p:cNvPr id="6" name="Footer Placeholder 5">
            <a:extLst>
              <a:ext uri="{FF2B5EF4-FFF2-40B4-BE49-F238E27FC236}">
                <a16:creationId xmlns:a16="http://schemas.microsoft.com/office/drawing/2014/main" id="{D03875E1-649A-44FB-87E0-5DB2464B05E9}"/>
              </a:ext>
            </a:extLst>
          </p:cNvPr>
          <p:cNvSpPr>
            <a:spLocks noGrp="1"/>
          </p:cNvSpPr>
          <p:nvPr>
            <p:ph type="ftr" sz="quarter" idx="11"/>
          </p:nvPr>
        </p:nvSpPr>
        <p:spPr/>
        <p:txBody>
          <a:bodyPr/>
          <a:lstStyle/>
          <a:p>
            <a:r>
              <a:rPr lang="en-US"/>
              <a:t>© Edunet Foundation. All rights reserved.</a:t>
            </a:r>
            <a:endParaRPr lang="en-IN"/>
          </a:p>
        </p:txBody>
      </p:sp>
      <p:sp>
        <p:nvSpPr>
          <p:cNvPr id="7" name="Slide Number Placeholder 6">
            <a:extLst>
              <a:ext uri="{FF2B5EF4-FFF2-40B4-BE49-F238E27FC236}">
                <a16:creationId xmlns:a16="http://schemas.microsoft.com/office/drawing/2014/main" id="{7207BC04-6B04-441D-9EB0-3EAC091AE43B}"/>
              </a:ext>
            </a:extLst>
          </p:cNvPr>
          <p:cNvSpPr>
            <a:spLocks noGrp="1"/>
          </p:cNvSpPr>
          <p:nvPr>
            <p:ph type="sldNum" sz="quarter" idx="12"/>
          </p:nvPr>
        </p:nvSpPr>
        <p:spPr/>
        <p:txBody>
          <a:bodyPr/>
          <a:lstStyle/>
          <a:p>
            <a:fld id="{0D101AD5-6C87-4D54-9E40-9F82F09AB7AA}" type="slidenum">
              <a:rPr lang="en-IN" smtClean="0"/>
              <a:t>‹#›</a:t>
            </a:fld>
            <a:endParaRPr lang="en-IN"/>
          </a:p>
        </p:txBody>
      </p:sp>
    </p:spTree>
    <p:extLst>
      <p:ext uri="{BB962C8B-B14F-4D97-AF65-F5344CB8AC3E}">
        <p14:creationId xmlns:p14="http://schemas.microsoft.com/office/powerpoint/2010/main" val="1853820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43AF-9D38-4177-93CF-3313D5934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5AA966-71A9-44B8-8AC9-3CB5BC315C1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C65CC8-089C-4A01-8DBE-84399D3D2FA4}"/>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1010D4-A5EF-4E58-B002-D68A4BB69538}"/>
              </a:ext>
            </a:extLst>
          </p:cNvPr>
          <p:cNvSpPr>
            <a:spLocks noGrp="1"/>
          </p:cNvSpPr>
          <p:nvPr>
            <p:ph type="dt" sz="half" idx="10"/>
          </p:nvPr>
        </p:nvSpPr>
        <p:spPr/>
        <p:txBody>
          <a:bodyPr/>
          <a:lstStyle/>
          <a:p>
            <a:fld id="{3F099A04-EC7E-430A-BD9A-83BB8E4F5A29}" type="datetime1">
              <a:rPr lang="en-IN" smtClean="0"/>
              <a:t>26-09-2023</a:t>
            </a:fld>
            <a:endParaRPr lang="en-IN"/>
          </a:p>
        </p:txBody>
      </p:sp>
      <p:sp>
        <p:nvSpPr>
          <p:cNvPr id="6" name="Footer Placeholder 5">
            <a:extLst>
              <a:ext uri="{FF2B5EF4-FFF2-40B4-BE49-F238E27FC236}">
                <a16:creationId xmlns:a16="http://schemas.microsoft.com/office/drawing/2014/main" id="{6231ADD2-054C-4129-8846-9398DDC45D49}"/>
              </a:ext>
            </a:extLst>
          </p:cNvPr>
          <p:cNvSpPr>
            <a:spLocks noGrp="1"/>
          </p:cNvSpPr>
          <p:nvPr>
            <p:ph type="ftr" sz="quarter" idx="11"/>
          </p:nvPr>
        </p:nvSpPr>
        <p:spPr/>
        <p:txBody>
          <a:bodyPr/>
          <a:lstStyle/>
          <a:p>
            <a:r>
              <a:rPr lang="en-US"/>
              <a:t>© Edunet Foundation. All rights reserved.</a:t>
            </a:r>
            <a:endParaRPr lang="en-IN"/>
          </a:p>
        </p:txBody>
      </p:sp>
      <p:sp>
        <p:nvSpPr>
          <p:cNvPr id="7" name="Slide Number Placeholder 6">
            <a:extLst>
              <a:ext uri="{FF2B5EF4-FFF2-40B4-BE49-F238E27FC236}">
                <a16:creationId xmlns:a16="http://schemas.microsoft.com/office/drawing/2014/main" id="{ED13949C-87BD-4501-8CA9-5BDF0902E0FD}"/>
              </a:ext>
            </a:extLst>
          </p:cNvPr>
          <p:cNvSpPr>
            <a:spLocks noGrp="1"/>
          </p:cNvSpPr>
          <p:nvPr>
            <p:ph type="sldNum" sz="quarter" idx="12"/>
          </p:nvPr>
        </p:nvSpPr>
        <p:spPr/>
        <p:txBody>
          <a:bodyPr/>
          <a:lstStyle/>
          <a:p>
            <a:fld id="{0D101AD5-6C87-4D54-9E40-9F82F09AB7AA}" type="slidenum">
              <a:rPr lang="en-IN" smtClean="0"/>
              <a:t>‹#›</a:t>
            </a:fld>
            <a:endParaRPr lang="en-IN"/>
          </a:p>
        </p:txBody>
      </p:sp>
    </p:spTree>
    <p:extLst>
      <p:ext uri="{BB962C8B-B14F-4D97-AF65-F5344CB8AC3E}">
        <p14:creationId xmlns:p14="http://schemas.microsoft.com/office/powerpoint/2010/main" val="451385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72662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25"/>
        <p:cNvGrpSpPr/>
        <p:nvPr/>
      </p:nvGrpSpPr>
      <p:grpSpPr>
        <a:xfrm>
          <a:off x="0" y="0"/>
          <a:ext cx="0" cy="0"/>
          <a:chOff x="0" y="0"/>
          <a:chExt cx="0" cy="0"/>
        </a:xfrm>
      </p:grpSpPr>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28"/>
        <p:cNvGrpSpPr/>
        <p:nvPr/>
      </p:nvGrpSpPr>
      <p:grpSpPr>
        <a:xfrm>
          <a:off x="0" y="0"/>
          <a:ext cx="0" cy="0"/>
          <a:chOff x="0" y="0"/>
          <a:chExt cx="0" cy="0"/>
        </a:xfrm>
      </p:grpSpPr>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userDrawn="1">
  <p:cSld name="TITLE_AND_TWO_COLUMNS">
    <p:spTree>
      <p:nvGrpSpPr>
        <p:cNvPr id="1" name="Shape 20"/>
        <p:cNvGrpSpPr/>
        <p:nvPr/>
      </p:nvGrpSpPr>
      <p:grpSpPr>
        <a:xfrm>
          <a:off x="0" y="0"/>
          <a:ext cx="0" cy="0"/>
          <a:chOff x="0" y="0"/>
          <a:chExt cx="0" cy="0"/>
        </a:xfrm>
      </p:grpSpPr>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26-09-2023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BC8F28F8-A643-7CAA-6435-834E8CCB00F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E98E36E-137F-4A1C-8DE7-AA4DA2252A46}"/>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1C87A5-43B5-9CB7-A375-3B3C524F0387}"/>
              </a:ext>
            </a:extLst>
          </p:cNvPr>
          <p:cNvSpPr txBox="1"/>
          <p:nvPr userDrawn="1"/>
        </p:nvSpPr>
        <p:spPr>
          <a:xfrm>
            <a:off x="132080" y="65687"/>
            <a:ext cx="2908168" cy="338554"/>
          </a:xfrm>
          <a:prstGeom prst="rect">
            <a:avLst/>
          </a:prstGeom>
          <a:noFill/>
        </p:spPr>
        <p:txBody>
          <a:bodyPr wrap="none" rtlCol="0">
            <a:spAutoFit/>
          </a:bodyPr>
          <a:lstStyle/>
          <a:p>
            <a:r>
              <a:rPr lang="en-US" sz="1600" b="1" dirty="0">
                <a:solidFill>
                  <a:schemeClr val="bg1"/>
                </a:solidFill>
              </a:rPr>
              <a:t>Fundamentals of Databases</a:t>
            </a:r>
          </a:p>
        </p:txBody>
      </p:sp>
      <p:sp>
        <p:nvSpPr>
          <p:cNvPr id="5" name="Rectangle 4">
            <a:extLst>
              <a:ext uri="{FF2B5EF4-FFF2-40B4-BE49-F238E27FC236}">
                <a16:creationId xmlns:a16="http://schemas.microsoft.com/office/drawing/2014/main" id="{F67494FA-838D-0B30-63F9-7046DF23DD30}"/>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B4E565F-2B21-2BF2-D307-B396913F3551}"/>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68" r:id="rId4"/>
    <p:sldLayoutId id="2147483669" r:id="rId5"/>
    <p:sldLayoutId id="2147483670" r:id="rId6"/>
    <p:sldLayoutId id="2147483656" r:id="rId7"/>
    <p:sldLayoutId id="2147483657" r:id="rId8"/>
    <p:sldLayoutId id="2147483687" r:id="rId9"/>
    <p:sldLayoutId id="2147483691"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www.thecscience.com/2021/07/DBMS-application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youtu.be/HXV3zeQKqGY?si=ULWXLbHW-OlVDbOj" TargetMode="Externa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flaticon.com/search?word=queries"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hyperlink" Target="https://media.geeksforgeeks.org/wp-content/uploads/20200427225738/RDBMS.png"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hyperlink" Target="https://www.learncomputerscienceonline.com/database-key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hyperlink" Target="https://www.learncomputerscienceonline.com/database-key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hyperlink" Target="https://www.tutorialspoint.com/dbms/dbms_data_schemas.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www.tutorialsmate.com/2021/02/difference-between-dbms-and-rdbms.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hyperlink" Target="https://github.com/maxnux/FoundationCourse/blob/main/Lab%205%20InstallationofDBMSSoftware.doc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hyperlink" Target="https://i2.wp.com/d3d2ir91ztzaym.cloudfront.net/uploads/2020/06/Features-of-MySQL.jp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hyperlink" Target="https://www.janbasktraining.com/blog/uploads/images/image_750x_5dcd28ff0dfd4.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github.com/maxnux/FoundationCourse/blob/main/Lab%206%20Creating%20the%20First%20Database_.doc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hyperlink" Target="https://www.javatpoint.com/dbms-full-form"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hyperlink" Target="https://github.com/maxnux/FoundationCourse/blob/main/Lab%207%20CreatingTablesinDatabase_.doc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s://www.javatpoint.com/dbms-full-form"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s://www.educba.com/dbms-key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hyperlink" Target="https://github.com/maxnux/FoundationCourse/blob/main/Lab%208.docx"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th.bing.com/th/id/OIP.uhqnL_P82sFw9_RVWMGvdAHaEK?w=331"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hyperlink" Target="https://static.javatpoint.com/sqlpages/images/types-of-sql-commands.pn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minigranth.in/sql-tutorial/images/tutorials/SQL%20IMAGES/DDL%20Commands.jpg"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minigranth.in/sql-tutorial/images/tutorials/SQL%20IMAGES/DML%20Commands.jp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https://minigranth.in/sql-tutorial/images/tutorials/SQL%20IMAGES/DCL%20Commands.jp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hyperlink" Target="https://minigranth.in/sql-tutorial/images/tutorials/SQL%20IMAGES/TCL%20Commands.jp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hyperlink" Target="https://github.com/maxnux/FoundationCourse/blob/main/Lab%209.docx"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hyperlink" Target="https://www.freepik.com/premium-vector/content-marketing-landing-page_6324893.htm#query=contents&amp;position=17&amp;from_view=search&amp;track=sph" TargetMode="Externa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www.javatpoint.com/dbms-tutorial"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thoughtco.com/sql-fundamentals-1019780" TargetMode="External"/><Relationship Id="rId5" Type="http://schemas.openxmlformats.org/officeDocument/2006/relationships/hyperlink" Target="https://www.mysql.com/" TargetMode="External"/><Relationship Id="rId4" Type="http://schemas.openxmlformats.org/officeDocument/2006/relationships/hyperlink" Target="https://www.w3schools.in/dbms/databas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i.ytimg.com/vi/lDpB9zF8LBw/maxresdefault.jpg"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www.erp-information.com/wp-content/uploads/2021/01/database-management.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9" name="Rectangle: Rounded Corners 18">
            <a:extLst>
              <a:ext uri="{FF2B5EF4-FFF2-40B4-BE49-F238E27FC236}">
                <a16:creationId xmlns:a16="http://schemas.microsoft.com/office/drawing/2014/main" id="{7E78C0D0-7B98-0F27-BC87-F54A3799F375}"/>
              </a:ext>
            </a:extLst>
          </p:cNvPr>
          <p:cNvSpPr/>
          <p:nvPr/>
        </p:nvSpPr>
        <p:spPr>
          <a:xfrm>
            <a:off x="1689123" y="2585399"/>
            <a:ext cx="5858351" cy="115462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t>Fundamentals of Databases</a:t>
            </a:r>
            <a:endParaRPr lang="en-US" dirty="0">
              <a:cs typeface="Arial"/>
            </a:endParaRPr>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9672-6F71-85EF-D7EF-CA60A02BE8FD}"/>
              </a:ext>
            </a:extLst>
          </p:cNvPr>
          <p:cNvSpPr>
            <a:spLocks noGrp="1"/>
          </p:cNvSpPr>
          <p:nvPr>
            <p:ph type="title"/>
          </p:nvPr>
        </p:nvSpPr>
        <p:spPr>
          <a:xfrm>
            <a:off x="126116" y="586212"/>
            <a:ext cx="4430644" cy="481115"/>
          </a:xfrm>
        </p:spPr>
        <p:txBody>
          <a:bodyPr>
            <a:noAutofit/>
          </a:bodyPr>
          <a:lstStyle/>
          <a:p>
            <a:r>
              <a:rPr lang="en-US" sz="1600" b="1" dirty="0">
                <a:solidFill>
                  <a:srgbClr val="213163"/>
                </a:solidFill>
                <a:latin typeface="Arial"/>
                <a:cs typeface="Arial"/>
              </a:rPr>
              <a:t>DBMS allows users the following Tasks</a:t>
            </a:r>
          </a:p>
        </p:txBody>
      </p:sp>
      <p:graphicFrame>
        <p:nvGraphicFramePr>
          <p:cNvPr id="5" name="Content Placeholder 4">
            <a:extLst>
              <a:ext uri="{FF2B5EF4-FFF2-40B4-BE49-F238E27FC236}">
                <a16:creationId xmlns:a16="http://schemas.microsoft.com/office/drawing/2014/main" id="{4DFD18D3-C336-89F3-8B06-835B4F580686}"/>
              </a:ext>
            </a:extLst>
          </p:cNvPr>
          <p:cNvGraphicFramePr>
            <a:graphicFrameLocks noGrp="1"/>
          </p:cNvGraphicFramePr>
          <p:nvPr>
            <p:ph idx="1"/>
            <p:extLst>
              <p:ext uri="{D42A27DB-BD31-4B8C-83A1-F6EECF244321}">
                <p14:modId xmlns:p14="http://schemas.microsoft.com/office/powerpoint/2010/main" val="2440210752"/>
              </p:ext>
            </p:extLst>
          </p:nvPr>
        </p:nvGraphicFramePr>
        <p:xfrm>
          <a:off x="657587" y="1535605"/>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72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8ED43-C99A-3B35-EADC-E5DEA751311C}"/>
              </a:ext>
            </a:extLst>
          </p:cNvPr>
          <p:cNvSpPr>
            <a:spLocks noGrp="1"/>
          </p:cNvSpPr>
          <p:nvPr>
            <p:ph type="title"/>
          </p:nvPr>
        </p:nvSpPr>
        <p:spPr>
          <a:xfrm>
            <a:off x="126405" y="590071"/>
            <a:ext cx="3112095" cy="400529"/>
          </a:xfrm>
        </p:spPr>
        <p:txBody>
          <a:bodyPr>
            <a:normAutofit/>
          </a:bodyPr>
          <a:lstStyle/>
          <a:p>
            <a:r>
              <a:rPr lang="en-US" sz="1600" b="1" dirty="0">
                <a:solidFill>
                  <a:srgbClr val="213163"/>
                </a:solidFill>
                <a:latin typeface="Arial"/>
                <a:cs typeface="Arial"/>
              </a:rPr>
              <a:t>Characteristics of DBMS</a:t>
            </a:r>
          </a:p>
        </p:txBody>
      </p:sp>
      <p:sp>
        <p:nvSpPr>
          <p:cNvPr id="3" name="Content Placeholder 2">
            <a:extLst>
              <a:ext uri="{FF2B5EF4-FFF2-40B4-BE49-F238E27FC236}">
                <a16:creationId xmlns:a16="http://schemas.microsoft.com/office/drawing/2014/main" id="{D00B2633-89BA-BB5D-9CAC-11FBBB5AA0B1}"/>
              </a:ext>
            </a:extLst>
          </p:cNvPr>
          <p:cNvSpPr>
            <a:spLocks noGrp="1"/>
          </p:cNvSpPr>
          <p:nvPr>
            <p:ph idx="1"/>
          </p:nvPr>
        </p:nvSpPr>
        <p:spPr>
          <a:xfrm>
            <a:off x="156885" y="1043941"/>
            <a:ext cx="8080335" cy="1882139"/>
          </a:xfrm>
        </p:spPr>
        <p:txBody>
          <a:bodyPr vert="horz" lIns="68580" tIns="34290" rIns="68580" bIns="34290" rtlCol="0" anchor="t">
            <a:noAutofit/>
          </a:bodyPr>
          <a:lstStyle/>
          <a:p>
            <a:pPr marL="182880" indent="-182880">
              <a:buClr>
                <a:srgbClr val="213163"/>
              </a:buClr>
              <a:buFont typeface="Arial" panose="020B0604020202020204" pitchFamily="34" charset="0"/>
              <a:buChar char="•"/>
            </a:pPr>
            <a:r>
              <a:rPr lang="en-US" dirty="0"/>
              <a:t>It uses a digital repository established on a server to store and manage the information.</a:t>
            </a:r>
          </a:p>
          <a:p>
            <a:pPr marL="182880" indent="-182880">
              <a:buClr>
                <a:srgbClr val="213163"/>
              </a:buClr>
              <a:buFont typeface="Arial" panose="020B0604020202020204" pitchFamily="34" charset="0"/>
              <a:buChar char="•"/>
            </a:pPr>
            <a:r>
              <a:rPr lang="en-US" dirty="0"/>
              <a:t>It can provide a clear and logical view of the process that manipulates data.</a:t>
            </a:r>
          </a:p>
          <a:p>
            <a:pPr marL="182880" indent="-182880">
              <a:buClr>
                <a:srgbClr val="213163"/>
              </a:buClr>
              <a:buFont typeface="Arial" panose="020B0604020202020204" pitchFamily="34" charset="0"/>
              <a:buChar char="•"/>
            </a:pPr>
            <a:r>
              <a:rPr lang="en-US" dirty="0"/>
              <a:t>DBMS contains automatic backup and recovery procedures.</a:t>
            </a:r>
          </a:p>
          <a:p>
            <a:pPr marL="182880" indent="-182880">
              <a:buClr>
                <a:srgbClr val="213163"/>
              </a:buClr>
              <a:buFont typeface="Arial" panose="020B0604020202020204" pitchFamily="34" charset="0"/>
              <a:buChar char="•"/>
            </a:pPr>
            <a:r>
              <a:rPr lang="en-US" dirty="0"/>
              <a:t>It contains ACID properties which maintain data in a healthy state in case of failure.</a:t>
            </a:r>
          </a:p>
          <a:p>
            <a:pPr marL="182880" indent="-182880">
              <a:buClr>
                <a:srgbClr val="213163"/>
              </a:buClr>
              <a:buFont typeface="Arial" panose="020B0604020202020204" pitchFamily="34" charset="0"/>
              <a:buChar char="•"/>
            </a:pPr>
            <a:r>
              <a:rPr lang="en-US" dirty="0"/>
              <a:t>It can reduce the complex relationship between data.</a:t>
            </a:r>
          </a:p>
          <a:p>
            <a:pPr marL="182880" indent="-182880">
              <a:buClr>
                <a:srgbClr val="213163"/>
              </a:buClr>
              <a:buFont typeface="Arial" panose="020B0604020202020204" pitchFamily="34" charset="0"/>
              <a:buChar char="•"/>
            </a:pPr>
            <a:r>
              <a:rPr lang="en-US" dirty="0"/>
              <a:t>It is used to support manipulation and processing of data.</a:t>
            </a:r>
          </a:p>
          <a:p>
            <a:pPr marL="182880" indent="-182880">
              <a:buClr>
                <a:srgbClr val="213163"/>
              </a:buClr>
              <a:buFont typeface="Arial" panose="020B0604020202020204" pitchFamily="34" charset="0"/>
              <a:buChar char="•"/>
            </a:pPr>
            <a:r>
              <a:rPr lang="en-US" dirty="0"/>
              <a:t>It is used to provide security of data.</a:t>
            </a:r>
          </a:p>
          <a:p>
            <a:pPr marL="182880" indent="-182880">
              <a:buClr>
                <a:srgbClr val="213163"/>
              </a:buClr>
              <a:buFont typeface="Arial" panose="020B0604020202020204" pitchFamily="34" charset="0"/>
              <a:buChar char="•"/>
            </a:pPr>
            <a:r>
              <a:rPr lang="en-US" dirty="0"/>
              <a:t>It can view the database from different viewpoints according to the requirements of the user.</a:t>
            </a:r>
          </a:p>
        </p:txBody>
      </p:sp>
    </p:spTree>
    <p:extLst>
      <p:ext uri="{BB962C8B-B14F-4D97-AF65-F5344CB8AC3E}">
        <p14:creationId xmlns:p14="http://schemas.microsoft.com/office/powerpoint/2010/main" val="295917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35B0-E38E-C95E-40AC-D13A940C8B75}"/>
              </a:ext>
            </a:extLst>
          </p:cNvPr>
          <p:cNvSpPr>
            <a:spLocks noGrp="1"/>
          </p:cNvSpPr>
          <p:nvPr>
            <p:ph type="title"/>
          </p:nvPr>
        </p:nvSpPr>
        <p:spPr>
          <a:xfrm>
            <a:off x="146179" y="581934"/>
            <a:ext cx="3640961" cy="393340"/>
          </a:xfrm>
        </p:spPr>
        <p:txBody>
          <a:bodyPr>
            <a:normAutofit/>
          </a:bodyPr>
          <a:lstStyle/>
          <a:p>
            <a:r>
              <a:rPr lang="en-US" sz="1600" b="1" dirty="0">
                <a:solidFill>
                  <a:srgbClr val="213163"/>
                </a:solidFill>
                <a:latin typeface="Arial"/>
                <a:cs typeface="Arial"/>
              </a:rPr>
              <a:t>Advantages of DBMS</a:t>
            </a:r>
          </a:p>
        </p:txBody>
      </p:sp>
      <p:sp>
        <p:nvSpPr>
          <p:cNvPr id="6" name="Freeform: Shape 5">
            <a:extLst>
              <a:ext uri="{FF2B5EF4-FFF2-40B4-BE49-F238E27FC236}">
                <a16:creationId xmlns:a16="http://schemas.microsoft.com/office/drawing/2014/main" id="{2B3C4624-F60A-1313-FE1C-70304F094302}"/>
              </a:ext>
            </a:extLst>
          </p:cNvPr>
          <p:cNvSpPr/>
          <p:nvPr/>
        </p:nvSpPr>
        <p:spPr>
          <a:xfrm>
            <a:off x="1567543" y="1697641"/>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dirty="0">
                <a:solidFill>
                  <a:schemeClr val="bg1"/>
                </a:solidFill>
              </a:rPr>
              <a:t>Controls database redundancy</a:t>
            </a:r>
          </a:p>
        </p:txBody>
      </p:sp>
      <p:sp>
        <p:nvSpPr>
          <p:cNvPr id="8" name="Freeform: Shape 7">
            <a:extLst>
              <a:ext uri="{FF2B5EF4-FFF2-40B4-BE49-F238E27FC236}">
                <a16:creationId xmlns:a16="http://schemas.microsoft.com/office/drawing/2014/main" id="{24FD2EB6-F7FD-638E-B199-252C688FBAE8}"/>
              </a:ext>
            </a:extLst>
          </p:cNvPr>
          <p:cNvSpPr/>
          <p:nvPr/>
        </p:nvSpPr>
        <p:spPr>
          <a:xfrm>
            <a:off x="3549585" y="1697641"/>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dirty="0">
                <a:solidFill>
                  <a:schemeClr val="bg1"/>
                </a:solidFill>
              </a:rPr>
              <a:t>Data sharing</a:t>
            </a:r>
          </a:p>
        </p:txBody>
      </p:sp>
      <p:sp>
        <p:nvSpPr>
          <p:cNvPr id="10" name="Freeform: Shape 9">
            <a:extLst>
              <a:ext uri="{FF2B5EF4-FFF2-40B4-BE49-F238E27FC236}">
                <a16:creationId xmlns:a16="http://schemas.microsoft.com/office/drawing/2014/main" id="{1C57A70A-966B-BD0C-4854-E66A5C9EF418}"/>
              </a:ext>
            </a:extLst>
          </p:cNvPr>
          <p:cNvSpPr/>
          <p:nvPr/>
        </p:nvSpPr>
        <p:spPr>
          <a:xfrm>
            <a:off x="5531627" y="1697641"/>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dirty="0">
                <a:solidFill>
                  <a:schemeClr val="bg1"/>
                </a:solidFill>
              </a:rPr>
              <a:t>Easily Maintenance</a:t>
            </a:r>
          </a:p>
        </p:txBody>
      </p:sp>
      <p:sp>
        <p:nvSpPr>
          <p:cNvPr id="12" name="Freeform: Shape 11">
            <a:extLst>
              <a:ext uri="{FF2B5EF4-FFF2-40B4-BE49-F238E27FC236}">
                <a16:creationId xmlns:a16="http://schemas.microsoft.com/office/drawing/2014/main" id="{6E09E5FF-FC3D-8D1A-9C8F-3D5B4A0AA022}"/>
              </a:ext>
            </a:extLst>
          </p:cNvPr>
          <p:cNvSpPr/>
          <p:nvPr/>
        </p:nvSpPr>
        <p:spPr>
          <a:xfrm>
            <a:off x="1567543" y="3035116"/>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solidFill>
                  <a:schemeClr val="bg1"/>
                </a:solidFill>
              </a:rPr>
              <a:t>Reduce time</a:t>
            </a:r>
          </a:p>
        </p:txBody>
      </p:sp>
      <p:sp>
        <p:nvSpPr>
          <p:cNvPr id="14" name="Freeform: Shape 13">
            <a:extLst>
              <a:ext uri="{FF2B5EF4-FFF2-40B4-BE49-F238E27FC236}">
                <a16:creationId xmlns:a16="http://schemas.microsoft.com/office/drawing/2014/main" id="{710E798B-47E5-2630-F8F5-73301AE9F96B}"/>
              </a:ext>
            </a:extLst>
          </p:cNvPr>
          <p:cNvSpPr/>
          <p:nvPr/>
        </p:nvSpPr>
        <p:spPr>
          <a:xfrm>
            <a:off x="3549585" y="3035116"/>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solidFill>
                  <a:schemeClr val="bg1"/>
                </a:solidFill>
              </a:rPr>
              <a:t>Backup</a:t>
            </a:r>
          </a:p>
        </p:txBody>
      </p:sp>
      <p:sp>
        <p:nvSpPr>
          <p:cNvPr id="15" name="Freeform: Shape 14">
            <a:extLst>
              <a:ext uri="{FF2B5EF4-FFF2-40B4-BE49-F238E27FC236}">
                <a16:creationId xmlns:a16="http://schemas.microsoft.com/office/drawing/2014/main" id="{0E9218A5-100D-DF09-D70A-CC6F728B7F7E}"/>
              </a:ext>
            </a:extLst>
          </p:cNvPr>
          <p:cNvSpPr/>
          <p:nvPr/>
        </p:nvSpPr>
        <p:spPr>
          <a:xfrm>
            <a:off x="5531627" y="3035116"/>
            <a:ext cx="1828122" cy="966849"/>
          </a:xfrm>
          <a:custGeom>
            <a:avLst/>
            <a:gdLst>
              <a:gd name="connsiteX0" fmla="*/ 0 w 1611416"/>
              <a:gd name="connsiteY0" fmla="*/ 0 h 966849"/>
              <a:gd name="connsiteX1" fmla="*/ 1611416 w 1611416"/>
              <a:gd name="connsiteY1" fmla="*/ 0 h 966849"/>
              <a:gd name="connsiteX2" fmla="*/ 1611416 w 1611416"/>
              <a:gd name="connsiteY2" fmla="*/ 966849 h 966849"/>
              <a:gd name="connsiteX3" fmla="*/ 0 w 1611416"/>
              <a:gd name="connsiteY3" fmla="*/ 966849 h 966849"/>
              <a:gd name="connsiteX4" fmla="*/ 0 w 1611416"/>
              <a:gd name="connsiteY4" fmla="*/ 0 h 96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416" h="966849">
                <a:moveTo>
                  <a:pt x="0" y="0"/>
                </a:moveTo>
                <a:lnTo>
                  <a:pt x="1611416" y="0"/>
                </a:lnTo>
                <a:lnTo>
                  <a:pt x="1611416" y="966849"/>
                </a:lnTo>
                <a:lnTo>
                  <a:pt x="0" y="966849"/>
                </a:lnTo>
                <a:lnTo>
                  <a:pt x="0" y="0"/>
                </a:lnTo>
                <a:close/>
              </a:path>
            </a:pathLst>
          </a:custGeom>
          <a:solidFill>
            <a:srgbClr val="788F9B"/>
          </a:solidFill>
          <a:ln>
            <a:noFill/>
          </a:ln>
          <a:scene3d>
            <a:camera prst="orthographicFront"/>
            <a:lightRig rig="threePt" dir="t">
              <a:rot lat="0" lon="0" rev="7500000"/>
            </a:lightRig>
          </a:scene3d>
          <a:sp3d prstMaterial="plastic">
            <a:bevelT w="127000" h="25400" prst="relaxedInset"/>
          </a:sp3d>
        </p:spPr>
        <p:style>
          <a:lnRef idx="2">
            <a:schemeClr val="accent5"/>
          </a:lnRef>
          <a:fillRef idx="1">
            <a:schemeClr val="lt1"/>
          </a:fillRef>
          <a:effectRef idx="0">
            <a:schemeClr val="accent5"/>
          </a:effectRef>
          <a:fontRef idx="minor">
            <a:schemeClr val="dk1"/>
          </a:fontRef>
        </p:style>
        <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a:solidFill>
                  <a:schemeClr val="bg1"/>
                </a:solidFill>
              </a:rPr>
              <a:t>Multiple user interface</a:t>
            </a:r>
          </a:p>
        </p:txBody>
      </p:sp>
    </p:spTree>
    <p:extLst>
      <p:ext uri="{BB962C8B-B14F-4D97-AF65-F5344CB8AC3E}">
        <p14:creationId xmlns:p14="http://schemas.microsoft.com/office/powerpoint/2010/main" val="69793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35B0-E38E-C95E-40AC-D13A940C8B75}"/>
              </a:ext>
            </a:extLst>
          </p:cNvPr>
          <p:cNvSpPr>
            <a:spLocks noGrp="1"/>
          </p:cNvSpPr>
          <p:nvPr>
            <p:ph type="title"/>
          </p:nvPr>
        </p:nvSpPr>
        <p:spPr>
          <a:xfrm>
            <a:off x="125248" y="577553"/>
            <a:ext cx="3037052" cy="403533"/>
          </a:xfrm>
        </p:spPr>
        <p:txBody>
          <a:bodyPr>
            <a:normAutofit/>
          </a:bodyPr>
          <a:lstStyle/>
          <a:p>
            <a:r>
              <a:rPr lang="en-US" sz="1600" b="1" dirty="0">
                <a:solidFill>
                  <a:srgbClr val="213163"/>
                </a:solidFill>
                <a:latin typeface="Arial"/>
                <a:cs typeface="Arial"/>
              </a:rPr>
              <a:t>Disadvantages of DBMS</a:t>
            </a:r>
          </a:p>
        </p:txBody>
      </p:sp>
      <p:graphicFrame>
        <p:nvGraphicFramePr>
          <p:cNvPr id="5" name="Content Placeholder 4">
            <a:extLst>
              <a:ext uri="{FF2B5EF4-FFF2-40B4-BE49-F238E27FC236}">
                <a16:creationId xmlns:a16="http://schemas.microsoft.com/office/drawing/2014/main" id="{6C7E1B1F-6365-9A14-4329-ED81E52CC0F3}"/>
              </a:ext>
            </a:extLst>
          </p:cNvPr>
          <p:cNvGraphicFramePr>
            <a:graphicFrameLocks noGrp="1"/>
          </p:cNvGraphicFramePr>
          <p:nvPr>
            <p:ph idx="1"/>
            <p:extLst>
              <p:ext uri="{D42A27DB-BD31-4B8C-83A1-F6EECF244321}">
                <p14:modId xmlns:p14="http://schemas.microsoft.com/office/powerpoint/2010/main" val="3198868898"/>
              </p:ext>
            </p:extLst>
          </p:nvPr>
        </p:nvGraphicFramePr>
        <p:xfrm>
          <a:off x="1508776" y="1076174"/>
          <a:ext cx="6126447" cy="336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90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D9D8-982B-E555-0067-8AD01AE527CB}"/>
              </a:ext>
            </a:extLst>
          </p:cNvPr>
          <p:cNvSpPr>
            <a:spLocks noGrp="1"/>
          </p:cNvSpPr>
          <p:nvPr>
            <p:ph type="title"/>
          </p:nvPr>
        </p:nvSpPr>
        <p:spPr>
          <a:xfrm>
            <a:off x="138269" y="586072"/>
            <a:ext cx="3648871" cy="419768"/>
          </a:xfrm>
        </p:spPr>
        <p:txBody>
          <a:bodyPr>
            <a:normAutofit/>
          </a:bodyPr>
          <a:lstStyle/>
          <a:p>
            <a:r>
              <a:rPr lang="en-US" sz="1600" b="1" dirty="0">
                <a:solidFill>
                  <a:srgbClr val="213163"/>
                </a:solidFill>
                <a:latin typeface="Arial"/>
                <a:cs typeface="Arial"/>
              </a:rPr>
              <a:t>Application of DBMS</a:t>
            </a:r>
          </a:p>
        </p:txBody>
      </p:sp>
      <p:pic>
        <p:nvPicPr>
          <p:cNvPr id="1026" name="Picture 2">
            <a:extLst>
              <a:ext uri="{FF2B5EF4-FFF2-40B4-BE49-F238E27FC236}">
                <a16:creationId xmlns:a16="http://schemas.microsoft.com/office/drawing/2014/main" id="{88C44DCF-F894-5C74-3304-73475B3B55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20330" y="1192685"/>
            <a:ext cx="4903340" cy="2758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D7B253-6D3C-E98C-C0AD-99CB5EA693E9}"/>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5" name="Straight Connector 4">
            <a:extLst>
              <a:ext uri="{FF2B5EF4-FFF2-40B4-BE49-F238E27FC236}">
                <a16:creationId xmlns:a16="http://schemas.microsoft.com/office/drawing/2014/main" id="{EF2C8F38-519B-557B-3F6A-A16A615A145B}"/>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49016FB9-10B1-06B9-90A8-4A58E00D8392}"/>
              </a:ext>
            </a:extLst>
          </p:cNvPr>
          <p:cNvSpPr txBox="1"/>
          <p:nvPr/>
        </p:nvSpPr>
        <p:spPr>
          <a:xfrm>
            <a:off x="690892" y="4656005"/>
            <a:ext cx="45058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https://www.thecscience.com/2021/07/DBMS-applications.html </a:t>
            </a:r>
            <a:endParaRPr lang="en-US" sz="1200" dirty="0">
              <a:solidFill>
                <a:srgbClr val="0000FF"/>
              </a:solidFill>
            </a:endParaRPr>
          </a:p>
        </p:txBody>
      </p:sp>
    </p:spTree>
    <p:extLst>
      <p:ext uri="{BB962C8B-B14F-4D97-AF65-F5344CB8AC3E}">
        <p14:creationId xmlns:p14="http://schemas.microsoft.com/office/powerpoint/2010/main" val="416782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D9D8-982B-E555-0067-8AD01AE527CB}"/>
              </a:ext>
            </a:extLst>
          </p:cNvPr>
          <p:cNvSpPr>
            <a:spLocks noGrp="1"/>
          </p:cNvSpPr>
          <p:nvPr>
            <p:ph type="title"/>
          </p:nvPr>
        </p:nvSpPr>
        <p:spPr>
          <a:xfrm>
            <a:off x="123029" y="589430"/>
            <a:ext cx="3206911" cy="376786"/>
          </a:xfrm>
        </p:spPr>
        <p:txBody>
          <a:bodyPr>
            <a:normAutofit/>
          </a:bodyPr>
          <a:lstStyle/>
          <a:p>
            <a:r>
              <a:rPr lang="en-US" sz="1600" b="1" dirty="0">
                <a:solidFill>
                  <a:srgbClr val="213163"/>
                </a:solidFill>
                <a:latin typeface="Arial"/>
                <a:cs typeface="Arial"/>
              </a:rPr>
              <a:t>Example for DBMS</a:t>
            </a:r>
          </a:p>
        </p:txBody>
      </p:sp>
      <p:pic>
        <p:nvPicPr>
          <p:cNvPr id="7" name="Content Placeholder 6" descr="A diagram of a database diagram&#10;&#10;Description automatically generated">
            <a:extLst>
              <a:ext uri="{FF2B5EF4-FFF2-40B4-BE49-F238E27FC236}">
                <a16:creationId xmlns:a16="http://schemas.microsoft.com/office/drawing/2014/main" id="{28753BCE-7FD7-4BB6-347D-567E3EB325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4392" y="1369219"/>
            <a:ext cx="5875217" cy="3263504"/>
          </a:xfrm>
        </p:spPr>
      </p:pic>
      <p:pic>
        <p:nvPicPr>
          <p:cNvPr id="1026" name="Picture 2" descr="A diagram of a database diagram&#10;&#10;Description automatically generated">
            <a:extLst>
              <a:ext uri="{FF2B5EF4-FFF2-40B4-BE49-F238E27FC236}">
                <a16:creationId xmlns:a16="http://schemas.microsoft.com/office/drawing/2014/main" id="{673A2DBC-2A25-DF1B-AB25-D2093E993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99"/>
          <a:stretch/>
        </p:blipFill>
        <p:spPr bwMode="auto">
          <a:xfrm>
            <a:off x="1702067" y="966216"/>
            <a:ext cx="5739866" cy="32635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322991-13A6-A37D-5E02-F2300F3674DB}"/>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5" name="Straight Connector 4">
            <a:extLst>
              <a:ext uri="{FF2B5EF4-FFF2-40B4-BE49-F238E27FC236}">
                <a16:creationId xmlns:a16="http://schemas.microsoft.com/office/drawing/2014/main" id="{6EA1C18A-2C00-C986-0278-2FD76E1BE95F}"/>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36C058B5-7386-651D-86F2-76B571DB4103}"/>
              </a:ext>
            </a:extLst>
          </p:cNvPr>
          <p:cNvSpPr txBox="1"/>
          <p:nvPr/>
        </p:nvSpPr>
        <p:spPr>
          <a:xfrm>
            <a:off x="690892" y="4656005"/>
            <a:ext cx="45058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5">
                  <a:extLst>
                    <a:ext uri="{A12FA001-AC4F-418D-AE19-62706E023703}">
                      <ahyp:hlinkClr xmlns:ahyp="http://schemas.microsoft.com/office/drawing/2018/hyperlinkcolor" val="tx"/>
                    </a:ext>
                  </a:extLst>
                </a:hlinkClick>
              </a:rPr>
              <a:t>https://youtu.be/HXV3zeQKqGY?si=ULWXLbHW-OlVDbOj</a:t>
            </a:r>
            <a:endParaRPr lang="en-US" sz="1200" dirty="0">
              <a:solidFill>
                <a:srgbClr val="0000FF"/>
              </a:solidFill>
            </a:endParaRPr>
          </a:p>
        </p:txBody>
      </p:sp>
    </p:spTree>
    <p:extLst>
      <p:ext uri="{BB962C8B-B14F-4D97-AF65-F5344CB8AC3E}">
        <p14:creationId xmlns:p14="http://schemas.microsoft.com/office/powerpoint/2010/main" val="149546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A8CB-0A81-60DC-7121-2976F639675A}"/>
              </a:ext>
            </a:extLst>
          </p:cNvPr>
          <p:cNvSpPr>
            <a:spLocks noGrp="1"/>
          </p:cNvSpPr>
          <p:nvPr>
            <p:ph type="title"/>
          </p:nvPr>
        </p:nvSpPr>
        <p:spPr>
          <a:xfrm>
            <a:off x="122162" y="585526"/>
            <a:ext cx="3802138" cy="337588"/>
          </a:xfrm>
        </p:spPr>
        <p:txBody>
          <a:bodyPr>
            <a:normAutofit/>
          </a:bodyPr>
          <a:lstStyle/>
          <a:p>
            <a:r>
              <a:rPr lang="en-US" sz="1600" b="1" dirty="0">
                <a:solidFill>
                  <a:srgbClr val="213163"/>
                </a:solidFill>
                <a:latin typeface="Arial"/>
                <a:cs typeface="Arial"/>
              </a:rPr>
              <a:t>Database Queries</a:t>
            </a:r>
          </a:p>
        </p:txBody>
      </p:sp>
      <p:sp>
        <p:nvSpPr>
          <p:cNvPr id="3" name="Content Placeholder 2">
            <a:extLst>
              <a:ext uri="{FF2B5EF4-FFF2-40B4-BE49-F238E27FC236}">
                <a16:creationId xmlns:a16="http://schemas.microsoft.com/office/drawing/2014/main" id="{6EE2DA5B-AECF-FA2C-0812-5D869262C512}"/>
              </a:ext>
            </a:extLst>
          </p:cNvPr>
          <p:cNvSpPr>
            <a:spLocks noGrp="1"/>
          </p:cNvSpPr>
          <p:nvPr>
            <p:ph idx="1"/>
          </p:nvPr>
        </p:nvSpPr>
        <p:spPr>
          <a:xfrm>
            <a:off x="152642" y="1055942"/>
            <a:ext cx="4739398" cy="1969198"/>
          </a:xfrm>
        </p:spPr>
        <p:txBody>
          <a:bodyPr vert="horz" lIns="68580" tIns="34290" rIns="68580" bIns="34290" rtlCol="0" anchor="t">
            <a:noAutofit/>
          </a:bodyPr>
          <a:lstStyle/>
          <a:p>
            <a:r>
              <a:rPr lang="en-US" dirty="0">
                <a:solidFill>
                  <a:schemeClr val="tx1"/>
                </a:solidFill>
                <a:latin typeface="Arial" panose="020B0604020202020204" pitchFamily="34" charset="0"/>
                <a:cs typeface="Arial" panose="020B0604020202020204" pitchFamily="34" charset="0"/>
              </a:rPr>
              <a:t>Queries are requests made to the database management system for specific information.</a:t>
            </a:r>
          </a:p>
          <a:p>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rPr>
              <a:t>As the database’s structure become more and more complex, it becomes more difficult to get the specific pieces of information we want.</a:t>
            </a:r>
          </a:p>
          <a:p>
            <a:pPr>
              <a:lnSpc>
                <a:spcPct val="100000"/>
              </a:lnSpc>
            </a:pP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rPr>
              <a:t>A Google/Bing search is a query.</a:t>
            </a:r>
          </a:p>
        </p:txBody>
      </p:sp>
      <p:grpSp>
        <p:nvGrpSpPr>
          <p:cNvPr id="7" name="Group 6">
            <a:extLst>
              <a:ext uri="{FF2B5EF4-FFF2-40B4-BE49-F238E27FC236}">
                <a16:creationId xmlns:a16="http://schemas.microsoft.com/office/drawing/2014/main" id="{5008F706-15C8-8E2C-1D28-F5E36A2078E8}"/>
              </a:ext>
            </a:extLst>
          </p:cNvPr>
          <p:cNvGrpSpPr/>
          <p:nvPr/>
        </p:nvGrpSpPr>
        <p:grpSpPr>
          <a:xfrm>
            <a:off x="5494020" y="1249340"/>
            <a:ext cx="2504986" cy="3216488"/>
            <a:chOff x="5494020" y="1249340"/>
            <a:chExt cx="2504986" cy="3216488"/>
          </a:xfrm>
        </p:grpSpPr>
        <p:pic>
          <p:nvPicPr>
            <p:cNvPr id="5" name="Picture 4" descr="A blue cylinder with black stripes&#10;&#10;Description automatically generated">
              <a:extLst>
                <a:ext uri="{FF2B5EF4-FFF2-40B4-BE49-F238E27FC236}">
                  <a16:creationId xmlns:a16="http://schemas.microsoft.com/office/drawing/2014/main" id="{A0AEF4B9-5423-8F59-15A7-9F5968C873F9}"/>
                </a:ext>
              </a:extLst>
            </p:cNvPr>
            <p:cNvPicPr>
              <a:picLocks noChangeAspect="1"/>
            </p:cNvPicPr>
            <p:nvPr/>
          </p:nvPicPr>
          <p:blipFill>
            <a:blip r:embed="rId3"/>
            <a:stretch>
              <a:fillRect/>
            </a:stretch>
          </p:blipFill>
          <p:spPr>
            <a:xfrm>
              <a:off x="6436566" y="2259329"/>
              <a:ext cx="1562440" cy="2206499"/>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EFAA6892-DCB4-D314-DF72-A1AD897EAB55}"/>
                </a:ext>
              </a:extLst>
            </p:cNvPr>
            <p:cNvPicPr>
              <a:picLocks noChangeAspect="1"/>
            </p:cNvPicPr>
            <p:nvPr/>
          </p:nvPicPr>
          <p:blipFill>
            <a:blip r:embed="rId4"/>
            <a:stretch>
              <a:fillRect/>
            </a:stretch>
          </p:blipFill>
          <p:spPr>
            <a:xfrm>
              <a:off x="5494020" y="1249340"/>
              <a:ext cx="1562440" cy="1562440"/>
            </a:xfrm>
            <a:prstGeom prst="rect">
              <a:avLst/>
            </a:prstGeom>
          </p:spPr>
        </p:pic>
      </p:grpSp>
      <p:sp>
        <p:nvSpPr>
          <p:cNvPr id="8" name="TextBox 7">
            <a:extLst>
              <a:ext uri="{FF2B5EF4-FFF2-40B4-BE49-F238E27FC236}">
                <a16:creationId xmlns:a16="http://schemas.microsoft.com/office/drawing/2014/main" id="{9CD93F76-996C-6BA1-C384-754888ED85DD}"/>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9" name="Straight Connector 8">
            <a:extLst>
              <a:ext uri="{FF2B5EF4-FFF2-40B4-BE49-F238E27FC236}">
                <a16:creationId xmlns:a16="http://schemas.microsoft.com/office/drawing/2014/main" id="{F2C2C0BC-B958-547A-BB5D-57882C3B40C7}"/>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2E69AAED-8F76-A410-FC02-D0CA67A349E3}"/>
              </a:ext>
            </a:extLst>
          </p:cNvPr>
          <p:cNvSpPr txBox="1"/>
          <p:nvPr/>
        </p:nvSpPr>
        <p:spPr>
          <a:xfrm>
            <a:off x="690892" y="4656005"/>
            <a:ext cx="45058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5">
                  <a:extLst>
                    <a:ext uri="{A12FA001-AC4F-418D-AE19-62706E023703}">
                      <ahyp:hlinkClr xmlns:ahyp="http://schemas.microsoft.com/office/drawing/2018/hyperlinkcolor" val="tx"/>
                    </a:ext>
                  </a:extLst>
                </a:hlinkClick>
              </a:rPr>
              <a:t>https://www.flaticon.com/search?word=queries</a:t>
            </a:r>
            <a:endParaRPr lang="en-US" sz="1200" dirty="0">
              <a:solidFill>
                <a:srgbClr val="0000FF"/>
              </a:solidFill>
            </a:endParaRPr>
          </a:p>
        </p:txBody>
      </p:sp>
    </p:spTree>
    <p:extLst>
      <p:ext uri="{BB962C8B-B14F-4D97-AF65-F5344CB8AC3E}">
        <p14:creationId xmlns:p14="http://schemas.microsoft.com/office/powerpoint/2010/main" val="283212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55942270-DE50-FC22-F5C6-67D6495C55D9}"/>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4D128EBB-3761-2946-A250-2A26748D2D19}"/>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rPr>
              <a:t>RDBMS</a:t>
            </a:r>
          </a:p>
        </p:txBody>
      </p:sp>
    </p:spTree>
    <p:extLst>
      <p:ext uri="{BB962C8B-B14F-4D97-AF65-F5344CB8AC3E}">
        <p14:creationId xmlns:p14="http://schemas.microsoft.com/office/powerpoint/2010/main" val="913762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3254" y="577509"/>
            <a:ext cx="4442235" cy="340701"/>
          </a:xfrm>
        </p:spPr>
        <p:txBody>
          <a:bodyPr>
            <a:normAutofit/>
          </a:bodyPr>
          <a:lstStyle/>
          <a:p>
            <a:r>
              <a:rPr lang="en-US" sz="1600" b="1" dirty="0">
                <a:solidFill>
                  <a:srgbClr val="213163"/>
                </a:solidFill>
                <a:latin typeface="Arial"/>
                <a:cs typeface="Arial"/>
              </a:rPr>
              <a:t>Introducing Relational Database</a:t>
            </a:r>
          </a:p>
        </p:txBody>
      </p:sp>
      <p:sp>
        <p:nvSpPr>
          <p:cNvPr id="6" name="TextBox 5">
            <a:extLst>
              <a:ext uri="{FF2B5EF4-FFF2-40B4-BE49-F238E27FC236}">
                <a16:creationId xmlns:a16="http://schemas.microsoft.com/office/drawing/2014/main" id="{2A67B466-0CD3-4423-BC0C-8A8929FEECDC}"/>
              </a:ext>
            </a:extLst>
          </p:cNvPr>
          <p:cNvSpPr txBox="1"/>
          <p:nvPr/>
        </p:nvSpPr>
        <p:spPr>
          <a:xfrm>
            <a:off x="181902" y="1123950"/>
            <a:ext cx="4390098" cy="1577355"/>
          </a:xfrm>
          <a:prstGeom prst="rect">
            <a:avLst/>
          </a:prstGeom>
          <a:noFill/>
        </p:spPr>
        <p:txBody>
          <a:bodyPr wrap="square" lIns="68580" tIns="34290" rIns="68580" bIns="34290" rtlCol="0" anchor="t">
            <a:spAutoFit/>
          </a:bodyPr>
          <a:lstStyle/>
          <a:p>
            <a:pPr marL="182880" indent="-182880">
              <a:buFont typeface="Arial" panose="020B0604020202020204" pitchFamily="34" charset="0"/>
              <a:buChar char="•"/>
            </a:pPr>
            <a:r>
              <a:rPr lang="en-IN" dirty="0">
                <a:ea typeface="+mn-lt"/>
                <a:cs typeface="+mn-lt"/>
              </a:rPr>
              <a:t>A database that follows the relational model and stores data in a tabular format is known as a relational database. The database has rows and columns and a unique key for each data point.</a:t>
            </a:r>
          </a:p>
          <a:p>
            <a:pPr>
              <a:buFont typeface="Arial" pitchFamily="34" charset="0"/>
              <a:buChar char="•"/>
            </a:pPr>
            <a:endParaRPr lang="en-IN" dirty="0">
              <a:ea typeface="+mn-lt"/>
              <a:cs typeface="+mn-lt"/>
            </a:endParaRPr>
          </a:p>
          <a:p>
            <a:r>
              <a:rPr lang="en-IN" dirty="0">
                <a:ea typeface="+mn-lt"/>
                <a:cs typeface="+mn-lt"/>
              </a:rPr>
              <a:t>Examples:</a:t>
            </a:r>
          </a:p>
          <a:p>
            <a:r>
              <a:rPr lang="en-IN" dirty="0">
                <a:ea typeface="+mn-lt"/>
                <a:cs typeface="+mn-lt"/>
              </a:rPr>
              <a:t>Microsoft SQL Server, Oracle, MYSQL</a:t>
            </a:r>
          </a:p>
        </p:txBody>
      </p:sp>
      <p:pic>
        <p:nvPicPr>
          <p:cNvPr id="7" name="Picture 6">
            <a:extLst>
              <a:ext uri="{FF2B5EF4-FFF2-40B4-BE49-F238E27FC236}">
                <a16:creationId xmlns:a16="http://schemas.microsoft.com/office/drawing/2014/main" id="{C70C743F-D25E-E8CD-7397-BD4763CCAD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13950" y="2339340"/>
            <a:ext cx="3277550" cy="1967826"/>
          </a:xfrm>
          <a:prstGeom prst="rect">
            <a:avLst/>
          </a:prstGeom>
          <a:noFill/>
          <a:ln>
            <a:noFill/>
          </a:ln>
        </p:spPr>
      </p:pic>
      <p:pic>
        <p:nvPicPr>
          <p:cNvPr id="8" name="Picture 7">
            <a:extLst>
              <a:ext uri="{FF2B5EF4-FFF2-40B4-BE49-F238E27FC236}">
                <a16:creationId xmlns:a16="http://schemas.microsoft.com/office/drawing/2014/main" id="{BF6CE66D-73C4-4830-97C7-56A4A033AA47}"/>
              </a:ext>
            </a:extLst>
          </p:cNvPr>
          <p:cNvPicPr>
            <a:picLocks noChangeAspect="1"/>
          </p:cNvPicPr>
          <p:nvPr/>
        </p:nvPicPr>
        <p:blipFill>
          <a:blip r:embed="rId4"/>
          <a:stretch>
            <a:fillRect/>
          </a:stretch>
        </p:blipFill>
        <p:spPr>
          <a:xfrm>
            <a:off x="5127226" y="1123951"/>
            <a:ext cx="2691676" cy="1154430"/>
          </a:xfrm>
          <a:prstGeom prst="rect">
            <a:avLst/>
          </a:prstGeom>
        </p:spPr>
      </p:pic>
      <p:sp>
        <p:nvSpPr>
          <p:cNvPr id="3" name="TextBox 2">
            <a:extLst>
              <a:ext uri="{FF2B5EF4-FFF2-40B4-BE49-F238E27FC236}">
                <a16:creationId xmlns:a16="http://schemas.microsoft.com/office/drawing/2014/main" id="{307C5655-F3C4-22E6-CA79-12BAF7676DEB}"/>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F392C920-14AF-9CD2-3F00-2F49CCFD26D5}"/>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7C68DA9-CF3D-F178-72BC-B7B7FB7972FA}"/>
              </a:ext>
            </a:extLst>
          </p:cNvPr>
          <p:cNvSpPr txBox="1"/>
          <p:nvPr/>
        </p:nvSpPr>
        <p:spPr>
          <a:xfrm>
            <a:off x="690892" y="4656005"/>
            <a:ext cx="607566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5">
                  <a:extLst>
                    <a:ext uri="{A12FA001-AC4F-418D-AE19-62706E023703}">
                      <ahyp:hlinkClr xmlns:ahyp="http://schemas.microsoft.com/office/drawing/2018/hyperlinkcolor" val="tx"/>
                    </a:ext>
                  </a:extLst>
                </a:hlinkClick>
              </a:rPr>
              <a:t>https://media.geeksforgeeks.org/wp-content/uploads/20200427225738/RDBMS.png </a:t>
            </a:r>
            <a:endParaRPr lang="en-US" sz="1200" dirty="0">
              <a:solidFill>
                <a:srgbClr val="0000FF"/>
              </a:solidFill>
            </a:endParaRPr>
          </a:p>
        </p:txBody>
      </p:sp>
    </p:spTree>
    <p:extLst>
      <p:ext uri="{BB962C8B-B14F-4D97-AF65-F5344CB8AC3E}">
        <p14:creationId xmlns:p14="http://schemas.microsoft.com/office/powerpoint/2010/main" val="41938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0E1A4BA-A3E6-7359-9305-440CE543624D}"/>
              </a:ext>
            </a:extLst>
          </p:cNvPr>
          <p:cNvGraphicFramePr>
            <a:graphicFrameLocks noGrp="1"/>
          </p:cNvGraphicFramePr>
          <p:nvPr>
            <p:ph idx="1"/>
            <p:extLst>
              <p:ext uri="{D42A27DB-BD31-4B8C-83A1-F6EECF244321}">
                <p14:modId xmlns:p14="http://schemas.microsoft.com/office/powerpoint/2010/main" val="4122207477"/>
              </p:ext>
            </p:extLst>
          </p:nvPr>
        </p:nvGraphicFramePr>
        <p:xfrm>
          <a:off x="471444" y="1292720"/>
          <a:ext cx="8201111"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0584C9C-DDAF-F561-1372-EAA489A6687D}"/>
              </a:ext>
            </a:extLst>
          </p:cNvPr>
          <p:cNvSpPr txBox="1"/>
          <p:nvPr/>
        </p:nvSpPr>
        <p:spPr>
          <a:xfrm>
            <a:off x="123177" y="587276"/>
            <a:ext cx="4448823" cy="338554"/>
          </a:xfrm>
          <a:prstGeom prst="rect">
            <a:avLst/>
          </a:prstGeom>
          <a:noFill/>
        </p:spPr>
        <p:txBody>
          <a:bodyPr wrap="square">
            <a:spAutoFit/>
          </a:bodyPr>
          <a:lstStyle/>
          <a:p>
            <a:r>
              <a:rPr lang="en-US" sz="1600" b="1" dirty="0">
                <a:solidFill>
                  <a:srgbClr val="213163"/>
                </a:solidFill>
                <a:latin typeface="Arial"/>
                <a:cs typeface="Arial"/>
              </a:rPr>
              <a:t>Terminology in RDBMS</a:t>
            </a:r>
          </a:p>
        </p:txBody>
      </p:sp>
    </p:spTree>
    <p:extLst>
      <p:ext uri="{BB962C8B-B14F-4D97-AF65-F5344CB8AC3E}">
        <p14:creationId xmlns:p14="http://schemas.microsoft.com/office/powerpoint/2010/main" val="325114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7334060" cy="584775"/>
          </a:xfrm>
          <a:prstGeom prst="rect">
            <a:avLst/>
          </a:prstGeom>
          <a:noFill/>
        </p:spPr>
        <p:txBody>
          <a:bodyPr wrap="none" rtlCol="0">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4228984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5501-3283-339C-8CA2-4C4B6A764171}"/>
              </a:ext>
            </a:extLst>
          </p:cNvPr>
          <p:cNvSpPr>
            <a:spLocks noGrp="1"/>
          </p:cNvSpPr>
          <p:nvPr>
            <p:ph type="title"/>
          </p:nvPr>
        </p:nvSpPr>
        <p:spPr>
          <a:xfrm>
            <a:off x="131887" y="578433"/>
            <a:ext cx="4331970" cy="312420"/>
          </a:xfrm>
        </p:spPr>
        <p:txBody>
          <a:bodyPr>
            <a:noAutofit/>
          </a:bodyPr>
          <a:lstStyle/>
          <a:p>
            <a:r>
              <a:rPr lang="en-US" sz="1600" b="1" dirty="0">
                <a:solidFill>
                  <a:srgbClr val="213163"/>
                </a:solidFill>
                <a:latin typeface="Arial"/>
                <a:cs typeface="Arial"/>
              </a:rPr>
              <a:t>Types of RDBMS Keys</a:t>
            </a:r>
          </a:p>
        </p:txBody>
      </p:sp>
      <p:pic>
        <p:nvPicPr>
          <p:cNvPr id="2050" name="Picture 2">
            <a:extLst>
              <a:ext uri="{FF2B5EF4-FFF2-40B4-BE49-F238E27FC236}">
                <a16:creationId xmlns:a16="http://schemas.microsoft.com/office/drawing/2014/main" id="{D193F6A4-AB20-FEFA-4419-D42EC97A5AA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260" t="4666" r="1863" b="7034"/>
          <a:stretch/>
        </p:blipFill>
        <p:spPr bwMode="auto">
          <a:xfrm>
            <a:off x="2202180" y="1455422"/>
            <a:ext cx="4739640" cy="2718723"/>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771D8A-9DC2-AF8E-1D65-BF645A940932}"/>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4BD40093-4788-8A5B-4978-B4D25511835F}"/>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EB764EB7-C21A-17F0-C130-F494DB8554CE}"/>
              </a:ext>
            </a:extLst>
          </p:cNvPr>
          <p:cNvSpPr txBox="1"/>
          <p:nvPr/>
        </p:nvSpPr>
        <p:spPr>
          <a:xfrm>
            <a:off x="690891" y="4656005"/>
            <a:ext cx="683767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https://www.learncomputerscienceonline.com/database-keys/ </a:t>
            </a:r>
            <a:endParaRPr lang="en-US" sz="1200" dirty="0">
              <a:solidFill>
                <a:srgbClr val="0000FF"/>
              </a:solidFill>
            </a:endParaRPr>
          </a:p>
        </p:txBody>
      </p:sp>
    </p:spTree>
    <p:extLst>
      <p:ext uri="{BB962C8B-B14F-4D97-AF65-F5344CB8AC3E}">
        <p14:creationId xmlns:p14="http://schemas.microsoft.com/office/powerpoint/2010/main" val="426729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8A89-53B6-9D59-ED9F-32782866CBDD}"/>
              </a:ext>
            </a:extLst>
          </p:cNvPr>
          <p:cNvSpPr>
            <a:spLocks noGrp="1"/>
          </p:cNvSpPr>
          <p:nvPr>
            <p:ph type="title"/>
          </p:nvPr>
        </p:nvSpPr>
        <p:spPr>
          <a:xfrm>
            <a:off x="140970" y="501442"/>
            <a:ext cx="3272790" cy="483016"/>
          </a:xfrm>
        </p:spPr>
        <p:txBody>
          <a:bodyPr anchor="ctr">
            <a:normAutofit/>
          </a:bodyPr>
          <a:lstStyle/>
          <a:p>
            <a:r>
              <a:rPr lang="en-US" sz="1600" b="1" dirty="0">
                <a:solidFill>
                  <a:srgbClr val="213163"/>
                </a:solidFill>
                <a:latin typeface="Arial"/>
                <a:cs typeface="Arial"/>
              </a:rPr>
              <a:t>What is use of Database Keys ?</a:t>
            </a:r>
          </a:p>
        </p:txBody>
      </p:sp>
      <p:pic>
        <p:nvPicPr>
          <p:cNvPr id="5" name="Content Placeholder 4">
            <a:extLst>
              <a:ext uri="{FF2B5EF4-FFF2-40B4-BE49-F238E27FC236}">
                <a16:creationId xmlns:a16="http://schemas.microsoft.com/office/drawing/2014/main" id="{6EC4E7C3-D83E-9FE1-57DF-CACAB3D7A812}"/>
              </a:ext>
            </a:extLst>
          </p:cNvPr>
          <p:cNvPicPr>
            <a:picLocks noGrp="1" noChangeAspect="1"/>
          </p:cNvPicPr>
          <p:nvPr>
            <p:ph idx="1"/>
          </p:nvPr>
        </p:nvPicPr>
        <p:blipFill rotWithShape="1">
          <a:blip r:embed="rId3"/>
          <a:srcRect l="1800" t="4391" r="1517" b="4836"/>
          <a:stretch/>
        </p:blipFill>
        <p:spPr>
          <a:xfrm>
            <a:off x="2192608" y="1310644"/>
            <a:ext cx="4758783" cy="2289060"/>
          </a:xfrm>
          <a:prstGeom prst="rect">
            <a:avLst/>
          </a:prstGeom>
          <a:ln>
            <a:noFill/>
          </a:ln>
          <a:effectLst/>
        </p:spPr>
      </p:pic>
      <p:sp>
        <p:nvSpPr>
          <p:cNvPr id="3" name="TextBox 2">
            <a:extLst>
              <a:ext uri="{FF2B5EF4-FFF2-40B4-BE49-F238E27FC236}">
                <a16:creationId xmlns:a16="http://schemas.microsoft.com/office/drawing/2014/main" id="{ADB1E1BD-2005-3ADE-7FB7-1F1061FA9E0B}"/>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5D614374-2026-CCCC-2BFC-692EB45EF831}"/>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DD6C3C38-2424-6562-43FE-84FE1304204E}"/>
              </a:ext>
            </a:extLst>
          </p:cNvPr>
          <p:cNvSpPr txBox="1"/>
          <p:nvPr/>
        </p:nvSpPr>
        <p:spPr>
          <a:xfrm>
            <a:off x="690891" y="4656005"/>
            <a:ext cx="46507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https://www.learncomputerscienceonline.com/database-keys/</a:t>
            </a:r>
            <a:endParaRPr lang="en-US" sz="1200" dirty="0">
              <a:solidFill>
                <a:srgbClr val="0000FF"/>
              </a:solidFill>
            </a:endParaRPr>
          </a:p>
        </p:txBody>
      </p:sp>
    </p:spTree>
    <p:extLst>
      <p:ext uri="{BB962C8B-B14F-4D97-AF65-F5344CB8AC3E}">
        <p14:creationId xmlns:p14="http://schemas.microsoft.com/office/powerpoint/2010/main" val="1324365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F029-007E-959D-65C6-E16DE95BC904}"/>
              </a:ext>
            </a:extLst>
          </p:cNvPr>
          <p:cNvSpPr>
            <a:spLocks noGrp="1"/>
          </p:cNvSpPr>
          <p:nvPr>
            <p:ph type="title"/>
          </p:nvPr>
        </p:nvSpPr>
        <p:spPr>
          <a:xfrm>
            <a:off x="129203" y="472303"/>
            <a:ext cx="4999057" cy="551527"/>
          </a:xfrm>
        </p:spPr>
        <p:txBody>
          <a:bodyPr anchor="ctr">
            <a:normAutofit/>
          </a:bodyPr>
          <a:lstStyle/>
          <a:p>
            <a:r>
              <a:rPr lang="en-US" sz="1600" b="1" dirty="0">
                <a:solidFill>
                  <a:srgbClr val="213163"/>
                </a:solidFill>
                <a:latin typeface="Arial"/>
                <a:cs typeface="Arial"/>
              </a:rPr>
              <a:t>Database Schema and Schema Design</a:t>
            </a:r>
          </a:p>
        </p:txBody>
      </p:sp>
      <p:pic>
        <p:nvPicPr>
          <p:cNvPr id="5" name="Picture 4">
            <a:extLst>
              <a:ext uri="{FF2B5EF4-FFF2-40B4-BE49-F238E27FC236}">
                <a16:creationId xmlns:a16="http://schemas.microsoft.com/office/drawing/2014/main" id="{F884FFE1-A067-9AA1-C24C-B0FB7DCD05B5}"/>
              </a:ext>
            </a:extLst>
          </p:cNvPr>
          <p:cNvPicPr>
            <a:picLocks noChangeAspect="1"/>
          </p:cNvPicPr>
          <p:nvPr/>
        </p:nvPicPr>
        <p:blipFill>
          <a:blip r:embed="rId3"/>
          <a:stretch>
            <a:fillRect/>
          </a:stretch>
        </p:blipFill>
        <p:spPr>
          <a:xfrm>
            <a:off x="2924464" y="1290620"/>
            <a:ext cx="3295072" cy="2682176"/>
          </a:xfrm>
          <a:prstGeom prst="rect">
            <a:avLst/>
          </a:prstGeom>
        </p:spPr>
      </p:pic>
      <p:sp>
        <p:nvSpPr>
          <p:cNvPr id="3" name="TextBox 2">
            <a:extLst>
              <a:ext uri="{FF2B5EF4-FFF2-40B4-BE49-F238E27FC236}">
                <a16:creationId xmlns:a16="http://schemas.microsoft.com/office/drawing/2014/main" id="{0476309C-B95A-5894-73AB-F50E6A40619B}"/>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CFC50AFF-9E0E-41D6-0AA8-B97967514C4D}"/>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FE8D4330-8AB0-7AC7-EC33-9D2DE8785831}"/>
              </a:ext>
            </a:extLst>
          </p:cNvPr>
          <p:cNvSpPr txBox="1"/>
          <p:nvPr/>
        </p:nvSpPr>
        <p:spPr>
          <a:xfrm>
            <a:off x="690891" y="4656005"/>
            <a:ext cx="46507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https://www.tutorialspoint.com/dbms/dbms_data_schemas.htm </a:t>
            </a:r>
            <a:endParaRPr lang="en-US" sz="1200" dirty="0">
              <a:solidFill>
                <a:srgbClr val="0000FF"/>
              </a:solidFill>
            </a:endParaRPr>
          </a:p>
        </p:txBody>
      </p:sp>
    </p:spTree>
    <p:extLst>
      <p:ext uri="{BB962C8B-B14F-4D97-AF65-F5344CB8AC3E}">
        <p14:creationId xmlns:p14="http://schemas.microsoft.com/office/powerpoint/2010/main" val="405160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7E3B-9024-4832-B853-F2DF7F463192}"/>
              </a:ext>
            </a:extLst>
          </p:cNvPr>
          <p:cNvSpPr>
            <a:spLocks noGrp="1"/>
          </p:cNvSpPr>
          <p:nvPr>
            <p:ph type="title"/>
          </p:nvPr>
        </p:nvSpPr>
        <p:spPr>
          <a:xfrm>
            <a:off x="125730" y="514808"/>
            <a:ext cx="3623310" cy="485214"/>
          </a:xfrm>
        </p:spPr>
        <p:txBody>
          <a:bodyPr anchor="ctr">
            <a:normAutofit/>
          </a:bodyPr>
          <a:lstStyle/>
          <a:p>
            <a:r>
              <a:rPr lang="en-US" sz="1600" b="1" dirty="0">
                <a:solidFill>
                  <a:srgbClr val="213163"/>
                </a:solidFill>
                <a:latin typeface="Arial"/>
                <a:cs typeface="Arial"/>
              </a:rPr>
              <a:t>DBMS vs RDBMS</a:t>
            </a:r>
          </a:p>
        </p:txBody>
      </p:sp>
      <p:pic>
        <p:nvPicPr>
          <p:cNvPr id="1026" name="Picture 2">
            <a:extLst>
              <a:ext uri="{FF2B5EF4-FFF2-40B4-BE49-F238E27FC236}">
                <a16:creationId xmlns:a16="http://schemas.microsoft.com/office/drawing/2014/main" id="{95FBC7F0-5B5E-70FD-CE89-A26C685B9DB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06881" y="1365402"/>
            <a:ext cx="4930238" cy="26332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824F75-A01A-200B-6D86-1EAA814771CC}"/>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FE1C009E-5533-8521-852E-429315E891C8}"/>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0D5234D6-A120-4E19-70C7-7D65D9D03D58}"/>
              </a:ext>
            </a:extLst>
          </p:cNvPr>
          <p:cNvSpPr txBox="1"/>
          <p:nvPr/>
        </p:nvSpPr>
        <p:spPr>
          <a:xfrm>
            <a:off x="690891" y="4656005"/>
            <a:ext cx="59156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https://www.tutorialsmate.com/2021/02/difference-between-dbms-and-rdbms.html </a:t>
            </a:r>
            <a:endParaRPr lang="en-US" sz="1200" dirty="0">
              <a:solidFill>
                <a:srgbClr val="0000FF"/>
              </a:solidFill>
            </a:endParaRPr>
          </a:p>
        </p:txBody>
      </p:sp>
    </p:spTree>
    <p:extLst>
      <p:ext uri="{BB962C8B-B14F-4D97-AF65-F5344CB8AC3E}">
        <p14:creationId xmlns:p14="http://schemas.microsoft.com/office/powerpoint/2010/main" val="72911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7E3B-9024-4832-B853-F2DF7F463192}"/>
              </a:ext>
            </a:extLst>
          </p:cNvPr>
          <p:cNvSpPr>
            <a:spLocks noGrp="1"/>
          </p:cNvSpPr>
          <p:nvPr>
            <p:ph type="title"/>
          </p:nvPr>
        </p:nvSpPr>
        <p:spPr>
          <a:xfrm>
            <a:off x="133350" y="501577"/>
            <a:ext cx="4133850" cy="485214"/>
          </a:xfrm>
        </p:spPr>
        <p:txBody>
          <a:bodyPr anchor="ctr">
            <a:normAutofit/>
          </a:bodyPr>
          <a:lstStyle/>
          <a:p>
            <a:r>
              <a:rPr lang="en-US" sz="1600" b="1" dirty="0">
                <a:solidFill>
                  <a:srgbClr val="213163"/>
                </a:solidFill>
                <a:latin typeface="Arial"/>
                <a:cs typeface="Arial"/>
              </a:rPr>
              <a:t>Structured Query Language (SQL)</a:t>
            </a:r>
          </a:p>
        </p:txBody>
      </p:sp>
      <p:sp>
        <p:nvSpPr>
          <p:cNvPr id="6" name="TextBox 5">
            <a:extLst>
              <a:ext uri="{FF2B5EF4-FFF2-40B4-BE49-F238E27FC236}">
                <a16:creationId xmlns:a16="http://schemas.microsoft.com/office/drawing/2014/main" id="{88F87F95-1B4E-8AE8-3A2D-5E6BAD0644CC}"/>
              </a:ext>
            </a:extLst>
          </p:cNvPr>
          <p:cNvSpPr txBox="1"/>
          <p:nvPr/>
        </p:nvSpPr>
        <p:spPr>
          <a:xfrm>
            <a:off x="133350" y="1047036"/>
            <a:ext cx="8063174" cy="2462213"/>
          </a:xfrm>
          <a:prstGeom prst="rect">
            <a:avLst/>
          </a:prstGeom>
          <a:noFill/>
        </p:spPr>
        <p:txBody>
          <a:bodyPr wrap="square">
            <a:spAutoFit/>
          </a:bodyPr>
          <a:lstStyle/>
          <a:p>
            <a:r>
              <a:rPr lang="en-US" dirty="0"/>
              <a:t>SQL is a language used for interacting with Relational Database Management System (RDBMS)</a:t>
            </a:r>
          </a:p>
          <a:p>
            <a:pPr lvl="1"/>
            <a:endParaRPr lang="en-US" dirty="0"/>
          </a:p>
          <a:p>
            <a:pPr lvl="1"/>
            <a:r>
              <a:rPr lang="en-US" dirty="0"/>
              <a:t>You can use SQL to get the RDBMS to : </a:t>
            </a:r>
            <a:endParaRPr lang="en-US" dirty="0">
              <a:cs typeface="Calibri"/>
            </a:endParaRPr>
          </a:p>
          <a:p>
            <a:pPr lvl="2"/>
            <a:endParaRPr lang="en-US" dirty="0"/>
          </a:p>
          <a:p>
            <a:pPr marL="356616" lvl="2" indent="-182880">
              <a:buClr>
                <a:srgbClr val="213163"/>
              </a:buClr>
              <a:buFont typeface="Arial" panose="020B0604020202020204" pitchFamily="34" charset="0"/>
              <a:buChar char="•"/>
            </a:pPr>
            <a:r>
              <a:rPr lang="en-US" dirty="0"/>
              <a:t>Create, retrieve, update &amp; delete data</a:t>
            </a:r>
          </a:p>
          <a:p>
            <a:pPr marL="356616" lvl="2" indent="-182880">
              <a:buClr>
                <a:srgbClr val="213163"/>
              </a:buClr>
              <a:buFont typeface="Arial" panose="020B0604020202020204" pitchFamily="34" charset="0"/>
              <a:buChar char="•"/>
            </a:pPr>
            <a:endParaRPr lang="en-US" dirty="0"/>
          </a:p>
          <a:p>
            <a:pPr marL="356616" lvl="2" indent="-182880">
              <a:buClr>
                <a:srgbClr val="213163"/>
              </a:buClr>
              <a:buFont typeface="Arial" panose="020B0604020202020204" pitchFamily="34" charset="0"/>
              <a:buChar char="•"/>
            </a:pPr>
            <a:r>
              <a:rPr lang="en-US" dirty="0"/>
              <a:t>Create &amp; manage databases</a:t>
            </a:r>
          </a:p>
          <a:p>
            <a:pPr marL="356616" lvl="2" indent="-182880">
              <a:buClr>
                <a:srgbClr val="213163"/>
              </a:buClr>
              <a:buFont typeface="Arial" panose="020B0604020202020204" pitchFamily="34" charset="0"/>
              <a:buChar char="•"/>
            </a:pPr>
            <a:endParaRPr lang="en-US" dirty="0"/>
          </a:p>
          <a:p>
            <a:pPr marL="356616" lvl="2" indent="-182880">
              <a:buClr>
                <a:srgbClr val="213163"/>
              </a:buClr>
              <a:buFont typeface="Arial" panose="020B0604020202020204" pitchFamily="34" charset="0"/>
              <a:buChar char="•"/>
            </a:pPr>
            <a:r>
              <a:rPr lang="en-US" dirty="0"/>
              <a:t>Design &amp; create databases tables</a:t>
            </a:r>
          </a:p>
          <a:p>
            <a:pPr marL="356616" lvl="2" indent="-182880">
              <a:buClr>
                <a:srgbClr val="213163"/>
              </a:buClr>
              <a:buFont typeface="Arial" panose="020B0604020202020204" pitchFamily="34" charset="0"/>
              <a:buChar char="•"/>
            </a:pPr>
            <a:endParaRPr lang="en-US" dirty="0"/>
          </a:p>
          <a:p>
            <a:pPr marL="356616" lvl="2" indent="-182880">
              <a:buClr>
                <a:srgbClr val="213163"/>
              </a:buClr>
              <a:buFont typeface="Arial" panose="020B0604020202020204" pitchFamily="34" charset="0"/>
              <a:buChar char="•"/>
            </a:pPr>
            <a:r>
              <a:rPr lang="en-US" dirty="0"/>
              <a:t>Perform administration tasks (security, user management, import/export etc.)</a:t>
            </a:r>
          </a:p>
        </p:txBody>
      </p:sp>
    </p:spTree>
    <p:extLst>
      <p:ext uri="{BB962C8B-B14F-4D97-AF65-F5344CB8AC3E}">
        <p14:creationId xmlns:p14="http://schemas.microsoft.com/office/powerpoint/2010/main" val="169765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FC3E70C9-A6F7-216D-E13E-A8FAED844083}"/>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58085B0E-10D9-3A26-E612-2DE8147E7EC3}"/>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rPr>
              <a:t>MYSQL</a:t>
            </a:r>
          </a:p>
        </p:txBody>
      </p:sp>
    </p:spTree>
    <p:extLst>
      <p:ext uri="{BB962C8B-B14F-4D97-AF65-F5344CB8AC3E}">
        <p14:creationId xmlns:p14="http://schemas.microsoft.com/office/powerpoint/2010/main" val="1916270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40505" y="587736"/>
            <a:ext cx="3151335" cy="372618"/>
          </a:xfrm>
        </p:spPr>
        <p:txBody>
          <a:bodyPr>
            <a:normAutofit/>
          </a:bodyPr>
          <a:lstStyle/>
          <a:p>
            <a:r>
              <a:rPr lang="en-US" sz="1600" b="1" dirty="0">
                <a:solidFill>
                  <a:srgbClr val="002060"/>
                </a:solidFill>
                <a:latin typeface="Arial"/>
                <a:cs typeface="Arial"/>
              </a:rPr>
              <a:t>What is MySQL?</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5745" y="983214"/>
            <a:ext cx="8990557" cy="2291461"/>
          </a:xfrm>
          <a:prstGeom prst="rect">
            <a:avLst/>
          </a:prstGeom>
          <a:noFill/>
        </p:spPr>
        <p:txBody>
          <a:bodyPr wrap="square" lIns="68580" tIns="34290" rIns="68580" bIns="34290" rtlCol="0" anchor="t">
            <a:spAutoFit/>
          </a:bodyPr>
          <a:lstStyle/>
          <a:p>
            <a:pPr marL="182880" indent="-182880">
              <a:lnSpc>
                <a:spcPct val="150000"/>
              </a:lnSpc>
              <a:buFont typeface="Arial" panose="020B0604020202020204" pitchFamily="34" charset="0"/>
              <a:buChar char="•"/>
            </a:pPr>
            <a:r>
              <a:rPr lang="en-IN"/>
              <a:t>MySQL is released under an open-source license.</a:t>
            </a:r>
          </a:p>
          <a:p>
            <a:pPr marL="182880" indent="-182880">
              <a:lnSpc>
                <a:spcPct val="150000"/>
              </a:lnSpc>
              <a:buFont typeface="Arial" panose="020B0604020202020204" pitchFamily="34" charset="0"/>
              <a:buChar char="•"/>
            </a:pPr>
            <a:r>
              <a:rPr lang="en-IN"/>
              <a:t>MySQL works on many operating systems and with many languages including PHP, PERL, C, C++, JAVA, etc.</a:t>
            </a:r>
          </a:p>
          <a:p>
            <a:pPr marL="182880" indent="-182880">
              <a:lnSpc>
                <a:spcPct val="150000"/>
              </a:lnSpc>
              <a:buFont typeface="Arial" panose="020B0604020202020204" pitchFamily="34" charset="0"/>
              <a:buChar char="•"/>
            </a:pPr>
            <a:r>
              <a:rPr lang="en-IN"/>
              <a:t>MySQL works very quickly and works well even with large data sets.</a:t>
            </a:r>
          </a:p>
          <a:p>
            <a:pPr marL="182880" indent="-182880">
              <a:lnSpc>
                <a:spcPct val="150000"/>
              </a:lnSpc>
              <a:buFont typeface="Arial" panose="020B0604020202020204" pitchFamily="34" charset="0"/>
              <a:buChar char="•"/>
            </a:pPr>
            <a:r>
              <a:rPr lang="en-IN"/>
              <a:t>MySQL supports large databases, up to 50 million rows or more in a table.</a:t>
            </a:r>
          </a:p>
          <a:p>
            <a:pPr marL="182880" indent="-182880">
              <a:lnSpc>
                <a:spcPct val="150000"/>
              </a:lnSpc>
              <a:buFont typeface="Arial" panose="020B0604020202020204" pitchFamily="34" charset="0"/>
              <a:buChar char="•"/>
            </a:pPr>
            <a:r>
              <a:rPr lang="en-IN"/>
              <a:t>MySQL is customizable. The open-source GPL license allows programmers to modify the MySQL software to fit their own specific environments.</a:t>
            </a:r>
            <a:endParaRPr lang="en-US"/>
          </a:p>
        </p:txBody>
      </p:sp>
    </p:spTree>
    <p:extLst>
      <p:ext uri="{BB962C8B-B14F-4D97-AF65-F5344CB8AC3E}">
        <p14:creationId xmlns:p14="http://schemas.microsoft.com/office/powerpoint/2010/main" val="391105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884AD3E2-CE6E-4533-3E10-6F3B5A57CA8C}"/>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7CF58CAD-8C12-3C87-A776-DBD1F84EEB24}"/>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hlinkClick r:id="rId4">
                  <a:extLst>
                    <a:ext uri="{A12FA001-AC4F-418D-AE19-62706E023703}">
                      <ahyp:hlinkClr xmlns:ahyp="http://schemas.microsoft.com/office/drawing/2018/hyperlinkcolor" val="tx"/>
                    </a:ext>
                  </a:extLst>
                </a:hlinkClick>
              </a:rPr>
              <a:t>Lab 5: Installation of DBMS Software</a:t>
            </a:r>
            <a:endParaRPr lang="en-US" sz="1600" b="1" dirty="0">
              <a:solidFill>
                <a:schemeClr val="tx1"/>
              </a:solidFill>
            </a:endParaRPr>
          </a:p>
        </p:txBody>
      </p:sp>
    </p:spTree>
    <p:extLst>
      <p:ext uri="{BB962C8B-B14F-4D97-AF65-F5344CB8AC3E}">
        <p14:creationId xmlns:p14="http://schemas.microsoft.com/office/powerpoint/2010/main" val="4182643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1887" y="583130"/>
            <a:ext cx="4173958" cy="395671"/>
          </a:xfrm>
        </p:spPr>
        <p:txBody>
          <a:bodyPr>
            <a:normAutofit/>
          </a:bodyPr>
          <a:lstStyle/>
          <a:p>
            <a:r>
              <a:rPr lang="en-US" sz="1600" b="1" dirty="0">
                <a:solidFill>
                  <a:srgbClr val="213163"/>
                </a:solidFill>
                <a:latin typeface="Arial"/>
                <a:cs typeface="Arial"/>
              </a:rPr>
              <a:t>Features of MySQL</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8695" y="983031"/>
            <a:ext cx="2988365" cy="2291461"/>
          </a:xfrm>
          <a:prstGeom prst="rect">
            <a:avLst/>
          </a:prstGeom>
          <a:noFill/>
        </p:spPr>
        <p:txBody>
          <a:bodyPr wrap="square" lIns="68580" tIns="34290" rIns="68580" bIns="34290" rtlCol="0" anchor="t">
            <a:spAutoFit/>
          </a:bodyPr>
          <a:lstStyle/>
          <a:p>
            <a:pPr marL="182880" indent="-182880">
              <a:lnSpc>
                <a:spcPct val="150000"/>
              </a:lnSpc>
              <a:buFont typeface="Arial" panose="020B0604020202020204" pitchFamily="34" charset="0"/>
              <a:buChar char="•"/>
            </a:pPr>
            <a:r>
              <a:rPr lang="en-IN" dirty="0"/>
              <a:t>Speed</a:t>
            </a:r>
          </a:p>
          <a:p>
            <a:pPr marL="182880" indent="-182880">
              <a:lnSpc>
                <a:spcPct val="150000"/>
              </a:lnSpc>
              <a:buFont typeface="Arial" panose="020B0604020202020204" pitchFamily="34" charset="0"/>
              <a:buChar char="•"/>
            </a:pPr>
            <a:r>
              <a:rPr lang="en-IN" dirty="0"/>
              <a:t>Ease of use</a:t>
            </a:r>
          </a:p>
          <a:p>
            <a:pPr marL="182880" indent="-182880">
              <a:lnSpc>
                <a:spcPct val="150000"/>
              </a:lnSpc>
              <a:buFont typeface="Arial" panose="020B0604020202020204" pitchFamily="34" charset="0"/>
              <a:buChar char="•"/>
            </a:pPr>
            <a:r>
              <a:rPr lang="en-IN" dirty="0"/>
              <a:t>Cost</a:t>
            </a:r>
          </a:p>
          <a:p>
            <a:pPr marL="182880" indent="-182880">
              <a:lnSpc>
                <a:spcPct val="150000"/>
              </a:lnSpc>
              <a:buFont typeface="Arial" panose="020B0604020202020204" pitchFamily="34" charset="0"/>
              <a:buChar char="•"/>
            </a:pPr>
            <a:r>
              <a:rPr lang="en-IN" dirty="0"/>
              <a:t>Query Language Support</a:t>
            </a:r>
          </a:p>
          <a:p>
            <a:pPr marL="182880" indent="-182880">
              <a:lnSpc>
                <a:spcPct val="150000"/>
              </a:lnSpc>
              <a:buFont typeface="Arial" panose="020B0604020202020204" pitchFamily="34" charset="0"/>
              <a:buChar char="•"/>
            </a:pPr>
            <a:r>
              <a:rPr lang="en-IN" dirty="0"/>
              <a:t>Capability</a:t>
            </a:r>
          </a:p>
          <a:p>
            <a:pPr marL="182880" indent="-182880">
              <a:lnSpc>
                <a:spcPct val="150000"/>
              </a:lnSpc>
              <a:buFont typeface="Arial" panose="020B0604020202020204" pitchFamily="34" charset="0"/>
              <a:buChar char="•"/>
            </a:pPr>
            <a:r>
              <a:rPr lang="en-IN" dirty="0"/>
              <a:t>Connectivity and security</a:t>
            </a:r>
          </a:p>
          <a:p>
            <a:pPr marL="182880" indent="-182880">
              <a:lnSpc>
                <a:spcPct val="150000"/>
              </a:lnSpc>
              <a:buFont typeface="Arial" panose="020B0604020202020204" pitchFamily="34" charset="0"/>
              <a:buChar char="•"/>
            </a:pPr>
            <a:r>
              <a:rPr lang="en-IN" dirty="0"/>
              <a:t>Portability</a:t>
            </a:r>
            <a:endParaRPr lang="en-US" dirty="0"/>
          </a:p>
        </p:txBody>
      </p:sp>
      <p:pic>
        <p:nvPicPr>
          <p:cNvPr id="7170" name="Picture 2" descr="MySQL">
            <a:extLst>
              <a:ext uri="{FF2B5EF4-FFF2-40B4-BE49-F238E27FC236}">
                <a16:creationId xmlns:a16="http://schemas.microsoft.com/office/drawing/2014/main" id="{89A2BC6A-0006-5C42-8D1D-6D5E5AFEDF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6821" y="1123950"/>
            <a:ext cx="3216124" cy="3216124"/>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C2B0EE-8885-C697-0570-1C9CB9341F12}"/>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5254A6C2-8F3E-1719-1609-000238FC9FC6}"/>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0BCB1828-827E-C68B-7940-15F744284999}"/>
              </a:ext>
            </a:extLst>
          </p:cNvPr>
          <p:cNvSpPr txBox="1"/>
          <p:nvPr/>
        </p:nvSpPr>
        <p:spPr>
          <a:xfrm>
            <a:off x="690891" y="4656005"/>
            <a:ext cx="74701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https://i2.wp.com/d3d2ir91ztzaym.cloudfront.net/uploads/2020/06/Features-of-MySQL.jpg</a:t>
            </a:r>
            <a:endParaRPr lang="en-US" sz="1200" dirty="0">
              <a:solidFill>
                <a:srgbClr val="0000FF"/>
              </a:solidFill>
            </a:endParaRPr>
          </a:p>
        </p:txBody>
      </p:sp>
    </p:spTree>
    <p:extLst>
      <p:ext uri="{BB962C8B-B14F-4D97-AF65-F5344CB8AC3E}">
        <p14:creationId xmlns:p14="http://schemas.microsoft.com/office/powerpoint/2010/main" val="3943620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23722" y="588226"/>
            <a:ext cx="4006222" cy="394753"/>
          </a:xfrm>
        </p:spPr>
        <p:txBody>
          <a:bodyPr>
            <a:normAutofit/>
          </a:bodyPr>
          <a:lstStyle/>
          <a:p>
            <a:r>
              <a:rPr lang="en-US" sz="1600" b="1" dirty="0">
                <a:solidFill>
                  <a:srgbClr val="213163"/>
                </a:solidFill>
                <a:latin typeface="Arial"/>
                <a:cs typeface="Arial"/>
              </a:rPr>
              <a:t>Benefits of MySQL</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0482" y="989522"/>
            <a:ext cx="2790838" cy="1968296"/>
          </a:xfrm>
          <a:prstGeom prst="rect">
            <a:avLst/>
          </a:prstGeom>
          <a:noFill/>
        </p:spPr>
        <p:txBody>
          <a:bodyPr wrap="square" lIns="68580" tIns="34290" rIns="68580" bIns="34290" rtlCol="0" anchor="t">
            <a:spAutoFit/>
          </a:bodyPr>
          <a:lstStyle/>
          <a:p>
            <a:pPr marL="182880" indent="-182880">
              <a:lnSpc>
                <a:spcPct val="150000"/>
              </a:lnSpc>
              <a:buClr>
                <a:srgbClr val="213163"/>
              </a:buClr>
              <a:buFont typeface="Arial" panose="020B0604020202020204" pitchFamily="34" charset="0"/>
              <a:buChar char="•"/>
            </a:pPr>
            <a:r>
              <a:rPr lang="en-IN" dirty="0"/>
              <a:t>Flexible and easy to use</a:t>
            </a:r>
          </a:p>
          <a:p>
            <a:pPr marL="182880" indent="-182880">
              <a:lnSpc>
                <a:spcPct val="150000"/>
              </a:lnSpc>
              <a:buClr>
                <a:srgbClr val="213163"/>
              </a:buClr>
              <a:buFont typeface="Arial" panose="020B0604020202020204" pitchFamily="34" charset="0"/>
              <a:buChar char="•"/>
            </a:pPr>
            <a:r>
              <a:rPr lang="en-IN" dirty="0"/>
              <a:t>High performance</a:t>
            </a:r>
          </a:p>
          <a:p>
            <a:pPr marL="182880" indent="-182880">
              <a:lnSpc>
                <a:spcPct val="150000"/>
              </a:lnSpc>
              <a:buClr>
                <a:srgbClr val="213163"/>
              </a:buClr>
              <a:buFont typeface="Arial" panose="020B0604020202020204" pitchFamily="34" charset="0"/>
              <a:buChar char="•"/>
            </a:pPr>
            <a:r>
              <a:rPr lang="en-IN" dirty="0"/>
              <a:t>A mature DBMS</a:t>
            </a:r>
          </a:p>
          <a:p>
            <a:pPr marL="182880" indent="-182880">
              <a:lnSpc>
                <a:spcPct val="150000"/>
              </a:lnSpc>
              <a:buClr>
                <a:srgbClr val="213163"/>
              </a:buClr>
              <a:buFont typeface="Arial" panose="020B0604020202020204" pitchFamily="34" charset="0"/>
              <a:buChar char="•"/>
            </a:pPr>
            <a:r>
              <a:rPr lang="en-IN" dirty="0"/>
              <a:t>Secure database</a:t>
            </a:r>
          </a:p>
          <a:p>
            <a:pPr marL="182880" indent="-182880">
              <a:lnSpc>
                <a:spcPct val="150000"/>
              </a:lnSpc>
              <a:buClr>
                <a:srgbClr val="213163"/>
              </a:buClr>
              <a:buFont typeface="Arial" panose="020B0604020202020204" pitchFamily="34" charset="0"/>
              <a:buChar char="•"/>
            </a:pPr>
            <a:r>
              <a:rPr lang="en-IN" dirty="0"/>
              <a:t>Free installation</a:t>
            </a:r>
          </a:p>
          <a:p>
            <a:pPr marL="182880" indent="-182880">
              <a:lnSpc>
                <a:spcPct val="150000"/>
              </a:lnSpc>
              <a:buClr>
                <a:srgbClr val="213163"/>
              </a:buClr>
              <a:buFont typeface="Arial" panose="020B0604020202020204" pitchFamily="34" charset="0"/>
              <a:buChar char="•"/>
            </a:pPr>
            <a:r>
              <a:rPr lang="en-IN" dirty="0"/>
              <a:t>Simple syntax</a:t>
            </a:r>
          </a:p>
        </p:txBody>
      </p:sp>
      <p:pic>
        <p:nvPicPr>
          <p:cNvPr id="13" name="Picture 12">
            <a:extLst>
              <a:ext uri="{FF2B5EF4-FFF2-40B4-BE49-F238E27FC236}">
                <a16:creationId xmlns:a16="http://schemas.microsoft.com/office/drawing/2014/main" id="{A02DF3AD-3168-7A0C-B10D-97E7343BA61A}"/>
              </a:ext>
            </a:extLst>
          </p:cNvPr>
          <p:cNvPicPr>
            <a:picLocks noChangeAspect="1"/>
          </p:cNvPicPr>
          <p:nvPr/>
        </p:nvPicPr>
        <p:blipFill rotWithShape="1">
          <a:blip r:embed="rId3">
            <a:extLst>
              <a:ext uri="{28A0092B-C50C-407E-A947-70E740481C1C}">
                <a14:useLocalDpi xmlns:a14="http://schemas.microsoft.com/office/drawing/2010/main" val="0"/>
              </a:ext>
            </a:extLst>
          </a:blip>
          <a:srcRect l="1429" t="202"/>
          <a:stretch/>
        </p:blipFill>
        <p:spPr>
          <a:xfrm>
            <a:off x="4893945" y="1160077"/>
            <a:ext cx="3679996" cy="3257870"/>
          </a:xfrm>
          <a:prstGeom prst="rect">
            <a:avLst/>
          </a:prstGeom>
        </p:spPr>
      </p:pic>
      <p:sp>
        <p:nvSpPr>
          <p:cNvPr id="2" name="TextBox 1">
            <a:extLst>
              <a:ext uri="{FF2B5EF4-FFF2-40B4-BE49-F238E27FC236}">
                <a16:creationId xmlns:a16="http://schemas.microsoft.com/office/drawing/2014/main" id="{75F252D2-0FF8-3484-2EAF-CD0E246692F1}"/>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AE25DAED-04AF-1185-5BF7-7C4AF237167F}"/>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2DE3E0C4-43BE-1B60-7B7F-A856CC0D44E3}"/>
              </a:ext>
            </a:extLst>
          </p:cNvPr>
          <p:cNvSpPr txBox="1"/>
          <p:nvPr/>
        </p:nvSpPr>
        <p:spPr>
          <a:xfrm>
            <a:off x="690891" y="4656005"/>
            <a:ext cx="708150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https://www.janbasktraining.com/blog/uploads/images/image_750x_5dcd28ff0dfd4.jpg </a:t>
            </a:r>
            <a:endParaRPr lang="en-US" sz="1200" dirty="0">
              <a:solidFill>
                <a:srgbClr val="0000FF"/>
              </a:solidFill>
            </a:endParaRPr>
          </a:p>
        </p:txBody>
      </p:sp>
    </p:spTree>
    <p:extLst>
      <p:ext uri="{BB962C8B-B14F-4D97-AF65-F5344CB8AC3E}">
        <p14:creationId xmlns:p14="http://schemas.microsoft.com/office/powerpoint/2010/main" val="235973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A90-7BB0-5C61-8ADB-72C6656D7789}"/>
              </a:ext>
            </a:extLst>
          </p:cNvPr>
          <p:cNvSpPr>
            <a:spLocks noGrp="1"/>
          </p:cNvSpPr>
          <p:nvPr>
            <p:ph type="title"/>
          </p:nvPr>
        </p:nvSpPr>
        <p:spPr>
          <a:xfrm>
            <a:off x="122162" y="577676"/>
            <a:ext cx="3924058" cy="452467"/>
          </a:xfrm>
        </p:spPr>
        <p:txBody>
          <a:bodyPr>
            <a:normAutofit/>
          </a:bodyPr>
          <a:lstStyle/>
          <a:p>
            <a:r>
              <a:rPr lang="en-US" sz="1600" b="1" dirty="0">
                <a:solidFill>
                  <a:srgbClr val="213163"/>
                </a:solidFill>
                <a:latin typeface="Arial"/>
                <a:cs typeface="Arial"/>
              </a:rPr>
              <a:t>Learning Objectives</a:t>
            </a:r>
          </a:p>
        </p:txBody>
      </p:sp>
      <p:sp>
        <p:nvSpPr>
          <p:cNvPr id="3" name="Content Placeholder 2">
            <a:extLst>
              <a:ext uri="{FF2B5EF4-FFF2-40B4-BE49-F238E27FC236}">
                <a16:creationId xmlns:a16="http://schemas.microsoft.com/office/drawing/2014/main" id="{C2390ECF-3977-120C-44F9-8859EA69F9C8}"/>
              </a:ext>
            </a:extLst>
          </p:cNvPr>
          <p:cNvSpPr>
            <a:spLocks noGrp="1"/>
          </p:cNvSpPr>
          <p:nvPr>
            <p:ph idx="1"/>
          </p:nvPr>
        </p:nvSpPr>
        <p:spPr>
          <a:xfrm>
            <a:off x="160504" y="979170"/>
            <a:ext cx="4556639" cy="1409700"/>
          </a:xfrm>
        </p:spPr>
        <p:txBody>
          <a:bodyPr vert="horz" lIns="68580" tIns="34290" rIns="68580" bIns="34290" rtlCol="0" anchor="t">
            <a:noAutofit/>
          </a:bodyPr>
          <a:lstStyle/>
          <a:p>
            <a:pPr marL="182880" indent="-182880">
              <a:spcBef>
                <a:spcPts val="600"/>
              </a:spcBef>
              <a:buFont typeface="Arial" panose="020B0604020202020204" pitchFamily="34" charset="0"/>
              <a:buChar char="•"/>
            </a:pPr>
            <a:r>
              <a:rPr lang="en-US" dirty="0"/>
              <a:t>To understand the concepts of DBMS.</a:t>
            </a:r>
          </a:p>
          <a:p>
            <a:pPr marL="182880" indent="-182880">
              <a:spcBef>
                <a:spcPts val="600"/>
              </a:spcBef>
              <a:buFont typeface="Arial" panose="020B0604020202020204" pitchFamily="34" charset="0"/>
              <a:buChar char="•"/>
            </a:pPr>
            <a:r>
              <a:rPr lang="en-US" dirty="0"/>
              <a:t>To understand the concepts of RDBMS.</a:t>
            </a:r>
          </a:p>
          <a:p>
            <a:pPr marL="182880" indent="-182880">
              <a:spcBef>
                <a:spcPts val="600"/>
              </a:spcBef>
              <a:buFont typeface="Arial" panose="020B0604020202020204" pitchFamily="34" charset="0"/>
              <a:buChar char="•"/>
            </a:pPr>
            <a:r>
              <a:rPr lang="en-US" dirty="0"/>
              <a:t>To get a practical hands-on experience of the concepts of RDBMS.</a:t>
            </a:r>
          </a:p>
        </p:txBody>
      </p:sp>
      <p:pic>
        <p:nvPicPr>
          <p:cNvPr id="4" name="Picture 3">
            <a:extLst>
              <a:ext uri="{FF2B5EF4-FFF2-40B4-BE49-F238E27FC236}">
                <a16:creationId xmlns:a16="http://schemas.microsoft.com/office/drawing/2014/main" id="{88D866EA-BB5F-4754-4699-746F63235A68}"/>
              </a:ext>
            </a:extLst>
          </p:cNvPr>
          <p:cNvPicPr>
            <a:picLocks noChangeAspect="1"/>
          </p:cNvPicPr>
          <p:nvPr/>
        </p:nvPicPr>
        <p:blipFill>
          <a:blip r:embed="rId3"/>
          <a:stretch>
            <a:fillRect/>
          </a:stretch>
        </p:blipFill>
        <p:spPr>
          <a:xfrm>
            <a:off x="5361152" y="1123950"/>
            <a:ext cx="3194940" cy="319494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83197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0184" y="581674"/>
            <a:ext cx="3298816" cy="407300"/>
          </a:xfrm>
        </p:spPr>
        <p:txBody>
          <a:bodyPr>
            <a:normAutofit/>
          </a:bodyPr>
          <a:lstStyle/>
          <a:p>
            <a:r>
              <a:rPr lang="en-US" sz="1600" b="1" dirty="0">
                <a:solidFill>
                  <a:srgbClr val="213163"/>
                </a:solidFill>
                <a:latin typeface="Arial"/>
                <a:cs typeface="Arial"/>
              </a:rPr>
              <a:t>Cons of MySQL</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3044" y="981354"/>
            <a:ext cx="3717916" cy="1968296"/>
          </a:xfrm>
          <a:prstGeom prst="rect">
            <a:avLst/>
          </a:prstGeom>
          <a:noFill/>
        </p:spPr>
        <p:txBody>
          <a:bodyPr wrap="square" lIns="68580" tIns="34290" rIns="68580" bIns="34290" rtlCol="0" anchor="t">
            <a:spAutoFit/>
          </a:bodyPr>
          <a:lstStyle/>
          <a:p>
            <a:pPr marL="182880" indent="-182880">
              <a:lnSpc>
                <a:spcPct val="150000"/>
              </a:lnSpc>
              <a:buFont typeface="Arial" panose="020B0604020202020204" pitchFamily="34" charset="0"/>
              <a:buChar char="•"/>
            </a:pPr>
            <a:r>
              <a:rPr lang="en-IN" dirty="0"/>
              <a:t>Owned by Oracle</a:t>
            </a:r>
          </a:p>
          <a:p>
            <a:pPr marL="182880" indent="-182880">
              <a:lnSpc>
                <a:spcPct val="150000"/>
              </a:lnSpc>
              <a:buFont typeface="Arial" panose="020B0604020202020204" pitchFamily="34" charset="0"/>
              <a:buChar char="•"/>
            </a:pPr>
            <a:r>
              <a:rPr lang="en-IN" dirty="0"/>
              <a:t>Scalability issues</a:t>
            </a:r>
          </a:p>
          <a:p>
            <a:pPr marL="182880" indent="-182880">
              <a:lnSpc>
                <a:spcPct val="150000"/>
              </a:lnSpc>
              <a:buFont typeface="Arial" panose="020B0604020202020204" pitchFamily="34" charset="0"/>
              <a:buChar char="•"/>
            </a:pPr>
            <a:r>
              <a:rPr lang="en-IN" dirty="0"/>
              <a:t>Limited support for SQL standards</a:t>
            </a:r>
          </a:p>
          <a:p>
            <a:pPr marL="182880" indent="-182880">
              <a:lnSpc>
                <a:spcPct val="150000"/>
              </a:lnSpc>
              <a:buFont typeface="Arial" panose="020B0604020202020204" pitchFamily="34" charset="0"/>
              <a:buChar char="•"/>
            </a:pPr>
            <a:r>
              <a:rPr lang="en-IN" dirty="0"/>
              <a:t>Large databases</a:t>
            </a:r>
          </a:p>
          <a:p>
            <a:pPr marL="182880" indent="-182880">
              <a:lnSpc>
                <a:spcPct val="150000"/>
              </a:lnSpc>
              <a:buFont typeface="Arial" panose="020B0604020202020204" pitchFamily="34" charset="0"/>
              <a:buChar char="•"/>
            </a:pPr>
            <a:r>
              <a:rPr lang="en-IN" dirty="0"/>
              <a:t>Tools</a:t>
            </a:r>
          </a:p>
          <a:p>
            <a:pPr marL="182880" indent="-182880">
              <a:lnSpc>
                <a:spcPct val="150000"/>
              </a:lnSpc>
              <a:buFont typeface="Arial" panose="020B0604020202020204" pitchFamily="34" charset="0"/>
              <a:buChar char="•"/>
            </a:pPr>
            <a:r>
              <a:rPr lang="en-IN" dirty="0"/>
              <a:t>Data Corruption</a:t>
            </a:r>
          </a:p>
        </p:txBody>
      </p:sp>
      <p:pic>
        <p:nvPicPr>
          <p:cNvPr id="2050" name="Picture 2" descr="MySQL API Integrations - Pipedream">
            <a:extLst>
              <a:ext uri="{FF2B5EF4-FFF2-40B4-BE49-F238E27FC236}">
                <a16:creationId xmlns:a16="http://schemas.microsoft.com/office/drawing/2014/main" id="{AA8B8D7B-4F21-C4E1-0465-A5255FFDA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345" y="1123950"/>
            <a:ext cx="3249930" cy="324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582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6BCC3D98-BF49-55FD-349A-2543438BA999}"/>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5D847B94-41D5-9E38-EC6E-07D57FC0FE1B}"/>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hlinkClick r:id="rId4">
                  <a:extLst>
                    <a:ext uri="{A12FA001-AC4F-418D-AE19-62706E023703}">
                      <ahyp:hlinkClr xmlns:ahyp="http://schemas.microsoft.com/office/drawing/2018/hyperlinkcolor" val="tx"/>
                    </a:ext>
                  </a:extLst>
                </a:hlinkClick>
              </a:rPr>
              <a:t>Lab 6: Creating the First Database</a:t>
            </a:r>
            <a:endParaRPr lang="en-US" sz="1600" b="1" dirty="0">
              <a:solidFill>
                <a:schemeClr val="tx1"/>
              </a:solidFill>
            </a:endParaRPr>
          </a:p>
        </p:txBody>
      </p:sp>
    </p:spTree>
    <p:extLst>
      <p:ext uri="{BB962C8B-B14F-4D97-AF65-F5344CB8AC3E}">
        <p14:creationId xmlns:p14="http://schemas.microsoft.com/office/powerpoint/2010/main" val="3349906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7804" y="590328"/>
            <a:ext cx="3908416" cy="457643"/>
          </a:xfrm>
        </p:spPr>
        <p:txBody>
          <a:bodyPr>
            <a:normAutofit/>
          </a:bodyPr>
          <a:lstStyle/>
          <a:p>
            <a:r>
              <a:rPr lang="en-US" sz="1600" b="1" dirty="0">
                <a:solidFill>
                  <a:srgbClr val="213163"/>
                </a:solidFill>
                <a:latin typeface="Arial"/>
                <a:cs typeface="Arial"/>
              </a:rPr>
              <a:t>Tables in DBMS</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3044" y="1058059"/>
            <a:ext cx="8396596" cy="1007968"/>
          </a:xfrm>
          <a:prstGeom prst="rect">
            <a:avLst/>
          </a:prstGeom>
          <a:noFill/>
        </p:spPr>
        <p:txBody>
          <a:bodyPr wrap="square" lIns="68580" tIns="34290" rIns="68580" bIns="34290" rtlCol="0" anchor="t">
            <a:spAutoFit/>
          </a:bodyPr>
          <a:lstStyle/>
          <a:p>
            <a:pPr marL="182880" indent="-182880">
              <a:spcBef>
                <a:spcPts val="6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In a Database Management System (DBMS), tables are the fundamental structures used to organize and store data. </a:t>
            </a:r>
          </a:p>
          <a:p>
            <a:pPr marL="182880" indent="-182880">
              <a:spcBef>
                <a:spcPts val="600"/>
              </a:spcBef>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Tables are often referred to as relations, and they play a crucial role in defining the schema of a database.</a:t>
            </a:r>
            <a:endParaRPr lang="en-IN" dirty="0">
              <a:solidFill>
                <a:schemeClr val="tx1"/>
              </a:solidFill>
              <a:latin typeface="Arial" panose="020B0604020202020204" pitchFamily="34" charset="0"/>
              <a:cs typeface="Arial" panose="020B0604020202020204" pitchFamily="34" charset="0"/>
            </a:endParaRPr>
          </a:p>
        </p:txBody>
      </p:sp>
      <p:pic>
        <p:nvPicPr>
          <p:cNvPr id="3074" name="Picture 2" descr="DBMS Full Form: Database Management System - javaTpoint">
            <a:extLst>
              <a:ext uri="{FF2B5EF4-FFF2-40B4-BE49-F238E27FC236}">
                <a16:creationId xmlns:a16="http://schemas.microsoft.com/office/drawing/2014/main" id="{DF7CFA60-FC59-C2FC-9303-70E55525E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9" t="16701" r="2800" b="20618"/>
          <a:stretch/>
        </p:blipFill>
        <p:spPr bwMode="auto">
          <a:xfrm>
            <a:off x="2362522" y="2269193"/>
            <a:ext cx="4418956" cy="1616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964EB9-7275-C189-FFE8-94DBC07236F5}"/>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641231A3-CE13-8EFB-00DE-EF9B6FDFB7EC}"/>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0BF8F502-FF39-8E85-D3F2-DC01B5E230C3}"/>
              </a:ext>
            </a:extLst>
          </p:cNvPr>
          <p:cNvSpPr txBox="1"/>
          <p:nvPr/>
        </p:nvSpPr>
        <p:spPr>
          <a:xfrm>
            <a:off x="690891" y="4656005"/>
            <a:ext cx="37439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https://www.javatpoint.com/dbms-full-form</a:t>
            </a:r>
            <a:endParaRPr lang="en-US" sz="1200" dirty="0">
              <a:solidFill>
                <a:srgbClr val="0000FF"/>
              </a:solidFill>
            </a:endParaRPr>
          </a:p>
        </p:txBody>
      </p:sp>
    </p:spTree>
    <p:extLst>
      <p:ext uri="{BB962C8B-B14F-4D97-AF65-F5344CB8AC3E}">
        <p14:creationId xmlns:p14="http://schemas.microsoft.com/office/powerpoint/2010/main" val="2813824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AE469A16-EA3B-0EED-A7A8-C2FED1C12C91}"/>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8DD5F135-6C35-1553-36E0-D758B347E272}"/>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hlinkClick r:id="rId4">
                  <a:extLst>
                    <a:ext uri="{A12FA001-AC4F-418D-AE19-62706E023703}">
                      <ahyp:hlinkClr xmlns:ahyp="http://schemas.microsoft.com/office/drawing/2018/hyperlinkcolor" val="tx"/>
                    </a:ext>
                  </a:extLst>
                </a:hlinkClick>
              </a:rPr>
              <a:t>Lab 7: Creating Tables in Database</a:t>
            </a:r>
            <a:endParaRPr lang="en-US" sz="1600" b="1" dirty="0">
              <a:solidFill>
                <a:schemeClr val="tx1"/>
              </a:solidFill>
            </a:endParaRPr>
          </a:p>
        </p:txBody>
      </p:sp>
    </p:spTree>
    <p:extLst>
      <p:ext uri="{BB962C8B-B14F-4D97-AF65-F5344CB8AC3E}">
        <p14:creationId xmlns:p14="http://schemas.microsoft.com/office/powerpoint/2010/main" val="40426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0184" y="578677"/>
            <a:ext cx="3923656" cy="396683"/>
          </a:xfrm>
        </p:spPr>
        <p:txBody>
          <a:bodyPr>
            <a:normAutofit/>
          </a:bodyPr>
          <a:lstStyle/>
          <a:p>
            <a:r>
              <a:rPr lang="en-US" sz="1600" b="1" dirty="0">
                <a:solidFill>
                  <a:srgbClr val="213163"/>
                </a:solidFill>
                <a:latin typeface="Arial"/>
                <a:cs typeface="Arial"/>
              </a:rPr>
              <a:t>Keys in DBMS</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3044" y="1052903"/>
            <a:ext cx="4418956" cy="1429687"/>
          </a:xfrm>
          <a:prstGeom prst="rect">
            <a:avLst/>
          </a:prstGeom>
          <a:noFill/>
        </p:spPr>
        <p:txBody>
          <a:bodyPr wrap="square" lIns="68580" tIns="34290" rIns="68580" bIns="34290" rtlCol="0" anchor="t">
            <a:spAutoFit/>
          </a:bodyPr>
          <a:lstStyle/>
          <a:p>
            <a:pPr>
              <a:buClr>
                <a:srgbClr val="213163"/>
              </a:buClr>
            </a:pPr>
            <a:r>
              <a:rPr lang="en-US" dirty="0">
                <a:solidFill>
                  <a:schemeClr val="tx1"/>
                </a:solidFill>
                <a:latin typeface="Arial" panose="020B0604020202020204" pitchFamily="34" charset="0"/>
                <a:cs typeface="Arial" panose="020B0604020202020204" pitchFamily="34" charset="0"/>
              </a:rPr>
              <a:t>In DBMS, keys are important concepts that play a crucial role in:</a:t>
            </a:r>
          </a:p>
          <a:p>
            <a:pPr marL="182880" indent="-182880">
              <a:lnSpc>
                <a:spcPct val="150000"/>
              </a:lnSpc>
              <a:buClr>
                <a:srgbClr val="21316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Defining the relationships between tables</a:t>
            </a:r>
          </a:p>
          <a:p>
            <a:pPr marL="182880" indent="-182880">
              <a:lnSpc>
                <a:spcPct val="150000"/>
              </a:lnSpc>
              <a:buClr>
                <a:srgbClr val="21316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Ensuring data integrity</a:t>
            </a:r>
          </a:p>
          <a:p>
            <a:pPr marL="182880" indent="-182880">
              <a:lnSpc>
                <a:spcPct val="150000"/>
              </a:lnSpc>
              <a:buClr>
                <a:srgbClr val="213163"/>
              </a:buClr>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Facilitating efficient data retrieval</a:t>
            </a:r>
            <a:endParaRPr lang="en-IN" dirty="0">
              <a:solidFill>
                <a:schemeClr val="tx1"/>
              </a:solidFill>
              <a:latin typeface="Arial" panose="020B0604020202020204" pitchFamily="34" charset="0"/>
              <a:cs typeface="Arial" panose="020B0604020202020204" pitchFamily="34" charset="0"/>
            </a:endParaRPr>
          </a:p>
        </p:txBody>
      </p:sp>
      <p:pic>
        <p:nvPicPr>
          <p:cNvPr id="2" name="Picture 2" descr="DBMS Full Form: Database Management System - javaTpoint">
            <a:extLst>
              <a:ext uri="{FF2B5EF4-FFF2-40B4-BE49-F238E27FC236}">
                <a16:creationId xmlns:a16="http://schemas.microsoft.com/office/drawing/2014/main" id="{6265901B-2BAB-E55B-2B4D-2B3E10FDA0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9" t="16701" r="2800" b="20618"/>
          <a:stretch/>
        </p:blipFill>
        <p:spPr bwMode="auto">
          <a:xfrm>
            <a:off x="4572000" y="1139190"/>
            <a:ext cx="4418956" cy="16165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B10CC0-C021-BC63-2A3E-8FBE988EE322}"/>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5" name="Straight Connector 4">
            <a:extLst>
              <a:ext uri="{FF2B5EF4-FFF2-40B4-BE49-F238E27FC236}">
                <a16:creationId xmlns:a16="http://schemas.microsoft.com/office/drawing/2014/main" id="{F50A572F-9DEB-884E-E5C1-353EEBD5E790}"/>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A593B5FF-FDDB-5A7A-F113-A53C0F201C98}"/>
              </a:ext>
            </a:extLst>
          </p:cNvPr>
          <p:cNvSpPr txBox="1"/>
          <p:nvPr/>
        </p:nvSpPr>
        <p:spPr>
          <a:xfrm>
            <a:off x="690891" y="4656005"/>
            <a:ext cx="37439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https://www.javatpoint.com/dbms-full-form</a:t>
            </a:r>
            <a:endParaRPr lang="en-US" sz="1200" dirty="0">
              <a:solidFill>
                <a:srgbClr val="0000FF"/>
              </a:solidFill>
            </a:endParaRPr>
          </a:p>
        </p:txBody>
      </p:sp>
    </p:spTree>
    <p:extLst>
      <p:ext uri="{BB962C8B-B14F-4D97-AF65-F5344CB8AC3E}">
        <p14:creationId xmlns:p14="http://schemas.microsoft.com/office/powerpoint/2010/main" val="220595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22564" y="578677"/>
            <a:ext cx="4129396" cy="366203"/>
          </a:xfrm>
        </p:spPr>
        <p:txBody>
          <a:bodyPr>
            <a:normAutofit/>
          </a:bodyPr>
          <a:lstStyle/>
          <a:p>
            <a:r>
              <a:rPr lang="en-US" sz="1600" b="1" dirty="0">
                <a:solidFill>
                  <a:srgbClr val="213163"/>
                </a:solidFill>
                <a:latin typeface="Arial"/>
                <a:cs typeface="Arial"/>
              </a:rPr>
              <a:t>Different Keys in DBMS</a:t>
            </a:r>
          </a:p>
        </p:txBody>
      </p:sp>
      <p:pic>
        <p:nvPicPr>
          <p:cNvPr id="2052" name="Picture 4">
            <a:extLst>
              <a:ext uri="{FF2B5EF4-FFF2-40B4-BE49-F238E27FC236}">
                <a16:creationId xmlns:a16="http://schemas.microsoft.com/office/drawing/2014/main" id="{1FF725BC-2F62-92FE-973C-DC2353DC9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1" y="1293157"/>
            <a:ext cx="4986338" cy="2800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42D496-C43E-4624-096B-1C53EF7BF524}"/>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23EEFADD-2EED-D3B6-70B7-1CBC0090777B}"/>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8D055E-D3E5-E092-0629-08A57CE80D56}"/>
              </a:ext>
            </a:extLst>
          </p:cNvPr>
          <p:cNvSpPr txBox="1"/>
          <p:nvPr/>
        </p:nvSpPr>
        <p:spPr>
          <a:xfrm>
            <a:off x="690891" y="4656005"/>
            <a:ext cx="37439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https://www.educba.com/dbms-keys/</a:t>
            </a:r>
            <a:endParaRPr lang="en-US" sz="1200" dirty="0">
              <a:solidFill>
                <a:srgbClr val="0000FF"/>
              </a:solidFill>
            </a:endParaRPr>
          </a:p>
        </p:txBody>
      </p:sp>
    </p:spTree>
    <p:extLst>
      <p:ext uri="{BB962C8B-B14F-4D97-AF65-F5344CB8AC3E}">
        <p14:creationId xmlns:p14="http://schemas.microsoft.com/office/powerpoint/2010/main" val="247724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116D8D35-C6B7-CA6E-E5C6-F424B57DEC13}"/>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943A11D8-EF97-59BC-D066-24C00D0D3CD9}"/>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hlinkClick r:id="rId4">
                  <a:extLst>
                    <a:ext uri="{A12FA001-AC4F-418D-AE19-62706E023703}">
                      <ahyp:hlinkClr xmlns:ahyp="http://schemas.microsoft.com/office/drawing/2018/hyperlinkcolor" val="tx"/>
                    </a:ext>
                  </a:extLst>
                </a:hlinkClick>
              </a:rPr>
              <a:t>Lab 8: Use of Different Keys</a:t>
            </a:r>
            <a:endParaRPr lang="en-US" sz="1600" b="1" dirty="0">
              <a:solidFill>
                <a:schemeClr val="tx1"/>
              </a:solidFill>
            </a:endParaRPr>
          </a:p>
        </p:txBody>
      </p:sp>
    </p:spTree>
    <p:extLst>
      <p:ext uri="{BB962C8B-B14F-4D97-AF65-F5344CB8AC3E}">
        <p14:creationId xmlns:p14="http://schemas.microsoft.com/office/powerpoint/2010/main" val="1801500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2172" y="552614"/>
            <a:ext cx="4490912" cy="395912"/>
          </a:xfrm>
        </p:spPr>
        <p:txBody>
          <a:bodyPr anchor="ctr">
            <a:normAutofit/>
          </a:bodyPr>
          <a:lstStyle/>
          <a:p>
            <a:r>
              <a:rPr lang="en-US" sz="1600" b="1" dirty="0">
                <a:solidFill>
                  <a:srgbClr val="002060"/>
                </a:solidFill>
                <a:latin typeface="Arial"/>
                <a:cs typeface="Arial"/>
              </a:rPr>
              <a:t>Categories of SQL Statements</a:t>
            </a:r>
          </a:p>
        </p:txBody>
      </p:sp>
      <p:sp>
        <p:nvSpPr>
          <p:cNvPr id="11" name="TextBox 10">
            <a:extLst>
              <a:ext uri="{FF2B5EF4-FFF2-40B4-BE49-F238E27FC236}">
                <a16:creationId xmlns:a16="http://schemas.microsoft.com/office/drawing/2014/main" id="{E405997F-048F-34C9-4228-DE19758DBDBD}"/>
              </a:ext>
            </a:extLst>
          </p:cNvPr>
          <p:cNvSpPr txBox="1"/>
          <p:nvPr/>
        </p:nvSpPr>
        <p:spPr>
          <a:xfrm>
            <a:off x="155032" y="979006"/>
            <a:ext cx="7912251" cy="1685077"/>
          </a:xfrm>
          <a:prstGeom prst="rect">
            <a:avLst/>
          </a:prstGeom>
          <a:noFill/>
        </p:spPr>
        <p:txBody>
          <a:bodyPr wrap="square" lIns="68580" tIns="34290" rIns="68580" bIns="34290" rtlCol="0" anchor="t">
            <a:spAutoFit/>
          </a:bodyPr>
          <a:lstStyle/>
          <a:p>
            <a:pPr>
              <a:lnSpc>
                <a:spcPct val="150000"/>
              </a:lnSpc>
            </a:pPr>
            <a:r>
              <a:rPr lang="en-IN" b="1" dirty="0"/>
              <a:t>DDL (Data Definition Language):</a:t>
            </a:r>
          </a:p>
          <a:p>
            <a:pPr>
              <a:lnSpc>
                <a:spcPct val="150000"/>
              </a:lnSpc>
            </a:pPr>
            <a:r>
              <a:rPr lang="en-IN" dirty="0"/>
              <a:t>DDL statements are used to alter/modify a database or table structure and schema. These statements handle the design and storage of database objects.</a:t>
            </a:r>
          </a:p>
          <a:p>
            <a:pPr marL="356616" lvl="1" indent="-182880">
              <a:buClr>
                <a:srgbClr val="213163"/>
              </a:buClr>
              <a:buFont typeface="Arial" panose="020B0604020202020204" pitchFamily="34" charset="0"/>
              <a:buChar char="•"/>
            </a:pPr>
            <a:r>
              <a:rPr lang="en-IN" dirty="0"/>
              <a:t>CREATE – create a new Table, database, schema</a:t>
            </a:r>
          </a:p>
          <a:p>
            <a:pPr marL="356616" lvl="1" indent="-182880">
              <a:buClr>
                <a:srgbClr val="213163"/>
              </a:buClr>
              <a:buFont typeface="Arial" panose="020B0604020202020204" pitchFamily="34" charset="0"/>
              <a:buChar char="•"/>
            </a:pPr>
            <a:r>
              <a:rPr lang="en-IN" dirty="0"/>
              <a:t>ALTER – alter existing table, column description </a:t>
            </a:r>
            <a:endParaRPr lang="en-IN" dirty="0">
              <a:latin typeface="Arial" pitchFamily="34" charset="0"/>
              <a:cs typeface="Arial" pitchFamily="34" charset="0"/>
            </a:endParaRPr>
          </a:p>
          <a:p>
            <a:pPr marL="356616" lvl="1" indent="-182880">
              <a:buClr>
                <a:srgbClr val="213163"/>
              </a:buClr>
              <a:buFont typeface="Arial" panose="020B0604020202020204" pitchFamily="34" charset="0"/>
              <a:buChar char="•"/>
            </a:pPr>
            <a:r>
              <a:rPr lang="en-IN" dirty="0"/>
              <a:t>DROP – delete existing objects from database</a:t>
            </a:r>
          </a:p>
        </p:txBody>
      </p:sp>
    </p:spTree>
    <p:extLst>
      <p:ext uri="{BB962C8B-B14F-4D97-AF65-F5344CB8AC3E}">
        <p14:creationId xmlns:p14="http://schemas.microsoft.com/office/powerpoint/2010/main" val="1611926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05997F-048F-34C9-4228-DE19758DBDBD}"/>
              </a:ext>
            </a:extLst>
          </p:cNvPr>
          <p:cNvSpPr txBox="1"/>
          <p:nvPr/>
        </p:nvSpPr>
        <p:spPr>
          <a:xfrm>
            <a:off x="155032" y="986626"/>
            <a:ext cx="8749605" cy="2291461"/>
          </a:xfrm>
          <a:prstGeom prst="rect">
            <a:avLst/>
          </a:prstGeom>
          <a:noFill/>
        </p:spPr>
        <p:txBody>
          <a:bodyPr wrap="square" lIns="68580" tIns="34290" rIns="68580" bIns="34290" rtlCol="0" anchor="t">
            <a:spAutoFit/>
          </a:bodyPr>
          <a:lstStyle/>
          <a:p>
            <a:pPr>
              <a:lnSpc>
                <a:spcPct val="150000"/>
              </a:lnSpc>
            </a:pPr>
            <a:r>
              <a:rPr lang="en-IN" b="1" dirty="0"/>
              <a:t>DML (Data Manipulation Language):</a:t>
            </a:r>
          </a:p>
          <a:p>
            <a:pPr>
              <a:lnSpc>
                <a:spcPct val="150000"/>
              </a:lnSpc>
            </a:pPr>
            <a:r>
              <a:rPr lang="en-IN" dirty="0"/>
              <a:t>These are basic operations we perform on data such as selecting a few records from a table, inserting new records, deleting unnecessary records, and updating/modifying existing records.</a:t>
            </a:r>
          </a:p>
          <a:p>
            <a:pPr marL="600075" lvl="1" indent="-182880">
              <a:lnSpc>
                <a:spcPct val="150000"/>
              </a:lnSpc>
              <a:buClr>
                <a:srgbClr val="213163"/>
              </a:buClr>
              <a:buFont typeface="Arial" panose="020B0604020202020204" pitchFamily="34" charset="0"/>
              <a:buChar char="•"/>
            </a:pPr>
            <a:r>
              <a:rPr lang="en-IN" dirty="0"/>
              <a:t>SELECT - select records from a table</a:t>
            </a:r>
          </a:p>
          <a:p>
            <a:pPr marL="600075" lvl="1" indent="-182880">
              <a:lnSpc>
                <a:spcPct val="150000"/>
              </a:lnSpc>
              <a:buClr>
                <a:srgbClr val="213163"/>
              </a:buClr>
              <a:buFont typeface="Arial" panose="020B0604020202020204" pitchFamily="34" charset="0"/>
              <a:buChar char="•"/>
            </a:pPr>
            <a:r>
              <a:rPr lang="en-IN" dirty="0"/>
              <a:t>INSERT - insert new records</a:t>
            </a:r>
          </a:p>
          <a:p>
            <a:pPr marL="600075" lvl="1" indent="-182880">
              <a:lnSpc>
                <a:spcPct val="150000"/>
              </a:lnSpc>
              <a:buClr>
                <a:srgbClr val="213163"/>
              </a:buClr>
              <a:buFont typeface="Arial" panose="020B0604020202020204" pitchFamily="34" charset="0"/>
              <a:buChar char="•"/>
            </a:pPr>
            <a:r>
              <a:rPr lang="en-IN" dirty="0"/>
              <a:t>UPDATE - update/Modify existing records</a:t>
            </a:r>
          </a:p>
          <a:p>
            <a:pPr marL="600075" lvl="1" indent="-182880">
              <a:lnSpc>
                <a:spcPct val="150000"/>
              </a:lnSpc>
              <a:buClr>
                <a:srgbClr val="213163"/>
              </a:buClr>
              <a:buFont typeface="Arial" panose="020B0604020202020204" pitchFamily="34" charset="0"/>
              <a:buChar char="•"/>
            </a:pPr>
            <a:r>
              <a:rPr lang="en-IN" dirty="0"/>
              <a:t>DELETE - delete existing records</a:t>
            </a:r>
          </a:p>
        </p:txBody>
      </p:sp>
      <p:sp>
        <p:nvSpPr>
          <p:cNvPr id="5" name="Title 3">
            <a:extLst>
              <a:ext uri="{FF2B5EF4-FFF2-40B4-BE49-F238E27FC236}">
                <a16:creationId xmlns:a16="http://schemas.microsoft.com/office/drawing/2014/main" id="{F4987C34-23C3-E2EF-0BBA-1397A52157B8}"/>
              </a:ext>
            </a:extLst>
          </p:cNvPr>
          <p:cNvSpPr txBox="1">
            <a:spLocks/>
          </p:cNvSpPr>
          <p:nvPr/>
        </p:nvSpPr>
        <p:spPr>
          <a:xfrm>
            <a:off x="132172" y="552614"/>
            <a:ext cx="4490912" cy="395912"/>
          </a:xfrm>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002060"/>
                </a:solidFill>
              </a:rPr>
              <a:t>Categories of SQL Statements</a:t>
            </a:r>
          </a:p>
        </p:txBody>
      </p:sp>
    </p:spTree>
    <p:extLst>
      <p:ext uri="{BB962C8B-B14F-4D97-AF65-F5344CB8AC3E}">
        <p14:creationId xmlns:p14="http://schemas.microsoft.com/office/powerpoint/2010/main" val="1593668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05997F-048F-34C9-4228-DE19758DBDBD}"/>
              </a:ext>
            </a:extLst>
          </p:cNvPr>
          <p:cNvSpPr txBox="1"/>
          <p:nvPr/>
        </p:nvSpPr>
        <p:spPr>
          <a:xfrm>
            <a:off x="155032" y="984383"/>
            <a:ext cx="8706200" cy="1321965"/>
          </a:xfrm>
          <a:prstGeom prst="rect">
            <a:avLst/>
          </a:prstGeom>
          <a:noFill/>
        </p:spPr>
        <p:txBody>
          <a:bodyPr wrap="square" lIns="68580" tIns="34290" rIns="68580" bIns="34290" rtlCol="0" anchor="t">
            <a:spAutoFit/>
          </a:bodyPr>
          <a:lstStyle/>
          <a:p>
            <a:pPr>
              <a:lnSpc>
                <a:spcPct val="150000"/>
              </a:lnSpc>
            </a:pPr>
            <a:r>
              <a:rPr lang="en-IN" b="1" dirty="0"/>
              <a:t>DCL (Data Control Language):</a:t>
            </a:r>
          </a:p>
          <a:p>
            <a:pPr>
              <a:lnSpc>
                <a:spcPct val="150000"/>
              </a:lnSpc>
            </a:pPr>
            <a:r>
              <a:rPr lang="en-IN" dirty="0"/>
              <a:t>DCL statements control the level of access that users have on database objects.</a:t>
            </a:r>
          </a:p>
          <a:p>
            <a:pPr marL="600075" lvl="1" indent="-182880">
              <a:lnSpc>
                <a:spcPct val="150000"/>
              </a:lnSpc>
              <a:buClr>
                <a:srgbClr val="213163"/>
              </a:buClr>
              <a:buFont typeface="Arial" panose="020B0604020202020204" pitchFamily="34" charset="0"/>
              <a:buChar char="•"/>
            </a:pPr>
            <a:r>
              <a:rPr lang="en-IN" dirty="0"/>
              <a:t>GRANT - allows users to read/write on certain database objects</a:t>
            </a:r>
          </a:p>
          <a:p>
            <a:pPr marL="600075" lvl="1" indent="-182880">
              <a:lnSpc>
                <a:spcPct val="150000"/>
              </a:lnSpc>
              <a:buClr>
                <a:srgbClr val="213163"/>
              </a:buClr>
              <a:buFont typeface="Arial" panose="020B0604020202020204" pitchFamily="34" charset="0"/>
              <a:buChar char="•"/>
            </a:pPr>
            <a:r>
              <a:rPr lang="en-IN" dirty="0"/>
              <a:t>REVOKE - keeps users from read/write permission on database objects</a:t>
            </a:r>
          </a:p>
        </p:txBody>
      </p:sp>
      <p:sp>
        <p:nvSpPr>
          <p:cNvPr id="5" name="Title 3">
            <a:extLst>
              <a:ext uri="{FF2B5EF4-FFF2-40B4-BE49-F238E27FC236}">
                <a16:creationId xmlns:a16="http://schemas.microsoft.com/office/drawing/2014/main" id="{3E422690-815C-AC10-9B4B-134FA3664B61}"/>
              </a:ext>
            </a:extLst>
          </p:cNvPr>
          <p:cNvSpPr txBox="1">
            <a:spLocks/>
          </p:cNvSpPr>
          <p:nvPr/>
        </p:nvSpPr>
        <p:spPr>
          <a:xfrm>
            <a:off x="132172" y="552614"/>
            <a:ext cx="4490912" cy="395912"/>
          </a:xfrm>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002060"/>
                </a:solidFill>
              </a:rPr>
              <a:t>Categories of SQL Statements</a:t>
            </a:r>
          </a:p>
        </p:txBody>
      </p:sp>
    </p:spTree>
    <p:extLst>
      <p:ext uri="{BB962C8B-B14F-4D97-AF65-F5344CB8AC3E}">
        <p14:creationId xmlns:p14="http://schemas.microsoft.com/office/powerpoint/2010/main" val="118911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998F-014F-0694-193B-F2301591287B}"/>
              </a:ext>
            </a:extLst>
          </p:cNvPr>
          <p:cNvSpPr>
            <a:spLocks noGrp="1"/>
          </p:cNvSpPr>
          <p:nvPr>
            <p:ph type="title"/>
          </p:nvPr>
        </p:nvSpPr>
        <p:spPr>
          <a:xfrm>
            <a:off x="129298" y="585688"/>
            <a:ext cx="4029196" cy="289296"/>
          </a:xfrm>
        </p:spPr>
        <p:txBody>
          <a:bodyPr>
            <a:noAutofit/>
          </a:bodyPr>
          <a:lstStyle/>
          <a:p>
            <a:r>
              <a:rPr lang="en-US" sz="1600" b="1" dirty="0">
                <a:solidFill>
                  <a:srgbClr val="213163"/>
                </a:solidFill>
                <a:latin typeface="Arial"/>
                <a:cs typeface="Arial"/>
              </a:rPr>
              <a:t>Scenario</a:t>
            </a:r>
          </a:p>
        </p:txBody>
      </p:sp>
      <p:sp>
        <p:nvSpPr>
          <p:cNvPr id="3" name="Content Placeholder 2">
            <a:extLst>
              <a:ext uri="{FF2B5EF4-FFF2-40B4-BE49-F238E27FC236}">
                <a16:creationId xmlns:a16="http://schemas.microsoft.com/office/drawing/2014/main" id="{15415EB2-93A1-160F-6117-177E40B3C901}"/>
              </a:ext>
            </a:extLst>
          </p:cNvPr>
          <p:cNvSpPr>
            <a:spLocks noGrp="1"/>
          </p:cNvSpPr>
          <p:nvPr>
            <p:ph idx="1"/>
          </p:nvPr>
        </p:nvSpPr>
        <p:spPr>
          <a:xfrm>
            <a:off x="159778" y="1066800"/>
            <a:ext cx="4412222" cy="1851660"/>
          </a:xfrm>
        </p:spPr>
        <p:txBody>
          <a:bodyPr vert="horz" lIns="68580" tIns="34290" rIns="68580" bIns="34290" rtlCol="0" anchor="t">
            <a:normAutofit lnSpcReduction="10000"/>
          </a:bodyPr>
          <a:lstStyle/>
          <a:p>
            <a:r>
              <a:rPr lang="en-US" b="1" dirty="0">
                <a:solidFill>
                  <a:schemeClr val="tx1"/>
                </a:solidFill>
              </a:rPr>
              <a:t>An imaginative scenario:</a:t>
            </a:r>
          </a:p>
          <a:p>
            <a:endParaRPr lang="en-US" b="1" dirty="0">
              <a:solidFill>
                <a:schemeClr val="tx1"/>
              </a:solidFill>
            </a:endParaRPr>
          </a:p>
          <a:p>
            <a:r>
              <a:rPr lang="en-US" dirty="0">
                <a:solidFill>
                  <a:schemeClr val="tx1"/>
                </a:solidFill>
              </a:rPr>
              <a:t>Once upon a time, in a bustling office filled with stacks of paper, a small business named "</a:t>
            </a:r>
            <a:r>
              <a:rPr lang="en-US" dirty="0" err="1">
                <a:solidFill>
                  <a:schemeClr val="tx1"/>
                </a:solidFill>
              </a:rPr>
              <a:t>PaperWorks</a:t>
            </a:r>
            <a:r>
              <a:rPr lang="en-US" dirty="0">
                <a:solidFill>
                  <a:schemeClr val="tx1"/>
                </a:solidFill>
              </a:rPr>
              <a:t> Co." was struggling to keep up with its growing list of customers, orders, and products. Every time they needed to find an order or update customer information, they had to search through piles of documents and folders. It was a real mess!</a:t>
            </a:r>
            <a:endParaRPr lang="en-US" dirty="0">
              <a:solidFill>
                <a:schemeClr val="tx1"/>
              </a:solidFill>
              <a:cs typeface="Arial"/>
            </a:endParaRPr>
          </a:p>
        </p:txBody>
      </p:sp>
      <p:pic>
        <p:nvPicPr>
          <p:cNvPr id="1026" name="Picture 2">
            <a:extLst>
              <a:ext uri="{FF2B5EF4-FFF2-40B4-BE49-F238E27FC236}">
                <a16:creationId xmlns:a16="http://schemas.microsoft.com/office/drawing/2014/main" id="{CD1D1E1E-1826-40CA-326A-B05FBE35D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3950"/>
            <a:ext cx="4195284" cy="235131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4F54A0A-0FC9-E906-934F-609570DD1541}"/>
              </a:ext>
            </a:extLst>
          </p:cNvPr>
          <p:cNvSpPr txBox="1">
            <a:spLocks/>
          </p:cNvSpPr>
          <p:nvPr/>
        </p:nvSpPr>
        <p:spPr>
          <a:xfrm>
            <a:off x="159778" y="2957640"/>
            <a:ext cx="4273036" cy="753300"/>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A new employee, Sarah, joins the company. She would like to help but don’t know how. How can you help?</a:t>
            </a:r>
            <a:endParaRPr lang="en-US" sz="2000" dirty="0">
              <a:latin typeface="+mj-lt"/>
              <a:cs typeface="Arial"/>
            </a:endParaRPr>
          </a:p>
        </p:txBody>
      </p:sp>
      <p:sp>
        <p:nvSpPr>
          <p:cNvPr id="4" name="TextBox 3">
            <a:extLst>
              <a:ext uri="{FF2B5EF4-FFF2-40B4-BE49-F238E27FC236}">
                <a16:creationId xmlns:a16="http://schemas.microsoft.com/office/drawing/2014/main" id="{6C2724BA-FD8C-3D3E-0246-1DD2DDEEBA6B}"/>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7" name="Straight Connector 6">
            <a:extLst>
              <a:ext uri="{FF2B5EF4-FFF2-40B4-BE49-F238E27FC236}">
                <a16:creationId xmlns:a16="http://schemas.microsoft.com/office/drawing/2014/main" id="{5E9EF866-7751-D406-EE8E-07D8ACFF713C}"/>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FE185B62-64C4-5519-732F-AF6E07003537}"/>
              </a:ext>
            </a:extLst>
          </p:cNvPr>
          <p:cNvSpPr txBox="1"/>
          <p:nvPr/>
        </p:nvSpPr>
        <p:spPr>
          <a:xfrm>
            <a:off x="690891" y="4656005"/>
            <a:ext cx="52222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https://th.bing.com/th/id/OIP.uhqnL_P82sFw9_RVWMGvdAHaEK?w=331</a:t>
            </a:r>
            <a:endParaRPr lang="en-US" sz="1200" dirty="0">
              <a:solidFill>
                <a:srgbClr val="0000FF"/>
              </a:solidFill>
            </a:endParaRPr>
          </a:p>
        </p:txBody>
      </p:sp>
    </p:spTree>
    <p:extLst>
      <p:ext uri="{BB962C8B-B14F-4D97-AF65-F5344CB8AC3E}">
        <p14:creationId xmlns:p14="http://schemas.microsoft.com/office/powerpoint/2010/main" val="1563777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405997F-048F-34C9-4228-DE19758DBDBD}"/>
              </a:ext>
            </a:extLst>
          </p:cNvPr>
          <p:cNvSpPr txBox="1"/>
          <p:nvPr/>
        </p:nvSpPr>
        <p:spPr>
          <a:xfrm>
            <a:off x="153407" y="986626"/>
            <a:ext cx="8152393" cy="1968296"/>
          </a:xfrm>
          <a:prstGeom prst="rect">
            <a:avLst/>
          </a:prstGeom>
          <a:noFill/>
        </p:spPr>
        <p:txBody>
          <a:bodyPr wrap="square" lIns="68580" tIns="34290" rIns="68580" bIns="34290" rtlCol="0" anchor="t">
            <a:spAutoFit/>
          </a:bodyPr>
          <a:lstStyle/>
          <a:p>
            <a:pPr>
              <a:lnSpc>
                <a:spcPct val="150000"/>
              </a:lnSpc>
            </a:pPr>
            <a:r>
              <a:rPr lang="en-IN" b="1" dirty="0"/>
              <a:t>TCL (Transaction Control Language)</a:t>
            </a:r>
          </a:p>
          <a:p>
            <a:pPr>
              <a:lnSpc>
                <a:spcPct val="150000"/>
              </a:lnSpc>
            </a:pPr>
            <a:r>
              <a:rPr lang="en-IN" dirty="0"/>
              <a:t>TCL statements allow you to control and manage transactions to maintain the integrity of data within SQL statements.</a:t>
            </a:r>
          </a:p>
          <a:p>
            <a:pPr marL="600075" lvl="1" indent="-182880">
              <a:lnSpc>
                <a:spcPct val="150000"/>
              </a:lnSpc>
              <a:buClr>
                <a:srgbClr val="213163"/>
              </a:buClr>
              <a:buFont typeface="Arial" panose="020B0604020202020204" pitchFamily="34" charset="0"/>
              <a:buChar char="•"/>
            </a:pPr>
            <a:r>
              <a:rPr lang="en-IN" dirty="0"/>
              <a:t>BEGIN Transaction - opens a transaction </a:t>
            </a:r>
          </a:p>
          <a:p>
            <a:pPr marL="600075" lvl="1" indent="-182880">
              <a:lnSpc>
                <a:spcPct val="150000"/>
              </a:lnSpc>
              <a:buClr>
                <a:srgbClr val="213163"/>
              </a:buClr>
              <a:buFont typeface="Arial" panose="020B0604020202020204" pitchFamily="34" charset="0"/>
              <a:buChar char="•"/>
            </a:pPr>
            <a:r>
              <a:rPr lang="en-IN" dirty="0"/>
              <a:t>COMMIT Transaction - commits a transaction </a:t>
            </a:r>
            <a:endParaRPr lang="en-IN" dirty="0">
              <a:latin typeface="Arial" pitchFamily="34" charset="0"/>
              <a:cs typeface="Arial" pitchFamily="34" charset="0"/>
            </a:endParaRPr>
          </a:p>
          <a:p>
            <a:pPr marL="600075" lvl="1" indent="-182880">
              <a:lnSpc>
                <a:spcPct val="150000"/>
              </a:lnSpc>
              <a:buClr>
                <a:srgbClr val="213163"/>
              </a:buClr>
              <a:buFont typeface="Arial" panose="020B0604020202020204" pitchFamily="34" charset="0"/>
              <a:buChar char="•"/>
            </a:pPr>
            <a:r>
              <a:rPr lang="en-IN" dirty="0"/>
              <a:t>ROLLBACK Transaction - ROLLBACK a transaction in case of any error</a:t>
            </a:r>
          </a:p>
        </p:txBody>
      </p:sp>
      <p:sp>
        <p:nvSpPr>
          <p:cNvPr id="5" name="Title 3">
            <a:extLst>
              <a:ext uri="{FF2B5EF4-FFF2-40B4-BE49-F238E27FC236}">
                <a16:creationId xmlns:a16="http://schemas.microsoft.com/office/drawing/2014/main" id="{09B90FCE-8BFE-0739-9282-908B45610D5E}"/>
              </a:ext>
            </a:extLst>
          </p:cNvPr>
          <p:cNvSpPr txBox="1">
            <a:spLocks/>
          </p:cNvSpPr>
          <p:nvPr/>
        </p:nvSpPr>
        <p:spPr>
          <a:xfrm>
            <a:off x="132172" y="552614"/>
            <a:ext cx="4490912" cy="395912"/>
          </a:xfrm>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002060"/>
                </a:solidFill>
              </a:rPr>
              <a:t>Categories of SQL Statements</a:t>
            </a:r>
          </a:p>
        </p:txBody>
      </p:sp>
    </p:spTree>
    <p:extLst>
      <p:ext uri="{BB962C8B-B14F-4D97-AF65-F5344CB8AC3E}">
        <p14:creationId xmlns:p14="http://schemas.microsoft.com/office/powerpoint/2010/main" val="3324428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199A8-1E6A-4A1E-9DFC-D2B2FAA68437}"/>
              </a:ext>
            </a:extLst>
          </p:cNvPr>
          <p:cNvSpPr>
            <a:spLocks noGrp="1"/>
          </p:cNvSpPr>
          <p:nvPr>
            <p:ph type="title"/>
          </p:nvPr>
        </p:nvSpPr>
        <p:spPr>
          <a:xfrm>
            <a:off x="131887" y="586554"/>
            <a:ext cx="3517192" cy="329647"/>
          </a:xfrm>
        </p:spPr>
        <p:txBody>
          <a:bodyPr>
            <a:noAutofit/>
          </a:bodyPr>
          <a:lstStyle/>
          <a:p>
            <a:r>
              <a:rPr lang="en-US" sz="1600" b="1" dirty="0">
                <a:solidFill>
                  <a:srgbClr val="213163"/>
                </a:solidFill>
                <a:latin typeface="Arial"/>
                <a:cs typeface="Arial"/>
              </a:rPr>
              <a:t>SQL Commands</a:t>
            </a:r>
          </a:p>
        </p:txBody>
      </p:sp>
      <p:pic>
        <p:nvPicPr>
          <p:cNvPr id="1026" name="Picture 2" descr="Types of SQL Commands">
            <a:extLst>
              <a:ext uri="{FF2B5EF4-FFF2-40B4-BE49-F238E27FC236}">
                <a16:creationId xmlns:a16="http://schemas.microsoft.com/office/drawing/2014/main" id="{3EC3BAC2-B4D1-9381-A55F-A10E6D33EF3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14500" y="1264920"/>
            <a:ext cx="5715000" cy="2895600"/>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976C05-4A28-C80D-2705-57A6C8A77DF5}"/>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74EBE402-86DD-7077-D12B-0784AB7506BF}"/>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743E07A-6E75-8712-F916-E16816F4C55D}"/>
              </a:ext>
            </a:extLst>
          </p:cNvPr>
          <p:cNvSpPr txBox="1"/>
          <p:nvPr/>
        </p:nvSpPr>
        <p:spPr>
          <a:xfrm>
            <a:off x="690891" y="4656005"/>
            <a:ext cx="60680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https://static.javatpoint.com/sqlpages/images/types-of-sql-commands.png</a:t>
            </a:r>
            <a:endParaRPr lang="en-US" sz="1200" dirty="0">
              <a:solidFill>
                <a:srgbClr val="0000FF"/>
              </a:solidFill>
            </a:endParaRPr>
          </a:p>
        </p:txBody>
      </p:sp>
    </p:spTree>
    <p:extLst>
      <p:ext uri="{BB962C8B-B14F-4D97-AF65-F5344CB8AC3E}">
        <p14:creationId xmlns:p14="http://schemas.microsoft.com/office/powerpoint/2010/main" val="2165950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is image describes the data definition commands which is one of the types of SQL commands present.">
            <a:extLst>
              <a:ext uri="{FF2B5EF4-FFF2-40B4-BE49-F238E27FC236}">
                <a16:creationId xmlns:a16="http://schemas.microsoft.com/office/drawing/2014/main" id="{D01BBB39-A350-9BC4-9E71-401E7FA164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51" y="1203570"/>
            <a:ext cx="7707573" cy="26707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6FA7F4-2402-C7F2-26E4-12F14417B9CD}"/>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11AB03FE-62DA-FB9A-C4F9-C605D8634AEA}"/>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1D7C5410-B11D-6569-040D-A9BD41EAEADE}"/>
              </a:ext>
            </a:extLst>
          </p:cNvPr>
          <p:cNvSpPr txBox="1"/>
          <p:nvPr/>
        </p:nvSpPr>
        <p:spPr>
          <a:xfrm>
            <a:off x="690891" y="4656005"/>
            <a:ext cx="675384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https://minigranth.in/sql-tutorial/images/tutorials/SQL%20IMAGES/DDL%20Commands.jpg</a:t>
            </a:r>
            <a:endParaRPr lang="en-US" sz="1200" dirty="0">
              <a:solidFill>
                <a:srgbClr val="0000FF"/>
              </a:solidFill>
            </a:endParaRPr>
          </a:p>
        </p:txBody>
      </p:sp>
      <p:sp>
        <p:nvSpPr>
          <p:cNvPr id="9" name="Title 3">
            <a:extLst>
              <a:ext uri="{FF2B5EF4-FFF2-40B4-BE49-F238E27FC236}">
                <a16:creationId xmlns:a16="http://schemas.microsoft.com/office/drawing/2014/main" id="{D8BC17E0-EB27-4CE0-749C-ED1A4DBED49F}"/>
              </a:ext>
            </a:extLst>
          </p:cNvPr>
          <p:cNvSpPr txBox="1">
            <a:spLocks/>
          </p:cNvSpPr>
          <p:nvPr/>
        </p:nvSpPr>
        <p:spPr>
          <a:xfrm>
            <a:off x="131887" y="586554"/>
            <a:ext cx="3517192" cy="329647"/>
          </a:xfr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a:solidFill>
                  <a:srgbClr val="213163"/>
                </a:solidFill>
              </a:rPr>
              <a:t>SQL Commands</a:t>
            </a:r>
            <a:endParaRPr lang="en-US" sz="1600" b="1" dirty="0">
              <a:solidFill>
                <a:srgbClr val="213163"/>
              </a:solidFill>
            </a:endParaRPr>
          </a:p>
        </p:txBody>
      </p:sp>
    </p:spTree>
    <p:extLst>
      <p:ext uri="{BB962C8B-B14F-4D97-AF65-F5344CB8AC3E}">
        <p14:creationId xmlns:p14="http://schemas.microsoft.com/office/powerpoint/2010/main" val="653529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B0454D2-3734-4A1A-B7A5-645E21ACDE18}"/>
              </a:ext>
            </a:extLst>
          </p:cNvPr>
          <p:cNvSpPr txBox="1"/>
          <p:nvPr/>
        </p:nvSpPr>
        <p:spPr>
          <a:xfrm>
            <a:off x="6967119" y="3758903"/>
            <a:ext cx="138564" cy="230832"/>
          </a:xfrm>
          <a:prstGeom prst="rect">
            <a:avLst/>
          </a:prstGeom>
          <a:noFill/>
        </p:spPr>
        <p:txBody>
          <a:bodyPr wrap="none" lIns="68580" tIns="34290" rIns="68580" bIns="34290" rtlCol="0" anchor="t">
            <a:spAutoFit/>
          </a:bodyPr>
          <a:lstStyle/>
          <a:p>
            <a:endParaRPr lang="en-US" sz="1050"/>
          </a:p>
        </p:txBody>
      </p:sp>
      <p:pic>
        <p:nvPicPr>
          <p:cNvPr id="3074" name="Picture 2" descr="This image describes the various DML commands that can be used to fetch data in sql.">
            <a:extLst>
              <a:ext uri="{FF2B5EF4-FFF2-40B4-BE49-F238E27FC236}">
                <a16:creationId xmlns:a16="http://schemas.microsoft.com/office/drawing/2014/main" id="{7EFF76E2-B7AC-627E-8095-663D0F0F2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106" y="1204959"/>
            <a:ext cx="7743787" cy="27847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BE5D5-DDC2-9037-5CA7-0C7788C46618}"/>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A59B0CC8-B93B-4109-10F6-9A5C5DE37B1F}"/>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19CC45AC-8D61-C0E4-9A1A-965E6FE3131D}"/>
              </a:ext>
            </a:extLst>
          </p:cNvPr>
          <p:cNvSpPr txBox="1"/>
          <p:nvPr/>
        </p:nvSpPr>
        <p:spPr>
          <a:xfrm>
            <a:off x="690891" y="4656005"/>
            <a:ext cx="69214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https://minigranth.in/sql-tutorial/images/tutorials/SQL%20IMAGES/DML%20Commands.jpg</a:t>
            </a:r>
            <a:endParaRPr lang="en-US" sz="1200" dirty="0">
              <a:solidFill>
                <a:srgbClr val="0000FF"/>
              </a:solidFill>
            </a:endParaRPr>
          </a:p>
        </p:txBody>
      </p:sp>
      <p:sp>
        <p:nvSpPr>
          <p:cNvPr id="9" name="Title 3">
            <a:extLst>
              <a:ext uri="{FF2B5EF4-FFF2-40B4-BE49-F238E27FC236}">
                <a16:creationId xmlns:a16="http://schemas.microsoft.com/office/drawing/2014/main" id="{0C521F49-B3D8-7B2D-C594-3A376159B60F}"/>
              </a:ext>
            </a:extLst>
          </p:cNvPr>
          <p:cNvSpPr txBox="1">
            <a:spLocks/>
          </p:cNvSpPr>
          <p:nvPr/>
        </p:nvSpPr>
        <p:spPr>
          <a:xfrm>
            <a:off x="131887" y="586554"/>
            <a:ext cx="3517192" cy="329647"/>
          </a:xfr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213163"/>
                </a:solidFill>
              </a:rPr>
              <a:t>SQL Commands</a:t>
            </a:r>
          </a:p>
        </p:txBody>
      </p:sp>
    </p:spTree>
    <p:extLst>
      <p:ext uri="{BB962C8B-B14F-4D97-AF65-F5344CB8AC3E}">
        <p14:creationId xmlns:p14="http://schemas.microsoft.com/office/powerpoint/2010/main" val="1056160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is image describes the various DCL commands that can be used to fetch data in sql.">
            <a:extLst>
              <a:ext uri="{FF2B5EF4-FFF2-40B4-BE49-F238E27FC236}">
                <a16:creationId xmlns:a16="http://schemas.microsoft.com/office/drawing/2014/main" id="{1620DF3B-A998-D4DB-F79F-BD0ECE9047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9162" y="1611074"/>
            <a:ext cx="7239000" cy="1219200"/>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534A4BF-9F69-658E-414D-203090CD1221}"/>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95A8DF75-A95E-C29D-2563-7CCBD1307448}"/>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C1BBC51A-5987-5E4B-B8B8-662E437E49B9}"/>
              </a:ext>
            </a:extLst>
          </p:cNvPr>
          <p:cNvSpPr txBox="1"/>
          <p:nvPr/>
        </p:nvSpPr>
        <p:spPr>
          <a:xfrm>
            <a:off x="690891" y="4656005"/>
            <a:ext cx="72034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https://minigranth.in/sql-tutorial/images/tutorials/SQL%20IMAGES/DCL%20Commands.jpg</a:t>
            </a:r>
            <a:endParaRPr lang="en-US" sz="1200" dirty="0">
              <a:solidFill>
                <a:srgbClr val="0000FF"/>
              </a:solidFill>
            </a:endParaRPr>
          </a:p>
        </p:txBody>
      </p:sp>
      <p:sp>
        <p:nvSpPr>
          <p:cNvPr id="9" name="Title 3">
            <a:extLst>
              <a:ext uri="{FF2B5EF4-FFF2-40B4-BE49-F238E27FC236}">
                <a16:creationId xmlns:a16="http://schemas.microsoft.com/office/drawing/2014/main" id="{52435C6A-2987-6CBF-DC9E-845521429472}"/>
              </a:ext>
            </a:extLst>
          </p:cNvPr>
          <p:cNvSpPr txBox="1">
            <a:spLocks/>
          </p:cNvSpPr>
          <p:nvPr/>
        </p:nvSpPr>
        <p:spPr>
          <a:xfrm>
            <a:off x="131887" y="586554"/>
            <a:ext cx="3517192" cy="329647"/>
          </a:xfr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213163"/>
                </a:solidFill>
              </a:rPr>
              <a:t>SQL Commands</a:t>
            </a:r>
          </a:p>
        </p:txBody>
      </p:sp>
    </p:spTree>
    <p:extLst>
      <p:ext uri="{BB962C8B-B14F-4D97-AF65-F5344CB8AC3E}">
        <p14:creationId xmlns:p14="http://schemas.microsoft.com/office/powerpoint/2010/main" val="99676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B0454D2-3734-4A1A-B7A5-645E21ACDE18}"/>
              </a:ext>
            </a:extLst>
          </p:cNvPr>
          <p:cNvSpPr txBox="1"/>
          <p:nvPr/>
        </p:nvSpPr>
        <p:spPr>
          <a:xfrm>
            <a:off x="6967119" y="3758903"/>
            <a:ext cx="138564" cy="230832"/>
          </a:xfrm>
          <a:prstGeom prst="rect">
            <a:avLst/>
          </a:prstGeom>
          <a:noFill/>
        </p:spPr>
        <p:txBody>
          <a:bodyPr wrap="none" lIns="68580" tIns="34290" rIns="68580" bIns="34290" rtlCol="0" anchor="t">
            <a:spAutoFit/>
          </a:bodyPr>
          <a:lstStyle/>
          <a:p>
            <a:endParaRPr lang="en-US" sz="1050"/>
          </a:p>
        </p:txBody>
      </p:sp>
      <p:pic>
        <p:nvPicPr>
          <p:cNvPr id="5122" name="Picture 2" descr="This image describes the various TCL commands that can be used to fetch data in sql.">
            <a:extLst>
              <a:ext uri="{FF2B5EF4-FFF2-40B4-BE49-F238E27FC236}">
                <a16:creationId xmlns:a16="http://schemas.microsoft.com/office/drawing/2014/main" id="{4F289E12-32DC-71E9-F592-1FCFA3E838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8687" y="1384597"/>
            <a:ext cx="7286625" cy="1714500"/>
          </a:xfrm>
          <a:prstGeom prst="rect">
            <a:avLst/>
          </a:prstGeom>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23D73FE-CA99-E0A6-AFCE-90AD2ED84078}"/>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3" name="Straight Connector 2">
            <a:extLst>
              <a:ext uri="{FF2B5EF4-FFF2-40B4-BE49-F238E27FC236}">
                <a16:creationId xmlns:a16="http://schemas.microsoft.com/office/drawing/2014/main" id="{E308E371-D54A-CDB5-68B8-2E3B3E5C1647}"/>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22F071B-A9BD-73BE-BCB5-B9F2D004BCD6}"/>
              </a:ext>
            </a:extLst>
          </p:cNvPr>
          <p:cNvSpPr txBox="1"/>
          <p:nvPr/>
        </p:nvSpPr>
        <p:spPr>
          <a:xfrm>
            <a:off x="690891" y="4656005"/>
            <a:ext cx="68452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https://minigranth.in/sql-tutorial/images/tutorials/SQL%20IMAGES/TCL%20Commands.jpg</a:t>
            </a:r>
            <a:endParaRPr lang="en-US" sz="1200" dirty="0">
              <a:solidFill>
                <a:srgbClr val="0000FF"/>
              </a:solidFill>
            </a:endParaRPr>
          </a:p>
        </p:txBody>
      </p:sp>
      <p:sp>
        <p:nvSpPr>
          <p:cNvPr id="9" name="Title 3">
            <a:extLst>
              <a:ext uri="{FF2B5EF4-FFF2-40B4-BE49-F238E27FC236}">
                <a16:creationId xmlns:a16="http://schemas.microsoft.com/office/drawing/2014/main" id="{3CCB1258-EC0C-0445-7A3E-05EB25AC562C}"/>
              </a:ext>
            </a:extLst>
          </p:cNvPr>
          <p:cNvSpPr txBox="1">
            <a:spLocks/>
          </p:cNvSpPr>
          <p:nvPr/>
        </p:nvSpPr>
        <p:spPr>
          <a:xfrm>
            <a:off x="131887" y="586554"/>
            <a:ext cx="3517192" cy="329647"/>
          </a:xfr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213163"/>
                </a:solidFill>
              </a:rPr>
              <a:t>SQL Commands</a:t>
            </a:r>
          </a:p>
        </p:txBody>
      </p:sp>
    </p:spTree>
    <p:extLst>
      <p:ext uri="{BB962C8B-B14F-4D97-AF65-F5344CB8AC3E}">
        <p14:creationId xmlns:p14="http://schemas.microsoft.com/office/powerpoint/2010/main" val="4231099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with blue lines&#10;&#10;Description automatically generated">
            <a:extLst>
              <a:ext uri="{FF2B5EF4-FFF2-40B4-BE49-F238E27FC236}">
                <a16:creationId xmlns:a16="http://schemas.microsoft.com/office/drawing/2014/main" id="{89275D07-920B-6D5B-C2BB-7256B83E79E1}"/>
              </a:ext>
            </a:extLst>
          </p:cNvPr>
          <p:cNvPicPr>
            <a:picLocks noChangeAspect="1"/>
          </p:cNvPicPr>
          <p:nvPr/>
        </p:nvPicPr>
        <p:blipFill rotWithShape="1">
          <a:blip r:embed="rId3">
            <a:alphaModFix amt="53000"/>
          </a:blip>
          <a:srcRect t="5086" b="22219"/>
          <a:stretch/>
        </p:blipFill>
        <p:spPr>
          <a:xfrm>
            <a:off x="-1058" y="491066"/>
            <a:ext cx="9144000" cy="4431453"/>
          </a:xfrm>
          <a:prstGeom prst="rect">
            <a:avLst/>
          </a:prstGeom>
        </p:spPr>
      </p:pic>
      <p:sp>
        <p:nvSpPr>
          <p:cNvPr id="4" name="Title 1">
            <a:extLst>
              <a:ext uri="{FF2B5EF4-FFF2-40B4-BE49-F238E27FC236}">
                <a16:creationId xmlns:a16="http://schemas.microsoft.com/office/drawing/2014/main" id="{5FB33912-BB0A-48D5-97E6-C4143BFC0F5E}"/>
              </a:ext>
            </a:extLst>
          </p:cNvPr>
          <p:cNvSpPr txBox="1">
            <a:spLocks/>
          </p:cNvSpPr>
          <p:nvPr/>
        </p:nvSpPr>
        <p:spPr>
          <a:xfrm>
            <a:off x="2281071" y="2346107"/>
            <a:ext cx="4581857" cy="466526"/>
          </a:xfrm>
          <a:prstGeom prst="rect">
            <a:avLst/>
          </a:prstGeom>
          <a:solidFill>
            <a:schemeClr val="bg1"/>
          </a:solidFill>
          <a:ln>
            <a:solidFill>
              <a:schemeClr val="bg2"/>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r>
              <a:rPr lang="en-US" sz="1600" b="1" dirty="0">
                <a:solidFill>
                  <a:schemeClr val="tx1"/>
                </a:solidFill>
                <a:hlinkClick r:id="rId4"/>
              </a:rPr>
              <a:t>Lab 9: CRUD operations</a:t>
            </a:r>
            <a:r>
              <a:rPr lang="en-US" sz="1600" b="1" dirty="0">
                <a:solidFill>
                  <a:schemeClr val="tx1"/>
                </a:solidFill>
              </a:rPr>
              <a:t> </a:t>
            </a:r>
          </a:p>
        </p:txBody>
      </p:sp>
    </p:spTree>
    <p:extLst>
      <p:ext uri="{BB962C8B-B14F-4D97-AF65-F5344CB8AC3E}">
        <p14:creationId xmlns:p14="http://schemas.microsoft.com/office/powerpoint/2010/main" val="763218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A8CB-0A81-60DC-7121-2976F639675A}"/>
              </a:ext>
            </a:extLst>
          </p:cNvPr>
          <p:cNvSpPr>
            <a:spLocks noGrp="1"/>
          </p:cNvSpPr>
          <p:nvPr>
            <p:ph type="title"/>
          </p:nvPr>
        </p:nvSpPr>
        <p:spPr>
          <a:xfrm>
            <a:off x="129877" y="582765"/>
            <a:ext cx="3657263" cy="331635"/>
          </a:xfrm>
        </p:spPr>
        <p:txBody>
          <a:bodyPr>
            <a:noAutofit/>
          </a:bodyPr>
          <a:lstStyle/>
          <a:p>
            <a:r>
              <a:rPr lang="en-US" sz="1600" b="1" dirty="0">
                <a:solidFill>
                  <a:srgbClr val="213163"/>
                </a:solidFill>
                <a:latin typeface="Arial"/>
                <a:cs typeface="Arial"/>
              </a:rPr>
              <a:t>Summary</a:t>
            </a:r>
          </a:p>
        </p:txBody>
      </p:sp>
      <p:sp>
        <p:nvSpPr>
          <p:cNvPr id="3" name="Content Placeholder 2">
            <a:extLst>
              <a:ext uri="{FF2B5EF4-FFF2-40B4-BE49-F238E27FC236}">
                <a16:creationId xmlns:a16="http://schemas.microsoft.com/office/drawing/2014/main" id="{6EE2DA5B-AECF-FA2C-0812-5D869262C512}"/>
              </a:ext>
            </a:extLst>
          </p:cNvPr>
          <p:cNvSpPr>
            <a:spLocks noGrp="1"/>
          </p:cNvSpPr>
          <p:nvPr>
            <p:ph idx="1"/>
          </p:nvPr>
        </p:nvSpPr>
        <p:spPr>
          <a:xfrm>
            <a:off x="152643" y="1049371"/>
            <a:ext cx="8640838" cy="1701449"/>
          </a:xfrm>
        </p:spPr>
        <p:txBody>
          <a:bodyPr vert="horz" lIns="68580" tIns="34290" rIns="68580" bIns="34290" rtlCol="0" anchor="t">
            <a:noAutofit/>
          </a:bodyPr>
          <a:lstStyle/>
          <a:p>
            <a:pPr marL="182880" indent="-182880">
              <a:buFont typeface="Arial" panose="020B0604020202020204" pitchFamily="34" charset="0"/>
              <a:buChar char="•"/>
            </a:pPr>
            <a:r>
              <a:rPr lang="en-US" dirty="0"/>
              <a:t>DBMS helps to achieve efficient data management, data integrity and reliability.</a:t>
            </a:r>
          </a:p>
          <a:p>
            <a:pPr marL="182880" indent="-18288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82880" indent="-182880">
              <a:buFont typeface="Arial" panose="020B0604020202020204" pitchFamily="34" charset="0"/>
              <a:buChar char="•"/>
            </a:pPr>
            <a:r>
              <a:rPr lang="en-US" dirty="0">
                <a:latin typeface="Arial" panose="020B0604020202020204" pitchFamily="34" charset="0"/>
                <a:cs typeface="Arial" panose="020B0604020202020204" pitchFamily="34" charset="0"/>
              </a:rPr>
              <a:t>Relational Database Management System (RDBMS) is a software that organizes and manages data in a structured way using tables with predefined relationships.</a:t>
            </a:r>
          </a:p>
          <a:p>
            <a:pPr marL="182880" indent="-182880">
              <a:lnSpc>
                <a:spcPct val="10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82880" indent="-182880">
              <a:buFont typeface="Arial" panose="020B0604020202020204" pitchFamily="34" charset="0"/>
              <a:buChar char="•"/>
            </a:pPr>
            <a:r>
              <a:rPr lang="en-US" dirty="0">
                <a:latin typeface="Arial" panose="020B0604020202020204" pitchFamily="34" charset="0"/>
                <a:cs typeface="Arial" panose="020B0604020202020204" pitchFamily="34" charset="0"/>
              </a:rPr>
              <a:t>MySQL is an open-source Relational Database Management System (RDBMS) known for its speed and reliability in managing structured data.</a:t>
            </a:r>
          </a:p>
        </p:txBody>
      </p:sp>
    </p:spTree>
    <p:extLst>
      <p:ext uri="{BB962C8B-B14F-4D97-AF65-F5344CB8AC3E}">
        <p14:creationId xmlns:p14="http://schemas.microsoft.com/office/powerpoint/2010/main" val="775484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D56B83-E15A-0C6B-4623-D0809C717C44}"/>
              </a:ext>
            </a:extLst>
          </p:cNvPr>
          <p:cNvSpPr>
            <a:spLocks noGrp="1"/>
          </p:cNvSpPr>
          <p:nvPr>
            <p:ph idx="1"/>
          </p:nvPr>
        </p:nvSpPr>
        <p:spPr>
          <a:xfrm>
            <a:off x="152737" y="1055371"/>
            <a:ext cx="4899418" cy="1516380"/>
          </a:xfrm>
        </p:spPr>
        <p:txBody>
          <a:bodyPr vert="horz" lIns="68580" tIns="34290" rIns="68580" bIns="34290" rtlCol="0" anchor="t">
            <a:noAutofit/>
          </a:bodyPr>
          <a:lstStyle/>
          <a:p>
            <a:r>
              <a:rPr lang="en-US" dirty="0">
                <a:solidFill>
                  <a:schemeClr val="tx1"/>
                </a:solidFill>
                <a:latin typeface="Arial" panose="020B0604020202020204" pitchFamily="34" charset="0"/>
                <a:ea typeface="+mn-lt"/>
                <a:cs typeface="Arial" panose="020B0604020202020204" pitchFamily="34" charset="0"/>
              </a:rPr>
              <a:t>1. In a relational database, what is a primary key used for?</a:t>
            </a:r>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ea typeface="+mn-lt"/>
              <a:cs typeface="Arial" panose="020B0604020202020204" pitchFamily="34" charset="0"/>
            </a:endParaRPr>
          </a:p>
          <a:p>
            <a:pPr marL="342900" indent="-342900">
              <a:buFont typeface="+mj-lt"/>
              <a:buAutoNum type="alphaLcParenR"/>
            </a:pPr>
            <a:r>
              <a:rPr lang="en-US" dirty="0">
                <a:solidFill>
                  <a:schemeClr val="tx1"/>
                </a:solidFill>
                <a:latin typeface="Arial" panose="020B0604020202020204" pitchFamily="34" charset="0"/>
                <a:ea typeface="+mn-lt"/>
                <a:cs typeface="Arial" panose="020B0604020202020204" pitchFamily="34" charset="0"/>
              </a:rPr>
              <a:t>Storing large binary data </a:t>
            </a:r>
          </a:p>
          <a:p>
            <a:pPr marL="342900" indent="-342900">
              <a:buFont typeface="+mj-lt"/>
              <a:buAutoNum type="alphaLcParenR"/>
            </a:pPr>
            <a:r>
              <a:rPr lang="en-US" dirty="0">
                <a:solidFill>
                  <a:schemeClr val="tx1"/>
                </a:solidFill>
                <a:latin typeface="Arial" panose="020B0604020202020204" pitchFamily="34" charset="0"/>
                <a:ea typeface="+mn-lt"/>
                <a:cs typeface="Arial" panose="020B0604020202020204" pitchFamily="34" charset="0"/>
              </a:rPr>
              <a:t>Establishing relationships between tables </a:t>
            </a:r>
          </a:p>
          <a:p>
            <a:pPr marL="342900" indent="-342900">
              <a:buFont typeface="+mj-lt"/>
              <a:buAutoNum type="alphaLcParenR"/>
            </a:pPr>
            <a:r>
              <a:rPr lang="en-US" dirty="0">
                <a:solidFill>
                  <a:schemeClr val="tx1"/>
                </a:solidFill>
                <a:latin typeface="Arial" panose="020B0604020202020204" pitchFamily="34" charset="0"/>
                <a:ea typeface="+mn-lt"/>
                <a:cs typeface="Arial" panose="020B0604020202020204" pitchFamily="34" charset="0"/>
              </a:rPr>
              <a:t>Sorting data within a table </a:t>
            </a:r>
          </a:p>
          <a:p>
            <a:pPr marL="342900" indent="-342900">
              <a:buFont typeface="+mj-lt"/>
              <a:buAutoNum type="alphaLcParenR"/>
            </a:pPr>
            <a:r>
              <a:rPr lang="en-US" dirty="0">
                <a:solidFill>
                  <a:schemeClr val="tx1"/>
                </a:solidFill>
                <a:latin typeface="Arial" panose="020B0604020202020204" pitchFamily="34" charset="0"/>
                <a:ea typeface="+mn-lt"/>
                <a:cs typeface="Arial" panose="020B0604020202020204" pitchFamily="34" charset="0"/>
              </a:rPr>
              <a:t>Uniquely identifying each row in a table</a:t>
            </a:r>
            <a:endParaRPr lang="en-US" dirty="0">
              <a:solidFill>
                <a:schemeClr val="tx1"/>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37EFBB49-935F-D133-6615-37D062CA257C}"/>
              </a:ext>
            </a:extLst>
          </p:cNvPr>
          <p:cNvSpPr>
            <a:spLocks noGrp="1"/>
          </p:cNvSpPr>
          <p:nvPr>
            <p:ph type="title"/>
          </p:nvPr>
        </p:nvSpPr>
        <p:spPr>
          <a:xfrm>
            <a:off x="129877" y="582765"/>
            <a:ext cx="1180763" cy="415455"/>
          </a:xfrm>
        </p:spPr>
        <p:txBody>
          <a:bodyPr>
            <a:normAutofit/>
          </a:bodyPr>
          <a:lstStyle/>
          <a:p>
            <a:r>
              <a:rPr lang="en-US" sz="1600" b="1" dirty="0">
                <a:solidFill>
                  <a:srgbClr val="213163"/>
                </a:solidFill>
                <a:latin typeface="Arial"/>
                <a:cs typeface="Arial"/>
              </a:rPr>
              <a:t>Quiz</a:t>
            </a:r>
          </a:p>
        </p:txBody>
      </p:sp>
      <p:sp>
        <p:nvSpPr>
          <p:cNvPr id="2" name="Rectangle 1">
            <a:extLst>
              <a:ext uri="{FF2B5EF4-FFF2-40B4-BE49-F238E27FC236}">
                <a16:creationId xmlns:a16="http://schemas.microsoft.com/office/drawing/2014/main" id="{3B94F0F7-B727-ECBA-ABDC-5F7487E210E4}"/>
              </a:ext>
            </a:extLst>
          </p:cNvPr>
          <p:cNvSpPr/>
          <p:nvPr/>
        </p:nvSpPr>
        <p:spPr>
          <a:xfrm>
            <a:off x="228599" y="4240160"/>
            <a:ext cx="8492067" cy="579490"/>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pPr algn="ctr"/>
            <a:endParaRPr lang="en-US" sz="1644"/>
          </a:p>
        </p:txBody>
      </p:sp>
      <p:sp>
        <p:nvSpPr>
          <p:cNvPr id="3" name="TextBox 2">
            <a:extLst>
              <a:ext uri="{FF2B5EF4-FFF2-40B4-BE49-F238E27FC236}">
                <a16:creationId xmlns:a16="http://schemas.microsoft.com/office/drawing/2014/main" id="{DCFDE72F-B79F-C23F-727A-46498A21B232}"/>
              </a:ext>
            </a:extLst>
          </p:cNvPr>
          <p:cNvSpPr txBox="1"/>
          <p:nvPr/>
        </p:nvSpPr>
        <p:spPr>
          <a:xfrm>
            <a:off x="268165" y="4274510"/>
            <a:ext cx="4757306" cy="510790"/>
          </a:xfrm>
          <a:prstGeom prst="rect">
            <a:avLst/>
          </a:prstGeom>
          <a:noFill/>
        </p:spPr>
        <p:txBody>
          <a:bodyPr rot="0" spcFirstLastPara="0" vertOverflow="overflow" horzOverflow="overflow" vert="horz" wrap="square" lIns="79131" tIns="39565" rIns="79131" bIns="39565" numCol="1" spcCol="0" rtlCol="0" fromWordArt="0" anchor="t" anchorCtr="0" forceAA="0" compatLnSpc="1">
            <a:prstTxWarp prst="textNoShape">
              <a:avLst/>
            </a:prstTxWarp>
            <a:spAutoFit/>
          </a:bodyP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r>
              <a:rPr lang="en-IN" sz="1400" b="1" dirty="0"/>
              <a:t>Answer: d</a:t>
            </a:r>
          </a:p>
          <a:p>
            <a:r>
              <a:rPr lang="en-US" sz="1400" dirty="0">
                <a:cs typeface="Arial"/>
              </a:rPr>
              <a:t>Uniquely identifying each row in a table</a:t>
            </a:r>
          </a:p>
        </p:txBody>
      </p:sp>
      <p:pic>
        <p:nvPicPr>
          <p:cNvPr id="4" name="Picture 3" descr="A question mark on a black background&#10;&#10;Description automatically generated">
            <a:extLst>
              <a:ext uri="{FF2B5EF4-FFF2-40B4-BE49-F238E27FC236}">
                <a16:creationId xmlns:a16="http://schemas.microsoft.com/office/drawing/2014/main" id="{B64BDBB6-D757-2BCA-427F-5A4F3FE0915D}"/>
              </a:ext>
            </a:extLst>
          </p:cNvPr>
          <p:cNvPicPr>
            <a:picLocks noChangeAspect="1"/>
          </p:cNvPicPr>
          <p:nvPr/>
        </p:nvPicPr>
        <p:blipFill>
          <a:blip r:embed="rId3"/>
          <a:stretch>
            <a:fillRect/>
          </a:stretch>
        </p:blipFill>
        <p:spPr>
          <a:xfrm>
            <a:off x="5330613" y="1005206"/>
            <a:ext cx="3018790" cy="3018790"/>
          </a:xfrm>
          <a:prstGeom prst="rect">
            <a:avLst/>
          </a:prstGeom>
        </p:spPr>
      </p:pic>
    </p:spTree>
    <p:extLst>
      <p:ext uri="{BB962C8B-B14F-4D97-AF65-F5344CB8AC3E}">
        <p14:creationId xmlns:p14="http://schemas.microsoft.com/office/powerpoint/2010/main" val="2864409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D56B83-E15A-0C6B-4623-D0809C717C44}"/>
              </a:ext>
            </a:extLst>
          </p:cNvPr>
          <p:cNvSpPr>
            <a:spLocks noGrp="1"/>
          </p:cNvSpPr>
          <p:nvPr>
            <p:ph idx="4294967295"/>
          </p:nvPr>
        </p:nvSpPr>
        <p:spPr>
          <a:xfrm>
            <a:off x="160020" y="1058863"/>
            <a:ext cx="5314950" cy="1654175"/>
          </a:xfrm>
        </p:spPr>
        <p:txBody>
          <a:bodyPr vert="horz" lIns="68580" tIns="34290" rIns="68580" bIns="34290" rtlCol="0" anchor="t">
            <a:noAutofit/>
          </a:bodyPr>
          <a:lstStyle/>
          <a:p>
            <a:pPr algn="just"/>
            <a:r>
              <a:rPr lang="en-US" dirty="0">
                <a:solidFill>
                  <a:schemeClr val="tx1"/>
                </a:solidFill>
                <a:latin typeface="Arial" panose="020B0604020202020204" pitchFamily="34" charset="0"/>
                <a:ea typeface="+mn-lt"/>
                <a:cs typeface="Arial" panose="020B0604020202020204" pitchFamily="34" charset="0"/>
              </a:rPr>
              <a:t>2. Which of the following is NOT a primary role of a Database Management System (DBMS)? </a:t>
            </a:r>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ea typeface="+mn-lt"/>
              <a:cs typeface="Arial" panose="020B0604020202020204" pitchFamily="34" charset="0"/>
            </a:endParaRPr>
          </a:p>
          <a:p>
            <a:pPr algn="just"/>
            <a:r>
              <a:rPr lang="en-US" dirty="0">
                <a:solidFill>
                  <a:schemeClr val="tx1"/>
                </a:solidFill>
                <a:latin typeface="Arial" panose="020B0604020202020204" pitchFamily="34" charset="0"/>
                <a:ea typeface="+mn-lt"/>
                <a:cs typeface="Arial" panose="020B0604020202020204" pitchFamily="34" charset="0"/>
              </a:rPr>
              <a:t>a) Data storage </a:t>
            </a:r>
          </a:p>
          <a:p>
            <a:pPr algn="just"/>
            <a:r>
              <a:rPr lang="en-US" dirty="0">
                <a:solidFill>
                  <a:schemeClr val="tx1"/>
                </a:solidFill>
                <a:latin typeface="Arial" panose="020B0604020202020204" pitchFamily="34" charset="0"/>
                <a:ea typeface="+mn-lt"/>
                <a:cs typeface="Arial" panose="020B0604020202020204" pitchFamily="34" charset="0"/>
              </a:rPr>
              <a:t>b) Data retrieval </a:t>
            </a:r>
          </a:p>
          <a:p>
            <a:pPr algn="just"/>
            <a:r>
              <a:rPr lang="en-US" dirty="0">
                <a:solidFill>
                  <a:schemeClr val="tx1"/>
                </a:solidFill>
                <a:latin typeface="Arial" panose="020B0604020202020204" pitchFamily="34" charset="0"/>
                <a:ea typeface="+mn-lt"/>
                <a:cs typeface="Arial" panose="020B0604020202020204" pitchFamily="34" charset="0"/>
              </a:rPr>
              <a:t>c) User interface design </a:t>
            </a:r>
          </a:p>
          <a:p>
            <a:pPr algn="just"/>
            <a:r>
              <a:rPr lang="en-US" dirty="0">
                <a:solidFill>
                  <a:schemeClr val="tx1"/>
                </a:solidFill>
                <a:latin typeface="Arial" panose="020B0604020202020204" pitchFamily="34" charset="0"/>
                <a:ea typeface="+mn-lt"/>
                <a:cs typeface="Arial" panose="020B0604020202020204" pitchFamily="34" charset="0"/>
              </a:rPr>
              <a:t>d) Data manipulation</a:t>
            </a:r>
            <a:endParaRPr lang="en-US" dirty="0">
              <a:solidFill>
                <a:schemeClr val="tx1"/>
              </a:solidFill>
              <a:latin typeface="Arial" panose="020B0604020202020204" pitchFamily="34" charset="0"/>
              <a:cs typeface="Arial" panose="020B0604020202020204" pitchFamily="34" charset="0"/>
            </a:endParaRPr>
          </a:p>
        </p:txBody>
      </p:sp>
      <p:pic>
        <p:nvPicPr>
          <p:cNvPr id="2" name="Picture 1" descr="A question mark on a black background&#10;&#10;Description automatically generated">
            <a:extLst>
              <a:ext uri="{FF2B5EF4-FFF2-40B4-BE49-F238E27FC236}">
                <a16:creationId xmlns:a16="http://schemas.microsoft.com/office/drawing/2014/main" id="{87AFC34D-8C2A-9DBD-57FF-BAED0A413510}"/>
              </a:ext>
            </a:extLst>
          </p:cNvPr>
          <p:cNvPicPr>
            <a:picLocks noChangeAspect="1"/>
          </p:cNvPicPr>
          <p:nvPr/>
        </p:nvPicPr>
        <p:blipFill>
          <a:blip r:embed="rId3"/>
          <a:stretch>
            <a:fillRect/>
          </a:stretch>
        </p:blipFill>
        <p:spPr>
          <a:xfrm>
            <a:off x="5330613" y="1005206"/>
            <a:ext cx="3018790" cy="3018790"/>
          </a:xfrm>
          <a:prstGeom prst="rect">
            <a:avLst/>
          </a:prstGeom>
        </p:spPr>
      </p:pic>
      <p:sp>
        <p:nvSpPr>
          <p:cNvPr id="3" name="Rectangle 2">
            <a:extLst>
              <a:ext uri="{FF2B5EF4-FFF2-40B4-BE49-F238E27FC236}">
                <a16:creationId xmlns:a16="http://schemas.microsoft.com/office/drawing/2014/main" id="{ECDCFCF7-B53A-B600-964A-4999BAF797B0}"/>
              </a:ext>
            </a:extLst>
          </p:cNvPr>
          <p:cNvSpPr/>
          <p:nvPr/>
        </p:nvSpPr>
        <p:spPr>
          <a:xfrm>
            <a:off x="228599" y="4240160"/>
            <a:ext cx="8492067" cy="579490"/>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pPr algn="ctr"/>
            <a:endParaRPr lang="en-US" sz="1644"/>
          </a:p>
        </p:txBody>
      </p:sp>
      <p:sp>
        <p:nvSpPr>
          <p:cNvPr id="4" name="TextBox 3">
            <a:extLst>
              <a:ext uri="{FF2B5EF4-FFF2-40B4-BE49-F238E27FC236}">
                <a16:creationId xmlns:a16="http://schemas.microsoft.com/office/drawing/2014/main" id="{F3F5D6F5-2CF7-8BF5-A0F2-F6D4C3BB250A}"/>
              </a:ext>
            </a:extLst>
          </p:cNvPr>
          <p:cNvSpPr txBox="1"/>
          <p:nvPr/>
        </p:nvSpPr>
        <p:spPr>
          <a:xfrm>
            <a:off x="268165" y="4274510"/>
            <a:ext cx="4757306" cy="510790"/>
          </a:xfrm>
          <a:prstGeom prst="rect">
            <a:avLst/>
          </a:prstGeom>
          <a:noFill/>
        </p:spPr>
        <p:txBody>
          <a:bodyPr rot="0" spcFirstLastPara="0" vertOverflow="overflow" horzOverflow="overflow" vert="horz" wrap="square" lIns="79131" tIns="39565" rIns="79131" bIns="39565" numCol="1" spcCol="0" rtlCol="0" fromWordArt="0" anchor="t" anchorCtr="0" forceAA="0" compatLnSpc="1">
            <a:prstTxWarp prst="textNoShape">
              <a:avLst/>
            </a:prstTxWarp>
            <a:spAutoFit/>
          </a:bodyP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r>
              <a:rPr lang="en-IN" sz="1400" b="1" dirty="0"/>
              <a:t>Answer: c</a:t>
            </a:r>
          </a:p>
          <a:p>
            <a:r>
              <a:rPr lang="en-US" sz="1400" dirty="0">
                <a:cs typeface="Arial"/>
              </a:rPr>
              <a:t>User interface design</a:t>
            </a:r>
          </a:p>
        </p:txBody>
      </p:sp>
      <p:sp>
        <p:nvSpPr>
          <p:cNvPr id="9" name="Title 1">
            <a:extLst>
              <a:ext uri="{FF2B5EF4-FFF2-40B4-BE49-F238E27FC236}">
                <a16:creationId xmlns:a16="http://schemas.microsoft.com/office/drawing/2014/main" id="{BCE39917-37C9-E9EE-D6B7-C8C4ED98BB04}"/>
              </a:ext>
            </a:extLst>
          </p:cNvPr>
          <p:cNvSpPr txBox="1">
            <a:spLocks/>
          </p:cNvSpPr>
          <p:nvPr/>
        </p:nvSpPr>
        <p:spPr>
          <a:xfrm>
            <a:off x="129877" y="582765"/>
            <a:ext cx="1180763" cy="415455"/>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213163"/>
                </a:solidFill>
              </a:rPr>
              <a:t>Quiz</a:t>
            </a:r>
          </a:p>
        </p:txBody>
      </p:sp>
    </p:spTree>
    <p:extLst>
      <p:ext uri="{BB962C8B-B14F-4D97-AF65-F5344CB8AC3E}">
        <p14:creationId xmlns:p14="http://schemas.microsoft.com/office/powerpoint/2010/main" val="12379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69D2-E7D4-6261-688E-43F2D15F2FA6}"/>
              </a:ext>
            </a:extLst>
          </p:cNvPr>
          <p:cNvSpPr>
            <a:spLocks noGrp="1"/>
          </p:cNvSpPr>
          <p:nvPr>
            <p:ph type="title"/>
          </p:nvPr>
        </p:nvSpPr>
        <p:spPr>
          <a:xfrm>
            <a:off x="133543" y="579120"/>
            <a:ext cx="4331777" cy="444698"/>
          </a:xfrm>
        </p:spPr>
        <p:txBody>
          <a:bodyPr>
            <a:normAutofit/>
          </a:bodyPr>
          <a:lstStyle/>
          <a:p>
            <a:r>
              <a:rPr lang="en-US" sz="1600" b="1" dirty="0">
                <a:solidFill>
                  <a:srgbClr val="213163"/>
                </a:solidFill>
                <a:latin typeface="Arial"/>
                <a:cs typeface="Arial"/>
              </a:rPr>
              <a:t>Contents</a:t>
            </a:r>
            <a:endParaRPr lang="en-US" b="1" dirty="0">
              <a:solidFill>
                <a:srgbClr val="213163"/>
              </a:solidFill>
              <a:latin typeface="Arial"/>
              <a:cs typeface="Arial"/>
            </a:endParaRPr>
          </a:p>
        </p:txBody>
      </p:sp>
      <p:sp>
        <p:nvSpPr>
          <p:cNvPr id="3" name="Content Placeholder 2">
            <a:extLst>
              <a:ext uri="{FF2B5EF4-FFF2-40B4-BE49-F238E27FC236}">
                <a16:creationId xmlns:a16="http://schemas.microsoft.com/office/drawing/2014/main" id="{4F7EC653-D5C4-1D3F-654F-0281F5AC6FC3}"/>
              </a:ext>
            </a:extLst>
          </p:cNvPr>
          <p:cNvSpPr>
            <a:spLocks noGrp="1"/>
          </p:cNvSpPr>
          <p:nvPr>
            <p:ph idx="1"/>
          </p:nvPr>
        </p:nvSpPr>
        <p:spPr>
          <a:xfrm>
            <a:off x="160020" y="1055370"/>
            <a:ext cx="4236720" cy="1447800"/>
          </a:xfrm>
        </p:spPr>
        <p:txBody>
          <a:bodyPr vert="horz" lIns="68580" tIns="34290" rIns="68580" bIns="34290" rtlCol="0" anchor="t">
            <a:normAutofit/>
          </a:bodyPr>
          <a:lstStyle/>
          <a:p>
            <a:r>
              <a:rPr lang="en-US" dirty="0"/>
              <a:t>In this section we are going to discuss about:</a:t>
            </a:r>
          </a:p>
          <a:p>
            <a:endParaRPr lang="en-US" dirty="0"/>
          </a:p>
          <a:p>
            <a:pPr marL="182880" indent="-182880">
              <a:buClr>
                <a:srgbClr val="213163"/>
              </a:buClr>
              <a:buFont typeface="Arial" panose="020B0604020202020204" pitchFamily="34" charset="0"/>
              <a:buChar char="•"/>
            </a:pPr>
            <a:r>
              <a:rPr lang="en-US" dirty="0"/>
              <a:t>Introduction to DBMS.</a:t>
            </a:r>
          </a:p>
          <a:p>
            <a:pPr marL="182880" indent="-182880">
              <a:buClr>
                <a:srgbClr val="213163"/>
              </a:buClr>
              <a:buFont typeface="Arial" panose="020B0604020202020204" pitchFamily="34" charset="0"/>
              <a:buChar char="•"/>
            </a:pPr>
            <a:r>
              <a:rPr lang="en-US" dirty="0"/>
              <a:t>Introduction to RDBMS</a:t>
            </a:r>
          </a:p>
          <a:p>
            <a:pPr marL="182880" indent="-182880">
              <a:buClr>
                <a:srgbClr val="213163"/>
              </a:buClr>
              <a:buFont typeface="Arial" panose="020B0604020202020204" pitchFamily="34" charset="0"/>
              <a:buChar char="•"/>
            </a:pPr>
            <a:r>
              <a:rPr lang="en-US" dirty="0"/>
              <a:t>Installing MySQL</a:t>
            </a:r>
          </a:p>
          <a:p>
            <a:pPr marL="182880" indent="-182880">
              <a:buClr>
                <a:srgbClr val="213163"/>
              </a:buClr>
              <a:buFont typeface="Arial" panose="020B0604020202020204" pitchFamily="34" charset="0"/>
              <a:buChar char="•"/>
            </a:pPr>
            <a:r>
              <a:rPr lang="en-US" dirty="0"/>
              <a:t>Using MySQL queries</a:t>
            </a:r>
          </a:p>
          <a:p>
            <a:endParaRPr lang="en-US" dirty="0"/>
          </a:p>
        </p:txBody>
      </p:sp>
      <p:pic>
        <p:nvPicPr>
          <p:cNvPr id="1026" name="Picture 2" descr="Vector content marketing landing page">
            <a:extLst>
              <a:ext uri="{FF2B5EF4-FFF2-40B4-BE49-F238E27FC236}">
                <a16:creationId xmlns:a16="http://schemas.microsoft.com/office/drawing/2014/main" id="{8F8B93C1-FCE0-C318-1D87-4E6334E913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9556" t="12593" r="8074" b="24740"/>
          <a:stretch/>
        </p:blipFill>
        <p:spPr bwMode="auto">
          <a:xfrm>
            <a:off x="4572000" y="1123950"/>
            <a:ext cx="4236720" cy="3223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57836F-C460-4D05-657F-8DB5332D1C08}"/>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5" name="Straight Connector 4">
            <a:extLst>
              <a:ext uri="{FF2B5EF4-FFF2-40B4-BE49-F238E27FC236}">
                <a16:creationId xmlns:a16="http://schemas.microsoft.com/office/drawing/2014/main" id="{15E6FC11-60B0-DF12-E90D-B90F118289A2}"/>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383C2308-504A-1121-331D-4C0F26545B52}"/>
              </a:ext>
            </a:extLst>
          </p:cNvPr>
          <p:cNvSpPr txBox="1"/>
          <p:nvPr/>
        </p:nvSpPr>
        <p:spPr>
          <a:xfrm>
            <a:off x="690891" y="4656005"/>
            <a:ext cx="65404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5">
                  <a:extLst>
                    <a:ext uri="{A12FA001-AC4F-418D-AE19-62706E023703}">
                      <ahyp:hlinkClr xmlns:ahyp="http://schemas.microsoft.com/office/drawing/2018/hyperlinkcolor" val="tx"/>
                    </a:ext>
                  </a:extLst>
                </a:hlinkClick>
              </a:rPr>
              <a:t>https://www.freepik.com/premium-vector/content-marketing-landing-page_6324893.htm#</a:t>
            </a:r>
            <a:endParaRPr lang="en-US" sz="1200" dirty="0">
              <a:solidFill>
                <a:srgbClr val="0000FF"/>
              </a:solidFill>
            </a:endParaRPr>
          </a:p>
        </p:txBody>
      </p:sp>
    </p:spTree>
    <p:extLst>
      <p:ext uri="{BB962C8B-B14F-4D97-AF65-F5344CB8AC3E}">
        <p14:creationId xmlns:p14="http://schemas.microsoft.com/office/powerpoint/2010/main" val="3838543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D56B83-E15A-0C6B-4623-D0809C717C44}"/>
              </a:ext>
            </a:extLst>
          </p:cNvPr>
          <p:cNvSpPr>
            <a:spLocks noGrp="1"/>
          </p:cNvSpPr>
          <p:nvPr>
            <p:ph idx="4294967295"/>
          </p:nvPr>
        </p:nvSpPr>
        <p:spPr>
          <a:xfrm>
            <a:off x="160020" y="1059240"/>
            <a:ext cx="8755062" cy="1676340"/>
          </a:xfrm>
        </p:spPr>
        <p:txBody>
          <a:bodyPr vert="horz" lIns="68580" tIns="34290" rIns="68580" bIns="34290" rtlCol="0" anchor="t">
            <a:noAutofit/>
          </a:bodyPr>
          <a:lstStyle/>
          <a:p>
            <a:pPr algn="just"/>
            <a:r>
              <a:rPr lang="en-US" dirty="0">
                <a:solidFill>
                  <a:schemeClr val="tx1"/>
                </a:solidFill>
                <a:latin typeface="Arial" panose="020B0604020202020204" pitchFamily="34" charset="0"/>
                <a:ea typeface="+mn-lt"/>
                <a:cs typeface="Arial" panose="020B0604020202020204" pitchFamily="34" charset="0"/>
              </a:rPr>
              <a:t>3. What is the purpose of SQL (Structured Query Language)? </a:t>
            </a:r>
          </a:p>
          <a:p>
            <a:pPr algn="just"/>
            <a:endParaRPr lang="en-US" dirty="0">
              <a:solidFill>
                <a:schemeClr val="tx1"/>
              </a:solidFill>
              <a:latin typeface="Arial" panose="020B0604020202020204" pitchFamily="34" charset="0"/>
              <a:ea typeface="+mn-lt"/>
              <a:cs typeface="Arial" panose="020B0604020202020204" pitchFamily="34" charset="0"/>
            </a:endParaRPr>
          </a:p>
          <a:p>
            <a:pPr algn="just"/>
            <a:r>
              <a:rPr lang="en-US" dirty="0">
                <a:solidFill>
                  <a:schemeClr val="tx1"/>
                </a:solidFill>
                <a:latin typeface="Arial" panose="020B0604020202020204" pitchFamily="34" charset="0"/>
                <a:ea typeface="+mn-lt"/>
                <a:cs typeface="Arial" panose="020B0604020202020204" pitchFamily="34" charset="0"/>
              </a:rPr>
              <a:t>a) To design user interfaces </a:t>
            </a:r>
          </a:p>
          <a:p>
            <a:pPr algn="just"/>
            <a:r>
              <a:rPr lang="en-US" dirty="0">
                <a:solidFill>
                  <a:schemeClr val="tx1"/>
                </a:solidFill>
                <a:latin typeface="Arial" panose="020B0604020202020204" pitchFamily="34" charset="0"/>
                <a:ea typeface="+mn-lt"/>
                <a:cs typeface="Arial" panose="020B0604020202020204" pitchFamily="34" charset="0"/>
              </a:rPr>
              <a:t>b) To manage hardware components </a:t>
            </a:r>
          </a:p>
          <a:p>
            <a:pPr algn="just"/>
            <a:r>
              <a:rPr lang="en-US" dirty="0">
                <a:solidFill>
                  <a:schemeClr val="tx1"/>
                </a:solidFill>
                <a:latin typeface="Arial" panose="020B0604020202020204" pitchFamily="34" charset="0"/>
                <a:ea typeface="+mn-lt"/>
                <a:cs typeface="Arial" panose="020B0604020202020204" pitchFamily="34" charset="0"/>
              </a:rPr>
              <a:t>c) To manage and manipulate databases </a:t>
            </a:r>
          </a:p>
          <a:p>
            <a:pPr algn="just"/>
            <a:r>
              <a:rPr lang="en-US" dirty="0">
                <a:solidFill>
                  <a:schemeClr val="tx1"/>
                </a:solidFill>
                <a:latin typeface="Arial" panose="020B0604020202020204" pitchFamily="34" charset="0"/>
                <a:ea typeface="+mn-lt"/>
                <a:cs typeface="Arial" panose="020B0604020202020204" pitchFamily="34" charset="0"/>
              </a:rPr>
              <a:t>d) To create graphical elements</a:t>
            </a:r>
            <a:endParaRPr lang="en-US"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EAC5C53-894C-E288-9829-C950A2D1E249}"/>
              </a:ext>
            </a:extLst>
          </p:cNvPr>
          <p:cNvSpPr/>
          <p:nvPr/>
        </p:nvSpPr>
        <p:spPr>
          <a:xfrm>
            <a:off x="228599" y="4240160"/>
            <a:ext cx="8492067" cy="579490"/>
          </a:xfrm>
          <a:prstGeom prst="rect">
            <a:avLst/>
          </a:prstGeom>
          <a:solidFill>
            <a:srgbClr val="EBF2FF"/>
          </a:solidFill>
          <a:ln w="9525">
            <a:solidFill>
              <a:srgbClr val="B9D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pPr algn="ctr"/>
            <a:endParaRPr lang="en-US" sz="1644"/>
          </a:p>
        </p:txBody>
      </p:sp>
      <p:sp>
        <p:nvSpPr>
          <p:cNvPr id="3" name="TextBox 2">
            <a:extLst>
              <a:ext uri="{FF2B5EF4-FFF2-40B4-BE49-F238E27FC236}">
                <a16:creationId xmlns:a16="http://schemas.microsoft.com/office/drawing/2014/main" id="{06CDDC3A-54C9-689E-1BED-F826666B3BF3}"/>
              </a:ext>
            </a:extLst>
          </p:cNvPr>
          <p:cNvSpPr txBox="1"/>
          <p:nvPr/>
        </p:nvSpPr>
        <p:spPr>
          <a:xfrm>
            <a:off x="268165" y="4274510"/>
            <a:ext cx="4757306" cy="510790"/>
          </a:xfrm>
          <a:prstGeom prst="rect">
            <a:avLst/>
          </a:prstGeom>
          <a:noFill/>
        </p:spPr>
        <p:txBody>
          <a:bodyPr rot="0" spcFirstLastPara="0" vertOverflow="overflow" horzOverflow="overflow" vert="horz" wrap="square" lIns="79131" tIns="39565" rIns="79131" bIns="39565" numCol="1" spcCol="0" rtlCol="0" fromWordArt="0" anchor="t" anchorCtr="0" forceAA="0" compatLnSpc="1">
            <a:prstTxWarp prst="textNoShape">
              <a:avLst/>
            </a:prstTxWarp>
            <a:spAutoFit/>
          </a:bodyPr>
          <a:lstStyle>
            <a:defPPr>
              <a:defRPr lang="en-US"/>
            </a:defPPr>
            <a:lvl1pPr marL="0" algn="l" defTabSz="715518" rtl="0" eaLnBrk="1" latinLnBrk="0" hangingPunct="1">
              <a:defRPr sz="1409" kern="1200">
                <a:solidFill>
                  <a:schemeClr val="tx1"/>
                </a:solidFill>
                <a:latin typeface="+mn-lt"/>
                <a:ea typeface="+mn-ea"/>
                <a:cs typeface="+mn-cs"/>
              </a:defRPr>
            </a:lvl1pPr>
            <a:lvl2pPr marL="357759" algn="l" defTabSz="715518" rtl="0" eaLnBrk="1" latinLnBrk="0" hangingPunct="1">
              <a:defRPr sz="1409" kern="1200">
                <a:solidFill>
                  <a:schemeClr val="tx1"/>
                </a:solidFill>
                <a:latin typeface="+mn-lt"/>
                <a:ea typeface="+mn-ea"/>
                <a:cs typeface="+mn-cs"/>
              </a:defRPr>
            </a:lvl2pPr>
            <a:lvl3pPr marL="715518" algn="l" defTabSz="715518" rtl="0" eaLnBrk="1" latinLnBrk="0" hangingPunct="1">
              <a:defRPr sz="1409" kern="1200">
                <a:solidFill>
                  <a:schemeClr val="tx1"/>
                </a:solidFill>
                <a:latin typeface="+mn-lt"/>
                <a:ea typeface="+mn-ea"/>
                <a:cs typeface="+mn-cs"/>
              </a:defRPr>
            </a:lvl3pPr>
            <a:lvl4pPr marL="1073277" algn="l" defTabSz="715518" rtl="0" eaLnBrk="1" latinLnBrk="0" hangingPunct="1">
              <a:defRPr sz="1409" kern="1200">
                <a:solidFill>
                  <a:schemeClr val="tx1"/>
                </a:solidFill>
                <a:latin typeface="+mn-lt"/>
                <a:ea typeface="+mn-ea"/>
                <a:cs typeface="+mn-cs"/>
              </a:defRPr>
            </a:lvl4pPr>
            <a:lvl5pPr marL="1431036" algn="l" defTabSz="715518" rtl="0" eaLnBrk="1" latinLnBrk="0" hangingPunct="1">
              <a:defRPr sz="1409" kern="1200">
                <a:solidFill>
                  <a:schemeClr val="tx1"/>
                </a:solidFill>
                <a:latin typeface="+mn-lt"/>
                <a:ea typeface="+mn-ea"/>
                <a:cs typeface="+mn-cs"/>
              </a:defRPr>
            </a:lvl5pPr>
            <a:lvl6pPr marL="1788795" algn="l" defTabSz="715518" rtl="0" eaLnBrk="1" latinLnBrk="0" hangingPunct="1">
              <a:defRPr sz="1409" kern="1200">
                <a:solidFill>
                  <a:schemeClr val="tx1"/>
                </a:solidFill>
                <a:latin typeface="+mn-lt"/>
                <a:ea typeface="+mn-ea"/>
                <a:cs typeface="+mn-cs"/>
              </a:defRPr>
            </a:lvl6pPr>
            <a:lvl7pPr marL="2146554" algn="l" defTabSz="715518" rtl="0" eaLnBrk="1" latinLnBrk="0" hangingPunct="1">
              <a:defRPr sz="1409" kern="1200">
                <a:solidFill>
                  <a:schemeClr val="tx1"/>
                </a:solidFill>
                <a:latin typeface="+mn-lt"/>
                <a:ea typeface="+mn-ea"/>
                <a:cs typeface="+mn-cs"/>
              </a:defRPr>
            </a:lvl7pPr>
            <a:lvl8pPr marL="2504313" algn="l" defTabSz="715518" rtl="0" eaLnBrk="1" latinLnBrk="0" hangingPunct="1">
              <a:defRPr sz="1409" kern="1200">
                <a:solidFill>
                  <a:schemeClr val="tx1"/>
                </a:solidFill>
                <a:latin typeface="+mn-lt"/>
                <a:ea typeface="+mn-ea"/>
                <a:cs typeface="+mn-cs"/>
              </a:defRPr>
            </a:lvl8pPr>
            <a:lvl9pPr marL="2862072" algn="l" defTabSz="715518" rtl="0" eaLnBrk="1" latinLnBrk="0" hangingPunct="1">
              <a:defRPr sz="1409" kern="1200">
                <a:solidFill>
                  <a:schemeClr val="tx1"/>
                </a:solidFill>
                <a:latin typeface="+mn-lt"/>
                <a:ea typeface="+mn-ea"/>
                <a:cs typeface="+mn-cs"/>
              </a:defRPr>
            </a:lvl9pPr>
          </a:lstStyle>
          <a:p>
            <a:r>
              <a:rPr lang="en-IN" sz="1400" b="1" dirty="0"/>
              <a:t>Answer: c</a:t>
            </a:r>
          </a:p>
          <a:p>
            <a:r>
              <a:rPr lang="en-US" sz="1400" dirty="0">
                <a:cs typeface="Arial"/>
              </a:rPr>
              <a:t>To manage and manipulate databases</a:t>
            </a:r>
          </a:p>
        </p:txBody>
      </p:sp>
      <p:sp>
        <p:nvSpPr>
          <p:cNvPr id="7" name="Title 1">
            <a:extLst>
              <a:ext uri="{FF2B5EF4-FFF2-40B4-BE49-F238E27FC236}">
                <a16:creationId xmlns:a16="http://schemas.microsoft.com/office/drawing/2014/main" id="{A2309875-2877-4817-46F1-05DD207D22EA}"/>
              </a:ext>
            </a:extLst>
          </p:cNvPr>
          <p:cNvSpPr txBox="1">
            <a:spLocks/>
          </p:cNvSpPr>
          <p:nvPr/>
        </p:nvSpPr>
        <p:spPr>
          <a:xfrm>
            <a:off x="129877" y="582765"/>
            <a:ext cx="1180763" cy="415455"/>
          </a:xfr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solidFill>
                  <a:srgbClr val="213163"/>
                </a:solidFill>
              </a:rPr>
              <a:t>Quiz</a:t>
            </a:r>
          </a:p>
        </p:txBody>
      </p:sp>
      <p:pic>
        <p:nvPicPr>
          <p:cNvPr id="9" name="Picture 8" descr="A question mark on a black background&#10;&#10;Description automatically generated">
            <a:extLst>
              <a:ext uri="{FF2B5EF4-FFF2-40B4-BE49-F238E27FC236}">
                <a16:creationId xmlns:a16="http://schemas.microsoft.com/office/drawing/2014/main" id="{E2561BBF-FF89-A57C-8BEF-5C81ED9E7DA5}"/>
              </a:ext>
            </a:extLst>
          </p:cNvPr>
          <p:cNvPicPr>
            <a:picLocks noChangeAspect="1"/>
          </p:cNvPicPr>
          <p:nvPr/>
        </p:nvPicPr>
        <p:blipFill>
          <a:blip r:embed="rId3"/>
          <a:stretch>
            <a:fillRect/>
          </a:stretch>
        </p:blipFill>
        <p:spPr>
          <a:xfrm>
            <a:off x="5330613" y="1005206"/>
            <a:ext cx="3018790" cy="3018790"/>
          </a:xfrm>
          <a:prstGeom prst="rect">
            <a:avLst/>
          </a:prstGeom>
        </p:spPr>
      </p:pic>
    </p:spTree>
    <p:extLst>
      <p:ext uri="{BB962C8B-B14F-4D97-AF65-F5344CB8AC3E}">
        <p14:creationId xmlns:p14="http://schemas.microsoft.com/office/powerpoint/2010/main" val="3426793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ED4756-ACEA-0111-DE29-8EC7107EBF0A}"/>
              </a:ext>
            </a:extLst>
          </p:cNvPr>
          <p:cNvSpPr txBox="1"/>
          <p:nvPr/>
        </p:nvSpPr>
        <p:spPr>
          <a:xfrm>
            <a:off x="149177" y="587499"/>
            <a:ext cx="4346623" cy="315471"/>
          </a:xfrm>
          <a:prstGeom prst="rect">
            <a:avLst/>
          </a:prstGeom>
          <a:noFill/>
        </p:spPr>
        <p:txBody>
          <a:bodyPr wrap="square" lIns="68580" tIns="34290" rIns="68580" bIns="34290" rtlCol="0" anchor="t">
            <a:spAutoFit/>
          </a:bodyPr>
          <a:lstStyle/>
          <a:p>
            <a:r>
              <a:rPr lang="en-US" sz="1600" b="1" spc="-1" dirty="0">
                <a:solidFill>
                  <a:srgbClr val="002060"/>
                </a:solidFill>
              </a:rPr>
              <a:t>Reference</a:t>
            </a:r>
            <a:endParaRPr lang="en-US" sz="1600" dirty="0"/>
          </a:p>
        </p:txBody>
      </p:sp>
      <p:sp>
        <p:nvSpPr>
          <p:cNvPr id="2" name="TextBox 1">
            <a:extLst>
              <a:ext uri="{FF2B5EF4-FFF2-40B4-BE49-F238E27FC236}">
                <a16:creationId xmlns:a16="http://schemas.microsoft.com/office/drawing/2014/main" id="{D096ADC2-1F4E-B0BF-FD7A-98AE43AAB883}"/>
              </a:ext>
            </a:extLst>
          </p:cNvPr>
          <p:cNvSpPr txBox="1"/>
          <p:nvPr/>
        </p:nvSpPr>
        <p:spPr>
          <a:xfrm>
            <a:off x="152400" y="1055370"/>
            <a:ext cx="7210337" cy="931024"/>
          </a:xfrm>
          <a:prstGeom prst="rect">
            <a:avLst/>
          </a:prstGeom>
          <a:noFill/>
        </p:spPr>
        <p:txBody>
          <a:bodyPr wrap="square" lIns="68580" tIns="34290" rIns="68580" bIns="34290" rtlCol="0" anchor="t">
            <a:spAutoFit/>
          </a:bodyPr>
          <a:lstStyle/>
          <a:p>
            <a:pPr marL="182880" indent="-182880">
              <a:buFont typeface="Arial" panose="020B0604020202020204" pitchFamily="34" charset="0"/>
              <a:buChar char="•"/>
            </a:pPr>
            <a:r>
              <a:rPr lang="en-US" spc="-1" dirty="0">
                <a:solidFill>
                  <a:srgbClr val="0000FF"/>
                </a:solidFill>
                <a:hlinkClick r:id="rId3">
                  <a:extLst>
                    <a:ext uri="{A12FA001-AC4F-418D-AE19-62706E023703}">
                      <ahyp:hlinkClr xmlns:ahyp="http://schemas.microsoft.com/office/drawing/2018/hyperlinkcolor" val="tx"/>
                    </a:ext>
                  </a:extLst>
                </a:hlinkClick>
              </a:rPr>
              <a:t>DBMS Tutorial | What is a Database Management System? - javatpoint</a:t>
            </a:r>
            <a:endParaRPr lang="en-US" spc="-1" dirty="0">
              <a:solidFill>
                <a:srgbClr val="0000FF"/>
              </a:solidFill>
            </a:endParaRPr>
          </a:p>
          <a:p>
            <a:pPr marL="182880" indent="-182880">
              <a:buFont typeface="Arial" panose="020B0604020202020204" pitchFamily="34" charset="0"/>
              <a:buChar char="•"/>
            </a:pPr>
            <a:r>
              <a:rPr lang="en-US" spc="-1" dirty="0">
                <a:solidFill>
                  <a:srgbClr val="0000FF"/>
                </a:solidFill>
                <a:hlinkClick r:id="rId4">
                  <a:extLst>
                    <a:ext uri="{A12FA001-AC4F-418D-AE19-62706E023703}">
                      <ahyp:hlinkClr xmlns:ahyp="http://schemas.microsoft.com/office/drawing/2018/hyperlinkcolor" val="tx"/>
                    </a:ext>
                  </a:extLst>
                </a:hlinkClick>
              </a:rPr>
              <a:t>Introduction to Database (w3schools.in)</a:t>
            </a:r>
            <a:endParaRPr lang="en-US" spc="-1" dirty="0">
              <a:solidFill>
                <a:srgbClr val="0000FF"/>
              </a:solidFill>
            </a:endParaRPr>
          </a:p>
          <a:p>
            <a:pPr marL="182880" indent="-182880">
              <a:buFont typeface="Arial" panose="020B0604020202020204" pitchFamily="34" charset="0"/>
              <a:buChar char="•"/>
            </a:pPr>
            <a:r>
              <a:rPr lang="en-US" spc="-1" dirty="0">
                <a:solidFill>
                  <a:srgbClr val="0000FF"/>
                </a:solidFill>
                <a:hlinkClick r:id="rId5">
                  <a:extLst>
                    <a:ext uri="{A12FA001-AC4F-418D-AE19-62706E023703}">
                      <ahyp:hlinkClr xmlns:ahyp="http://schemas.microsoft.com/office/drawing/2018/hyperlinkcolor" val="tx"/>
                    </a:ext>
                  </a:extLst>
                </a:hlinkClick>
              </a:rPr>
              <a:t>https://www.mysql.com/</a:t>
            </a:r>
            <a:endParaRPr lang="en-US" dirty="0">
              <a:solidFill>
                <a:srgbClr val="0000FF"/>
              </a:solidFill>
              <a:hlinkClick r:id="rId5">
                <a:extLst>
                  <a:ext uri="{A12FA001-AC4F-418D-AE19-62706E023703}">
                    <ahyp:hlinkClr xmlns:ahyp="http://schemas.microsoft.com/office/drawing/2018/hyperlinkcolor" val="tx"/>
                  </a:ext>
                </a:extLst>
              </a:hlinkClick>
            </a:endParaRPr>
          </a:p>
          <a:p>
            <a:pPr marL="182880" indent="-182880">
              <a:buFont typeface="Arial" panose="020B0604020202020204" pitchFamily="34" charset="0"/>
              <a:buChar char="•"/>
            </a:pPr>
            <a:r>
              <a:rPr lang="en-US" spc="-1" dirty="0">
                <a:solidFill>
                  <a:srgbClr val="0000FF"/>
                </a:solidFill>
                <a:hlinkClick r:id="rId6">
                  <a:extLst>
                    <a:ext uri="{A12FA001-AC4F-418D-AE19-62706E023703}">
                      <ahyp:hlinkClr xmlns:ahyp="http://schemas.microsoft.com/office/drawing/2018/hyperlinkcolor" val="tx"/>
                    </a:ext>
                  </a:extLst>
                </a:hlinkClick>
              </a:rPr>
              <a:t>Introduction to SQL Fundamentals (thoughtco.com)</a:t>
            </a:r>
            <a:endParaRPr lang="en-US" spc="-1" dirty="0">
              <a:solidFill>
                <a:srgbClr val="0000FF"/>
              </a:solidFill>
            </a:endParaRPr>
          </a:p>
        </p:txBody>
      </p:sp>
    </p:spTree>
    <p:extLst>
      <p:ext uri="{BB962C8B-B14F-4D97-AF65-F5344CB8AC3E}">
        <p14:creationId xmlns:p14="http://schemas.microsoft.com/office/powerpoint/2010/main" val="3125571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ED4756-ACEA-0111-DE29-8EC7107EBF0A}"/>
              </a:ext>
            </a:extLst>
          </p:cNvPr>
          <p:cNvSpPr txBox="1"/>
          <p:nvPr/>
        </p:nvSpPr>
        <p:spPr>
          <a:xfrm>
            <a:off x="943063" y="2283209"/>
            <a:ext cx="7210337" cy="577081"/>
          </a:xfrm>
          <a:prstGeom prst="rect">
            <a:avLst/>
          </a:prstGeom>
          <a:noFill/>
        </p:spPr>
        <p:txBody>
          <a:bodyPr wrap="square" lIns="68580" tIns="34290" rIns="68580" bIns="34290" rtlCol="0" anchor="t">
            <a:spAutoFit/>
          </a:bodyPr>
          <a:lstStyle/>
          <a:p>
            <a:pPr algn="ctr"/>
            <a:r>
              <a:rPr lang="en-US" sz="3300" b="1" spc="-1" dirty="0">
                <a:solidFill>
                  <a:srgbClr val="002060"/>
                </a:solidFill>
              </a:rPr>
              <a:t>Thank You</a:t>
            </a:r>
          </a:p>
        </p:txBody>
      </p:sp>
    </p:spTree>
    <p:extLst>
      <p:ext uri="{BB962C8B-B14F-4D97-AF65-F5344CB8AC3E}">
        <p14:creationId xmlns:p14="http://schemas.microsoft.com/office/powerpoint/2010/main" val="175286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FE599-F016-B07E-5870-3084D586D531}"/>
              </a:ext>
            </a:extLst>
          </p:cNvPr>
          <p:cNvSpPr>
            <a:spLocks noGrp="1"/>
          </p:cNvSpPr>
          <p:nvPr>
            <p:ph idx="1"/>
          </p:nvPr>
        </p:nvSpPr>
        <p:spPr>
          <a:xfrm>
            <a:off x="156403" y="1054784"/>
            <a:ext cx="4415597" cy="3143836"/>
          </a:xfrm>
        </p:spPr>
        <p:txBody>
          <a:bodyPr vert="horz" lIns="68580" tIns="34290" rIns="68580" bIns="34290" rtlCol="0" anchor="t">
            <a:normAutofit/>
          </a:bodyPr>
          <a:lstStyle/>
          <a:p>
            <a:pPr marL="182880" indent="-182880">
              <a:buClr>
                <a:srgbClr val="213163"/>
              </a:buClr>
              <a:buFont typeface="Arial" panose="020B0604020202020204" pitchFamily="34" charset="0"/>
              <a:buChar char="•"/>
            </a:pPr>
            <a:r>
              <a:rPr lang="en-US" b="1" dirty="0">
                <a:latin typeface="Arial" panose="020B0604020202020204" pitchFamily="34" charset="0"/>
                <a:cs typeface="Arial" panose="020B0604020202020204" pitchFamily="34" charset="0"/>
              </a:rPr>
              <a:t>Data </a:t>
            </a:r>
            <a:r>
              <a:rPr lang="en-US" dirty="0">
                <a:latin typeface="Arial" panose="020B0604020202020204" pitchFamily="34" charset="0"/>
                <a:cs typeface="Arial" panose="020B0604020202020204" pitchFamily="34" charset="0"/>
              </a:rPr>
              <a:t>is defined as a collection of facts and figures that can be recorded and has implicit meaning.</a:t>
            </a:r>
            <a:endParaRPr lang="en-US" b="1" dirty="0">
              <a:latin typeface="Arial" panose="020B0604020202020204" pitchFamily="34" charset="0"/>
              <a:cs typeface="Arial" panose="020B0604020202020204" pitchFamily="34" charset="0"/>
            </a:endParaRPr>
          </a:p>
          <a:p>
            <a:pPr marL="182880" indent="-182880">
              <a:buClr>
                <a:srgbClr val="213163"/>
              </a:buClr>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182880" indent="-182880">
              <a:buClr>
                <a:srgbClr val="213163"/>
              </a:buClr>
              <a:buFont typeface="Arial" panose="020B0604020202020204" pitchFamily="34" charset="0"/>
              <a:buChar char="•"/>
            </a:pPr>
            <a:r>
              <a:rPr lang="en-US" b="1" dirty="0">
                <a:latin typeface="Arial" panose="020B0604020202020204" pitchFamily="34" charset="0"/>
                <a:cs typeface="Arial" panose="020B0604020202020204" pitchFamily="34" charset="0"/>
              </a:rPr>
              <a:t>DBMS</a:t>
            </a:r>
            <a:r>
              <a:rPr lang="en-US" dirty="0">
                <a:latin typeface="Arial" panose="020B0604020202020204" pitchFamily="34" charset="0"/>
                <a:cs typeface="Arial" panose="020B0604020202020204" pitchFamily="34" charset="0"/>
              </a:rPr>
              <a:t> stands for </a:t>
            </a:r>
            <a:r>
              <a:rPr lang="en-US" b="1" dirty="0">
                <a:solidFill>
                  <a:srgbClr val="FF0000"/>
                </a:solidFill>
                <a:latin typeface="Arial" panose="020B0604020202020204" pitchFamily="34" charset="0"/>
                <a:cs typeface="Arial" panose="020B0604020202020204" pitchFamily="34" charset="0"/>
              </a:rPr>
              <a:t>D</a:t>
            </a:r>
            <a:r>
              <a:rPr lang="en-US" b="1" dirty="0">
                <a:latin typeface="Arial" panose="020B0604020202020204" pitchFamily="34" charset="0"/>
                <a:cs typeface="Arial" panose="020B0604020202020204" pitchFamily="34" charset="0"/>
              </a:rPr>
              <a:t>ata</a:t>
            </a:r>
            <a:r>
              <a:rPr lang="en-US" b="1" dirty="0">
                <a:solidFill>
                  <a:srgbClr val="FF0000"/>
                </a:solidFill>
                <a:latin typeface="Arial" panose="020B0604020202020204" pitchFamily="34" charset="0"/>
                <a:cs typeface="Arial" panose="020B0604020202020204" pitchFamily="34" charset="0"/>
              </a:rPr>
              <a:t>b</a:t>
            </a:r>
            <a:r>
              <a:rPr lang="en-US" b="1" dirty="0">
                <a:latin typeface="Arial" panose="020B0604020202020204" pitchFamily="34" charset="0"/>
                <a:cs typeface="Arial" panose="020B0604020202020204" pitchFamily="34" charset="0"/>
              </a:rPr>
              <a:t>ase </a:t>
            </a:r>
            <a:r>
              <a:rPr lang="en-US" b="1" dirty="0">
                <a:solidFill>
                  <a:srgbClr val="FF0000"/>
                </a:solidFill>
                <a:latin typeface="Arial" panose="020B0604020202020204" pitchFamily="34" charset="0"/>
                <a:cs typeface="Arial" panose="020B0604020202020204" pitchFamily="34" charset="0"/>
              </a:rPr>
              <a:t>M</a:t>
            </a:r>
            <a:r>
              <a:rPr lang="en-US" b="1" dirty="0">
                <a:latin typeface="Arial" panose="020B0604020202020204" pitchFamily="34" charset="0"/>
                <a:cs typeface="Arial" panose="020B0604020202020204" pitchFamily="34" charset="0"/>
              </a:rPr>
              <a:t>anagement </a:t>
            </a:r>
            <a:r>
              <a:rPr lang="en-US" b="1" dirty="0">
                <a:solidFill>
                  <a:srgbClr val="FF0000"/>
                </a:solidFill>
                <a:latin typeface="Arial" panose="020B0604020202020204" pitchFamily="34" charset="0"/>
                <a:cs typeface="Arial" panose="020B0604020202020204" pitchFamily="34" charset="0"/>
              </a:rPr>
              <a:t>S</a:t>
            </a:r>
            <a:r>
              <a:rPr lang="en-US" b="1" dirty="0">
                <a:latin typeface="Arial" panose="020B0604020202020204" pitchFamily="34" charset="0"/>
                <a:cs typeface="Arial" panose="020B0604020202020204" pitchFamily="34" charset="0"/>
              </a:rPr>
              <a:t>ystem</a:t>
            </a:r>
            <a:r>
              <a:rPr lang="en-US" dirty="0">
                <a:latin typeface="Arial" panose="020B0604020202020204" pitchFamily="34" charset="0"/>
                <a:cs typeface="Arial" panose="020B0604020202020204" pitchFamily="34" charset="0"/>
              </a:rPr>
              <a:t>. </a:t>
            </a:r>
          </a:p>
          <a:p>
            <a:pPr marL="182880" indent="-182880">
              <a:buClr>
                <a:srgbClr val="213163"/>
              </a:buClr>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182880" indent="-182880">
              <a:buClr>
                <a:srgbClr val="213163"/>
              </a:buClr>
              <a:buFont typeface="Arial" panose="020B0604020202020204" pitchFamily="34" charset="0"/>
              <a:buChar char="•"/>
            </a:pPr>
            <a:r>
              <a:rPr lang="en-US" b="1" dirty="0">
                <a:latin typeface="Arial" panose="020B0604020202020204" pitchFamily="34" charset="0"/>
                <a:cs typeface="Arial" panose="020B0604020202020204" pitchFamily="34" charset="0"/>
              </a:rPr>
              <a:t>DBMS</a:t>
            </a:r>
            <a:r>
              <a:rPr lang="en-US" dirty="0">
                <a:latin typeface="Arial" panose="020B0604020202020204" pitchFamily="34" charset="0"/>
                <a:cs typeface="Arial" panose="020B0604020202020204" pitchFamily="34" charset="0"/>
              </a:rPr>
              <a:t> is a collection of inter-related data and set of programs to store &amp; access those data in an easy and effective manner.</a:t>
            </a:r>
          </a:p>
          <a:p>
            <a:pPr marL="182880" indent="-182880">
              <a:buClr>
                <a:srgbClr val="213163"/>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182880" indent="-182880">
              <a:buClr>
                <a:srgbClr val="213163"/>
              </a:buClr>
              <a:buFont typeface="Arial" panose="020B0604020202020204" pitchFamily="34" charset="0"/>
              <a:buChar char="•"/>
            </a:pPr>
            <a:r>
              <a:rPr lang="en-US" dirty="0">
                <a:latin typeface="Arial" panose="020B0604020202020204" pitchFamily="34" charset="0"/>
                <a:cs typeface="Arial" panose="020B0604020202020204" pitchFamily="34" charset="0"/>
              </a:rPr>
              <a:t>Inter-related data can be in the form of Phone Book, Shopping list etc., and Database can be stored in different ways such as On paper, On a computer, This PowerPoint etc.</a:t>
            </a:r>
          </a:p>
        </p:txBody>
      </p:sp>
      <p:pic>
        <p:nvPicPr>
          <p:cNvPr id="5" name="Picture 4">
            <a:extLst>
              <a:ext uri="{FF2B5EF4-FFF2-40B4-BE49-F238E27FC236}">
                <a16:creationId xmlns:a16="http://schemas.microsoft.com/office/drawing/2014/main" id="{E3F12DE6-CC97-C5DE-62CF-5C8804CEF203}"/>
              </a:ext>
            </a:extLst>
          </p:cNvPr>
          <p:cNvPicPr>
            <a:picLocks noChangeAspect="1"/>
          </p:cNvPicPr>
          <p:nvPr/>
        </p:nvPicPr>
        <p:blipFill rotWithShape="1">
          <a:blip r:embed="rId3"/>
          <a:srcRect b="30000"/>
          <a:stretch/>
        </p:blipFill>
        <p:spPr>
          <a:xfrm>
            <a:off x="4803052" y="1123950"/>
            <a:ext cx="4112940" cy="1619470"/>
          </a:xfrm>
          <a:prstGeom prst="rect">
            <a:avLst/>
          </a:prstGeom>
          <a:ln>
            <a:solidFill>
              <a:schemeClr val="tx1"/>
            </a:solidFill>
          </a:ln>
        </p:spPr>
      </p:pic>
      <p:sp>
        <p:nvSpPr>
          <p:cNvPr id="9" name="Title 1">
            <a:extLst>
              <a:ext uri="{FF2B5EF4-FFF2-40B4-BE49-F238E27FC236}">
                <a16:creationId xmlns:a16="http://schemas.microsoft.com/office/drawing/2014/main" id="{523F1464-81A0-C2C0-BF08-8BB634100426}"/>
              </a:ext>
            </a:extLst>
          </p:cNvPr>
          <p:cNvSpPr>
            <a:spLocks noGrp="1"/>
          </p:cNvSpPr>
          <p:nvPr>
            <p:ph type="title"/>
          </p:nvPr>
        </p:nvSpPr>
        <p:spPr>
          <a:xfrm>
            <a:off x="125923" y="582666"/>
            <a:ext cx="3440237" cy="378920"/>
          </a:xfrm>
        </p:spPr>
        <p:txBody>
          <a:bodyPr>
            <a:normAutofit/>
          </a:bodyPr>
          <a:lstStyle/>
          <a:p>
            <a:r>
              <a:rPr lang="en-US" sz="1600" b="1" dirty="0">
                <a:solidFill>
                  <a:srgbClr val="213163"/>
                </a:solidFill>
                <a:latin typeface="Arial"/>
                <a:cs typeface="Arial"/>
              </a:rPr>
              <a:t>Introduction</a:t>
            </a:r>
          </a:p>
        </p:txBody>
      </p:sp>
      <p:sp>
        <p:nvSpPr>
          <p:cNvPr id="2" name="TextBox 1">
            <a:extLst>
              <a:ext uri="{FF2B5EF4-FFF2-40B4-BE49-F238E27FC236}">
                <a16:creationId xmlns:a16="http://schemas.microsoft.com/office/drawing/2014/main" id="{1F77EA28-CEA3-8978-7B08-A5C37516E68A}"/>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4" name="Straight Connector 3">
            <a:extLst>
              <a:ext uri="{FF2B5EF4-FFF2-40B4-BE49-F238E27FC236}">
                <a16:creationId xmlns:a16="http://schemas.microsoft.com/office/drawing/2014/main" id="{66C725B1-7B3C-3528-796A-CA3B384F5CC9}"/>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F7FF5E61-23BB-96C7-07A2-377890E298D4}"/>
              </a:ext>
            </a:extLst>
          </p:cNvPr>
          <p:cNvSpPr txBox="1"/>
          <p:nvPr/>
        </p:nvSpPr>
        <p:spPr>
          <a:xfrm>
            <a:off x="690892" y="4656005"/>
            <a:ext cx="45058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solidFill>
                  <a:srgbClr val="0000FF"/>
                </a:solidFill>
                <a:hlinkClick r:id="rId4">
                  <a:extLst>
                    <a:ext uri="{A12FA001-AC4F-418D-AE19-62706E023703}">
                      <ahyp:hlinkClr xmlns:ahyp="http://schemas.microsoft.com/office/drawing/2018/hyperlinkcolor" val="tx"/>
                    </a:ext>
                  </a:extLst>
                </a:hlinkClick>
              </a:rPr>
              <a:t>https://i.ytimg.com/vi/lDpB9zF8LBw/maxresdefault.jpg</a:t>
            </a:r>
            <a:endParaRPr lang="en-US" sz="1200" dirty="0">
              <a:solidFill>
                <a:srgbClr val="0000FF"/>
              </a:solidFill>
            </a:endParaRPr>
          </a:p>
        </p:txBody>
      </p:sp>
    </p:spTree>
    <p:extLst>
      <p:ext uri="{BB962C8B-B14F-4D97-AF65-F5344CB8AC3E}">
        <p14:creationId xmlns:p14="http://schemas.microsoft.com/office/powerpoint/2010/main" val="3282669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41823" y="584198"/>
            <a:ext cx="4430178" cy="408944"/>
          </a:xfrm>
        </p:spPr>
        <p:txBody>
          <a:bodyPr>
            <a:normAutofit/>
          </a:bodyPr>
          <a:lstStyle/>
          <a:p>
            <a:r>
              <a:rPr lang="en-US" sz="1600" b="1" dirty="0">
                <a:solidFill>
                  <a:srgbClr val="213163"/>
                </a:solidFill>
                <a:latin typeface="Arial"/>
                <a:cs typeface="Arial"/>
              </a:rPr>
              <a:t>Why use a Database?</a:t>
            </a:r>
            <a:endParaRPr lang="en-US" sz="1600" dirty="0">
              <a:solidFill>
                <a:srgbClr val="213163"/>
              </a:solidFill>
              <a:latin typeface="Arial"/>
              <a:cs typeface="Arial"/>
            </a:endParaRPr>
          </a:p>
        </p:txBody>
      </p:sp>
      <p:graphicFrame>
        <p:nvGraphicFramePr>
          <p:cNvPr id="4" name="Diagram 3">
            <a:extLst>
              <a:ext uri="{FF2B5EF4-FFF2-40B4-BE49-F238E27FC236}">
                <a16:creationId xmlns:a16="http://schemas.microsoft.com/office/drawing/2014/main" id="{CFB97087-1F88-33D9-FFA0-A751296A7B55}"/>
              </a:ext>
            </a:extLst>
          </p:cNvPr>
          <p:cNvGraphicFramePr/>
          <p:nvPr>
            <p:extLst>
              <p:ext uri="{D42A27DB-BD31-4B8C-83A1-F6EECF244321}">
                <p14:modId xmlns:p14="http://schemas.microsoft.com/office/powerpoint/2010/main" val="2591317019"/>
              </p:ext>
            </p:extLst>
          </p:nvPr>
        </p:nvGraphicFramePr>
        <p:xfrm>
          <a:off x="526213" y="1533004"/>
          <a:ext cx="8091575" cy="2753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3584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1C97-8DFC-49F6-AC67-B2CED096D166}"/>
              </a:ext>
            </a:extLst>
          </p:cNvPr>
          <p:cNvSpPr>
            <a:spLocks noGrp="1"/>
          </p:cNvSpPr>
          <p:nvPr>
            <p:ph type="title"/>
          </p:nvPr>
        </p:nvSpPr>
        <p:spPr>
          <a:xfrm>
            <a:off x="138446" y="585877"/>
            <a:ext cx="4576429" cy="324713"/>
          </a:xfrm>
        </p:spPr>
        <p:txBody>
          <a:bodyPr>
            <a:noAutofit/>
          </a:bodyPr>
          <a:lstStyle/>
          <a:p>
            <a:r>
              <a:rPr lang="en-US" sz="1600" b="1" dirty="0">
                <a:solidFill>
                  <a:srgbClr val="213163"/>
                </a:solidFill>
                <a:latin typeface="Arial"/>
                <a:cs typeface="Arial"/>
              </a:rPr>
              <a:t>Why do we need a Database?</a:t>
            </a:r>
            <a:endParaRPr lang="en-US" sz="1600" dirty="0">
              <a:solidFill>
                <a:srgbClr val="213163"/>
              </a:solidFill>
              <a:latin typeface="Arial"/>
              <a:cs typeface="Arial"/>
            </a:endParaRPr>
          </a:p>
        </p:txBody>
      </p:sp>
      <p:graphicFrame>
        <p:nvGraphicFramePr>
          <p:cNvPr id="3" name="Diagram 2">
            <a:extLst>
              <a:ext uri="{FF2B5EF4-FFF2-40B4-BE49-F238E27FC236}">
                <a16:creationId xmlns:a16="http://schemas.microsoft.com/office/drawing/2014/main" id="{FEA063E7-9D17-E555-D18E-544E3947FBD8}"/>
              </a:ext>
            </a:extLst>
          </p:cNvPr>
          <p:cNvGraphicFramePr/>
          <p:nvPr>
            <p:extLst>
              <p:ext uri="{D42A27DB-BD31-4B8C-83A1-F6EECF244321}">
                <p14:modId xmlns:p14="http://schemas.microsoft.com/office/powerpoint/2010/main" val="480311136"/>
              </p:ext>
            </p:extLst>
          </p:nvPr>
        </p:nvGraphicFramePr>
        <p:xfrm>
          <a:off x="585519" y="1329303"/>
          <a:ext cx="8106266" cy="3025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48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F1158-34B4-3537-58C6-F9FE57AAB086}"/>
              </a:ext>
            </a:extLst>
          </p:cNvPr>
          <p:cNvSpPr>
            <a:spLocks noGrp="1"/>
          </p:cNvSpPr>
          <p:nvPr>
            <p:ph type="title"/>
          </p:nvPr>
        </p:nvSpPr>
        <p:spPr>
          <a:xfrm>
            <a:off x="125191" y="545225"/>
            <a:ext cx="3404931" cy="366432"/>
          </a:xfrm>
        </p:spPr>
        <p:txBody>
          <a:bodyPr>
            <a:noAutofit/>
          </a:bodyPr>
          <a:lstStyle/>
          <a:p>
            <a:r>
              <a:rPr lang="en-US" sz="1600" b="1" dirty="0">
                <a:solidFill>
                  <a:srgbClr val="213163"/>
                </a:solidFill>
              </a:rPr>
              <a:t>DBMS: in Detail</a:t>
            </a:r>
          </a:p>
        </p:txBody>
      </p:sp>
      <p:sp>
        <p:nvSpPr>
          <p:cNvPr id="6" name="Text Placeholder 5">
            <a:extLst>
              <a:ext uri="{FF2B5EF4-FFF2-40B4-BE49-F238E27FC236}">
                <a16:creationId xmlns:a16="http://schemas.microsoft.com/office/drawing/2014/main" id="{5DBB4A88-A45A-72EE-9D2E-63C386CEBAE7}"/>
              </a:ext>
            </a:extLst>
          </p:cNvPr>
          <p:cNvSpPr>
            <a:spLocks noGrp="1"/>
          </p:cNvSpPr>
          <p:nvPr>
            <p:ph type="body" sz="half" idx="2"/>
          </p:nvPr>
        </p:nvSpPr>
        <p:spPr>
          <a:xfrm>
            <a:off x="149689" y="1058265"/>
            <a:ext cx="4309202" cy="2317396"/>
          </a:xfrm>
        </p:spPr>
        <p:txBody>
          <a:bodyPr vert="horz" lIns="68580" tIns="34290" rIns="68580" bIns="34290" rtlCol="0" anchor="t">
            <a:noAutofit/>
          </a:bodyPr>
          <a:lstStyle/>
          <a:p>
            <a:pPr marL="214313" indent="-214313">
              <a:buClr>
                <a:srgbClr val="213163"/>
              </a:buClr>
              <a:buFont typeface="Arial" panose="020B0604020202020204" pitchFamily="34" charset="0"/>
              <a:buChar char="•"/>
            </a:pPr>
            <a:r>
              <a:rPr lang="en-US" sz="1400" dirty="0"/>
              <a:t>Database management system is a software which is used to manage the database. </a:t>
            </a:r>
          </a:p>
          <a:p>
            <a:pPr marL="214313" indent="-214313">
              <a:buClr>
                <a:srgbClr val="213163"/>
              </a:buClr>
              <a:buFont typeface="Arial" panose="020B0604020202020204" pitchFamily="34" charset="0"/>
              <a:buChar char="•"/>
            </a:pPr>
            <a:r>
              <a:rPr lang="en-US" sz="1400" dirty="0"/>
              <a:t>DBMS provides an interface to perform various operations like database creation, storing data in it, updating data, creating a table in the database and a lot more.</a:t>
            </a:r>
          </a:p>
          <a:p>
            <a:pPr marL="214313" indent="-214313">
              <a:buClr>
                <a:srgbClr val="213163"/>
              </a:buClr>
              <a:buFont typeface="Arial" panose="020B0604020202020204" pitchFamily="34" charset="0"/>
              <a:buChar char="•"/>
            </a:pPr>
            <a:r>
              <a:rPr lang="en-US" sz="1400" dirty="0"/>
              <a:t>It provides protection and security to the database. In the case of multiple users, it also maintains data consistency.</a:t>
            </a:r>
          </a:p>
          <a:p>
            <a:pPr>
              <a:buClr>
                <a:srgbClr val="213163"/>
              </a:buClr>
            </a:pPr>
            <a:endParaRPr lang="en-US" sz="1400" dirty="0"/>
          </a:p>
        </p:txBody>
      </p:sp>
      <p:pic>
        <p:nvPicPr>
          <p:cNvPr id="5" name="Picture 4">
            <a:extLst>
              <a:ext uri="{FF2B5EF4-FFF2-40B4-BE49-F238E27FC236}">
                <a16:creationId xmlns:a16="http://schemas.microsoft.com/office/drawing/2014/main" id="{637174E1-CB00-D5B6-A281-9F4DB9702709}"/>
              </a:ext>
            </a:extLst>
          </p:cNvPr>
          <p:cNvPicPr>
            <a:picLocks noChangeAspect="1"/>
          </p:cNvPicPr>
          <p:nvPr/>
        </p:nvPicPr>
        <p:blipFill rotWithShape="1">
          <a:blip r:embed="rId3"/>
          <a:srcRect b="3759"/>
          <a:stretch/>
        </p:blipFill>
        <p:spPr>
          <a:xfrm>
            <a:off x="4572000" y="1123950"/>
            <a:ext cx="4530985" cy="3270481"/>
          </a:xfrm>
          <a:prstGeom prst="rect">
            <a:avLst/>
          </a:prstGeom>
          <a:ln>
            <a:solidFill>
              <a:schemeClr val="tx1"/>
            </a:solidFill>
          </a:ln>
        </p:spPr>
      </p:pic>
      <p:sp>
        <p:nvSpPr>
          <p:cNvPr id="4" name="TextBox 3">
            <a:extLst>
              <a:ext uri="{FF2B5EF4-FFF2-40B4-BE49-F238E27FC236}">
                <a16:creationId xmlns:a16="http://schemas.microsoft.com/office/drawing/2014/main" id="{B94B3359-B6F6-998D-5D88-AA082AC97BC4}"/>
              </a:ext>
            </a:extLst>
          </p:cNvPr>
          <p:cNvSpPr txBox="1"/>
          <p:nvPr/>
        </p:nvSpPr>
        <p:spPr>
          <a:xfrm>
            <a:off x="131887" y="4656005"/>
            <a:ext cx="721553" cy="276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t>Source:</a:t>
            </a:r>
            <a:endParaRPr lang="en-US" sz="1200" dirty="0">
              <a:solidFill>
                <a:srgbClr val="0000FF"/>
              </a:solidFill>
            </a:endParaRPr>
          </a:p>
        </p:txBody>
      </p:sp>
      <p:cxnSp>
        <p:nvCxnSpPr>
          <p:cNvPr id="8" name="Straight Connector 7">
            <a:extLst>
              <a:ext uri="{FF2B5EF4-FFF2-40B4-BE49-F238E27FC236}">
                <a16:creationId xmlns:a16="http://schemas.microsoft.com/office/drawing/2014/main" id="{1D466DDA-728A-00D3-D069-A25B55E8E20A}"/>
              </a:ext>
            </a:extLst>
          </p:cNvPr>
          <p:cNvCxnSpPr>
            <a:cxnSpLocks/>
          </p:cNvCxnSpPr>
          <p:nvPr/>
        </p:nvCxnSpPr>
        <p:spPr>
          <a:xfrm>
            <a:off x="0" y="4595045"/>
            <a:ext cx="9144000" cy="0"/>
          </a:xfrm>
          <a:prstGeom prst="line">
            <a:avLst/>
          </a:prstGeom>
          <a:ln>
            <a:solidFill>
              <a:schemeClr val="bg1">
                <a:lumMod val="85000"/>
              </a:schemeClr>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9303C95-DC39-0BC2-820E-96D83B200E52}"/>
              </a:ext>
            </a:extLst>
          </p:cNvPr>
          <p:cNvSpPr txBox="1"/>
          <p:nvPr/>
        </p:nvSpPr>
        <p:spPr>
          <a:xfrm>
            <a:off x="690892" y="4656005"/>
            <a:ext cx="45058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00FF"/>
                </a:solidFill>
                <a:hlinkClick r:id="rId4"/>
              </a:rPr>
              <a:t>database-management</a:t>
            </a:r>
            <a:r>
              <a:rPr lang="en-US" sz="1200" dirty="0">
                <a:solidFill>
                  <a:srgbClr val="0000FF"/>
                </a:solidFill>
                <a:hlinkClick r:id="rId4">
                  <a:extLst>
                    <a:ext uri="{A12FA001-AC4F-418D-AE19-62706E023703}">
                      <ahyp:hlinkClr xmlns:ahyp="http://schemas.microsoft.com/office/drawing/2018/hyperlinkcolor" val="tx"/>
                    </a:ext>
                  </a:extLst>
                </a:hlinkClick>
              </a:rPr>
              <a:t>.png (1600×1200) (erp-information.com)</a:t>
            </a:r>
            <a:endParaRPr lang="en-US"/>
          </a:p>
        </p:txBody>
      </p:sp>
    </p:spTree>
    <p:extLst>
      <p:ext uri="{BB962C8B-B14F-4D97-AF65-F5344CB8AC3E}">
        <p14:creationId xmlns:p14="http://schemas.microsoft.com/office/powerpoint/2010/main" val="6401033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510</TotalTime>
  <Words>7509</Words>
  <Application>Microsoft Office PowerPoint</Application>
  <PresentationFormat>On-screen Show (16:9)</PresentationFormat>
  <Paragraphs>635</Paragraphs>
  <Slides>52</Slides>
  <Notes>51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Simple Light</vt:lpstr>
      <vt:lpstr>PowerPoint Presentation</vt:lpstr>
      <vt:lpstr>PowerPoint Presentation</vt:lpstr>
      <vt:lpstr>Learning Objectives</vt:lpstr>
      <vt:lpstr>Scenario</vt:lpstr>
      <vt:lpstr>Contents</vt:lpstr>
      <vt:lpstr>Introduction</vt:lpstr>
      <vt:lpstr>Why use a Database?</vt:lpstr>
      <vt:lpstr>Why do we need a Database?</vt:lpstr>
      <vt:lpstr>DBMS: in Detail</vt:lpstr>
      <vt:lpstr>DBMS allows users the following Tasks</vt:lpstr>
      <vt:lpstr>Characteristics of DBMS</vt:lpstr>
      <vt:lpstr>Advantages of DBMS</vt:lpstr>
      <vt:lpstr>Disadvantages of DBMS</vt:lpstr>
      <vt:lpstr>Application of DBMS</vt:lpstr>
      <vt:lpstr>Example for DBMS</vt:lpstr>
      <vt:lpstr>Database Queries</vt:lpstr>
      <vt:lpstr>PowerPoint Presentation</vt:lpstr>
      <vt:lpstr>Introducing Relational Database</vt:lpstr>
      <vt:lpstr>PowerPoint Presentation</vt:lpstr>
      <vt:lpstr>Types of RDBMS Keys</vt:lpstr>
      <vt:lpstr>What is use of Database Keys ?</vt:lpstr>
      <vt:lpstr>Database Schema and Schema Design</vt:lpstr>
      <vt:lpstr>DBMS vs RDBMS</vt:lpstr>
      <vt:lpstr>Structured Query Language (SQL)</vt:lpstr>
      <vt:lpstr>PowerPoint Presentation</vt:lpstr>
      <vt:lpstr>What is MySQL?</vt:lpstr>
      <vt:lpstr>PowerPoint Presentation</vt:lpstr>
      <vt:lpstr>Features of MySQL</vt:lpstr>
      <vt:lpstr>Benefits of MySQL</vt:lpstr>
      <vt:lpstr>Cons of MySQL</vt:lpstr>
      <vt:lpstr>PowerPoint Presentation</vt:lpstr>
      <vt:lpstr>Tables in DBMS</vt:lpstr>
      <vt:lpstr>PowerPoint Presentation</vt:lpstr>
      <vt:lpstr>Keys in DBMS</vt:lpstr>
      <vt:lpstr>Different Keys in DBMS</vt:lpstr>
      <vt:lpstr>PowerPoint Presentation</vt:lpstr>
      <vt:lpstr>Categories of SQL Statements</vt:lpstr>
      <vt:lpstr>PowerPoint Presentation</vt:lpstr>
      <vt:lpstr>PowerPoint Presentation</vt:lpstr>
      <vt:lpstr>PowerPoint Presentation</vt:lpstr>
      <vt:lpstr>SQL Commands</vt:lpstr>
      <vt:lpstr>PowerPoint Presentation</vt:lpstr>
      <vt:lpstr>PowerPoint Presentation</vt:lpstr>
      <vt:lpstr>PowerPoint Presentation</vt:lpstr>
      <vt:lpstr>PowerPoint Presentation</vt:lpstr>
      <vt:lpstr>PowerPoint Presentation</vt:lpstr>
      <vt:lpstr>Summary</vt:lpstr>
      <vt:lpstr>Quiz</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Mohd Kaisar</cp:lastModifiedBy>
  <cp:revision>234</cp:revision>
  <dcterms:modified xsi:type="dcterms:W3CDTF">2023-09-26T10:46:08Z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