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72" r:id="rId12"/>
    <p:sldId id="265" r:id="rId13"/>
    <p:sldId id="273" r:id="rId14"/>
    <p:sldId id="266" r:id="rId15"/>
    <p:sldId id="274" r:id="rId16"/>
    <p:sldId id="267" r:id="rId17"/>
    <p:sldId id="275" r:id="rId18"/>
    <p:sldId id="271" r:id="rId19"/>
    <p:sldId id="276" r:id="rId20"/>
    <p:sldId id="277" r:id="rId21"/>
    <p:sldId id="278" r:id="rId22"/>
    <p:sldId id="279" r:id="rId23"/>
    <p:sldId id="269" r:id="rId24"/>
    <p:sldId id="27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5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32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6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48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9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2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8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9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95A9-97BB-4F23-AF06-248D63B377ED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7B550-A65E-42B6-BBEA-35BEA5FBB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E105-8C3B-409D-BD4C-B3C35E3A7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Semantic Graph Approach for Multi-document Summarization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77EC-3A28-40E4-B9FF-EBFF35729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783"/>
            <a:ext cx="9144000" cy="975360"/>
          </a:xfrm>
        </p:spPr>
        <p:txBody>
          <a:bodyPr>
            <a:normAutofit/>
          </a:bodyPr>
          <a:lstStyle/>
          <a:p>
            <a:r>
              <a:rPr lang="en-IN" sz="2800" dirty="0"/>
              <a:t>Compiler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34943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5ADE-5522-4247-BDC4-666C4F8F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F7E-8FE9-4EAC-B6F9-C65D26F5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concatenate documents and apply minimal text processing, mainly sentence split, as we want to keep documents raw for subsequent processing.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/>
              <a:t>Mutliple</a:t>
            </a:r>
            <a:r>
              <a:rPr lang="en-US" dirty="0"/>
              <a:t> document after recognition of tokens, Removing </a:t>
            </a:r>
            <a:r>
              <a:rPr lang="en-US" dirty="0" err="1"/>
              <a:t>ambiguious</a:t>
            </a:r>
            <a:r>
              <a:rPr lang="en-US" dirty="0"/>
              <a:t> sentences.</a:t>
            </a:r>
          </a:p>
          <a:p>
            <a:r>
              <a:rPr lang="en-US" dirty="0"/>
              <a:t>List of sentences from all the documents combined.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4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DFFE-C675-43D1-A674-A45CD506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C281-BC68-4DAC-8B2E-76DA097D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DOCUMENT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re.sub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IN" sz="6400" b="1" dirty="0">
                <a:solidFill>
                  <a:srgbClr val="A3151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'\n|\r'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6400" b="1" dirty="0">
                <a:solidFill>
                  <a:srgbClr val="A3151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 DOCUMENT)</a:t>
            </a:r>
            <a:endParaRPr lang="en-IN" sz="64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DOCUMENT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DOCUMENT.strip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(DOCUMENT)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sentences=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nltk.sent_tokenize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(DOCUMENT)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(sentences)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 err="1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(sentences)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7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2AE2-B836-4DD4-8D29-58665BC8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A600-8FA8-438E-9AF1-3A58CA4C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Graph construction:</a:t>
            </a:r>
          </a:p>
          <a:p>
            <a:pPr marL="0" indent="0">
              <a:buNone/>
            </a:pPr>
            <a:r>
              <a:rPr lang="en-US" dirty="0"/>
              <a:t>        Decide on the number of sentences, k, that we want in the final summary .</a:t>
            </a:r>
          </a:p>
          <a:p>
            <a:pPr marL="0" indent="0">
              <a:buNone/>
            </a:pPr>
            <a:r>
              <a:rPr lang="en-US" dirty="0"/>
              <a:t>      	 Build a document­ term feature matrix using weights like TF­IDF or Bag of       	 Words.  </a:t>
            </a:r>
          </a:p>
          <a:p>
            <a:pPr marL="0" indent="0">
              <a:buNone/>
            </a:pPr>
            <a:r>
              <a:rPr lang="en-US" dirty="0"/>
              <a:t>	Compute a document similarity matrix by multiplying the matrix by its 	transpose.</a:t>
            </a:r>
          </a:p>
          <a:p>
            <a:pPr marL="0" indent="0">
              <a:buNone/>
            </a:pPr>
            <a:r>
              <a:rPr lang="en-US" dirty="0"/>
              <a:t>       Use these documents (sentences in our case) as the vertices and the         		 similarities between each pair of documents as the weight or score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/>
              <a:t>List of sentences from the previous step.</a:t>
            </a:r>
          </a:p>
          <a:p>
            <a:pPr marL="0" indent="0">
              <a:buNone/>
            </a:pPr>
            <a:r>
              <a:rPr lang="en-US" dirty="0"/>
              <a:t>	After vectorization and semantic similarity matrix only semantically             	connected sentences are obtained, sent into graph construction constructor, 	Semantic graph is output.</a:t>
            </a:r>
          </a:p>
        </p:txBody>
      </p:sp>
    </p:spTree>
    <p:extLst>
      <p:ext uri="{BB962C8B-B14F-4D97-AF65-F5344CB8AC3E}">
        <p14:creationId xmlns:p14="http://schemas.microsoft.com/office/powerpoint/2010/main" val="257756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3CA2-4486-4389-A9AC-0B6EDAE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 code: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C937-4F2C-47D6-9C66-993CBBF5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sklearn.feature_extraction.text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64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pandas </a:t>
            </a:r>
            <a:r>
              <a:rPr lang="en-IN" sz="64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pd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tv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64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.,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max_df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64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.,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use_idf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6400" b="1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dt_matrix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tv.fit_transform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norm_sentences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dt_matrix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dt_matrix.toarray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vocab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tv.get_feature_names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td_matrix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dt_matrix.T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td_matrix.shape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en-IN" sz="6400" b="1" dirty="0" err="1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td_matrix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64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 index=vocab).head(</a:t>
            </a:r>
            <a:r>
              <a:rPr lang="en-IN" sz="64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IN" sz="6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6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62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9A65-9683-4F28-A967-43A3586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370-1FF5-4C1A-89BE-B1A91F17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Clustering from graph: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Text-Rank summarization algorithm internally uses the popular PageRank algorithm, which is used by Google for ranking websites and pages.</a:t>
            </a:r>
          </a:p>
          <a:p>
            <a:pPr marL="0" indent="0">
              <a:buNone/>
            </a:pPr>
            <a:r>
              <a:rPr lang="en-US" dirty="0"/>
              <a:t>To understand Text-Rank better, we need to understand some of the concepts surrounding PageRank. The core algorithm in PageRank is a Graph­ based scoring or ranking algorithm, where pages are scored or ranked based on their importance.</a:t>
            </a:r>
          </a:p>
          <a:p>
            <a:pPr marL="0" indent="0">
              <a:buNone/>
            </a:pPr>
            <a:r>
              <a:rPr lang="en-US" dirty="0"/>
              <a:t>Input: semantic Graph is fed as input for optimization phase </a:t>
            </a:r>
          </a:p>
          <a:p>
            <a:pPr marL="0" indent="0">
              <a:buNone/>
            </a:pPr>
            <a:r>
              <a:rPr lang="en-US" dirty="0"/>
              <a:t>output: Semantic graph is clustered based on Text Rank algorithm.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0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A23-EC32-4264-A4B4-320DBEA0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1E55-1CDF-4FCA-8EA4-7494CB0C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scores = 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networkx.pagerank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similarity_graph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ranked_sentences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800" b="1" dirty="0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(((score, index) </a:t>
            </a:r>
            <a:r>
              <a:rPr lang="en-IN" sz="18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index, score 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in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scores.items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()), reverse=</a:t>
            </a:r>
            <a:r>
              <a:rPr lang="en-IN" sz="1800" b="1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ranked_sentences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[:</a:t>
            </a:r>
            <a:r>
              <a:rPr lang="en-IN" sz="18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71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2B28-D5A7-4179-B9CA-418B6F3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DC64-1887-4C52-BE15-5DBDAD32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Comprehension for summary:</a:t>
            </a:r>
          </a:p>
          <a:p>
            <a:endParaRPr lang="en-IN" dirty="0"/>
          </a:p>
          <a:p>
            <a:r>
              <a:rPr lang="en-US" dirty="0"/>
              <a:t>Text ranking algorithm result is comprehensive based on the no. of lines output we need and the final output a summarized document is obtained.</a:t>
            </a:r>
          </a:p>
          <a:p>
            <a:endParaRPr lang="en-US" dirty="0"/>
          </a:p>
          <a:p>
            <a:r>
              <a:rPr lang="en-US" dirty="0"/>
              <a:t>Input: sentence clusters is fed as input. </a:t>
            </a:r>
          </a:p>
          <a:p>
            <a:r>
              <a:rPr lang="en-US" dirty="0"/>
              <a:t>Output: optimize the clusters into single text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0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AF4-19EB-4F60-B944-56F3EAA9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8CDF-4CB3-4D0C-B558-15128F97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num_sentences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top_sentence_indices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= [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ranked_sentences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[index][</a:t>
            </a:r>
            <a:r>
              <a:rPr lang="en-IN" sz="1800" b="1" dirty="0">
                <a:solidFill>
                  <a:srgbClr val="09885A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IN" sz="1800" b="1" dirty="0">
                <a:solidFill>
                  <a:srgbClr val="AF00D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index </a:t>
            </a:r>
            <a:r>
              <a:rPr lang="en-IN" sz="1800" b="1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795E2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num_sentences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5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top_sentence_indices.sort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97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BC4-DAEC-45FA-AB23-61FE0351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76909E-A3BE-4D99-AD97-47DA00E564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54" y="1426128"/>
            <a:ext cx="8196044" cy="48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8988-539C-4D1D-A6BF-0BDB91EB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F0239-1819-410A-8100-42EF5756F6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0" y="1770078"/>
            <a:ext cx="8695162" cy="46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D3F-9D5A-4349-BE82-71D6AD1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BD65-EBAD-4AF0-8293-1FB1395F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2" y="3179428"/>
            <a:ext cx="10343626" cy="2080469"/>
          </a:xfrm>
        </p:spPr>
        <p:txBody>
          <a:bodyPr>
            <a:noAutofit/>
          </a:bodyPr>
          <a:lstStyle/>
          <a:p>
            <a:pPr marL="3200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1.RAGHURAJ SV    (2019103563 )</a:t>
            </a:r>
          </a:p>
          <a:p>
            <a:pPr marL="3200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2.DHAMODHARAN S (2019103515)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00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3.VIGNESH G (2018103078)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5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7F6F-083A-474F-8CED-93C235F1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DD310-B95B-41A2-B142-20178F4098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0078"/>
            <a:ext cx="8936449" cy="4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2DB-FC59-4867-9CB1-108A16CF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84167-4059-48A2-9D49-DC780A65FB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08" y="1493240"/>
            <a:ext cx="8774885" cy="49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B15D-0C25-45F9-B607-54FA886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2CD23-CB12-4797-8A17-39A17C0399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06" y="1593908"/>
            <a:ext cx="8405769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7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494A-0089-4C7B-A1EA-77BB0295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B76A-F0B0-4458-AFFD-E35D4B13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semantic similarity measures assists in detecting redundancy by capturing semantically equivalent predicate argument structures.</a:t>
            </a:r>
          </a:p>
          <a:p>
            <a:pPr marL="0" indent="0">
              <a:buNone/>
            </a:pPr>
            <a:endParaRPr lang="en-IN" sz="1800" b="1" spc="-10" dirty="0">
              <a:solidFill>
                <a:srgbClr val="0D0D0D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r>
              <a:rPr lang="en-IN" sz="1800" b="1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proposed Graph based approach incorporates PAS-to-PAS semantic similarity and PAS-to-document set relationship into the graph-based ranking algorithm, and experimental results demonstrate that modified ranking algorithm improves summarization results.</a:t>
            </a:r>
          </a:p>
          <a:p>
            <a:pPr marL="0" indent="0">
              <a:buNone/>
            </a:pPr>
            <a:endParaRPr lang="en-IN" b="1" spc="-10" dirty="0">
              <a:solidFill>
                <a:srgbClr val="0D0D0D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r>
              <a:rPr lang="en-IN" sz="1800" b="1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approach is promising enough to be applicable to any domain and does not require any intervention of human experts.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0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7B6-D691-42AF-AD8A-49F040B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B602-15B4-4FD3-8D30-9BE85FB1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IN" sz="1800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Genetic</a:t>
            </a:r>
            <a:r>
              <a:rPr lang="en-IN" sz="1800" b="1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IN" sz="1800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Semantic Graph Approach for Multi- document Abstractive Summarization(October 2015)Conference: Fifth International Conference on Digital Information Processing and Communications (ICDIPC), 2015At: </a:t>
            </a:r>
            <a:r>
              <a:rPr lang="en-IN" sz="1800" spc="-10" dirty="0" err="1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Sierre</a:t>
            </a:r>
            <a:r>
              <a:rPr lang="en-IN" sz="1800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, Switzerland</a:t>
            </a:r>
          </a:p>
          <a:p>
            <a:pPr marL="0" indent="0">
              <a:lnSpc>
                <a:spcPts val="3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Extraction based summarization using a shortest path algorithm(February 2006)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spc="-10" dirty="0">
                <a:solidFill>
                  <a:srgbClr val="0D0D0D"/>
                </a:solidFill>
                <a:effectLst/>
                <a:latin typeface="Adobe Caslon Pro" panose="0205050205050A0204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	Conference: Proceedings of the 12th Annual Natural Language Processing Conference 	NLP2006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3F3E-2060-45D2-ABB9-E929E55A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	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7EF7-7309-41ED-A7FB-A6A8FB9E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      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      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3569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5566-2F6E-4E03-8415-8189D3F3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2F5B-004B-45A4-B197-B5D9BF88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training data for multi-document summarization (MDS) is time consuming and resource intensive.</a:t>
            </a:r>
          </a:p>
          <a:p>
            <a:r>
              <a:rPr lang="en-US" dirty="0"/>
              <a:t>we propose an unsupervised method for multi-document summarization.</a:t>
            </a:r>
          </a:p>
          <a:p>
            <a:r>
              <a:rPr lang="en-US" dirty="0"/>
              <a:t>we convert the original documents to a sentences, removing stop words, forming Semantic similarity matrix.</a:t>
            </a:r>
          </a:p>
          <a:p>
            <a:r>
              <a:rPr lang="en-US" dirty="0"/>
              <a:t>Then apply page rank algorithm to obtain rank for multiple clusters of sentences, and finally taking top ranked sentences to generate the final summary.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42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CF64-8BE5-499B-85D2-E2D3B579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7EDD-5DF1-418E-9A79-AD6709ED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Input: Multiple Text documents for summary.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Single summary Text Summarized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3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5400-3DB1-4107-8DF8-A086B6A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1DEB-04A6-4B30-A7AA-576C245B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Main objective of automated document summarization is to perform this summarization without involving human input, except for running computer programs.</a:t>
            </a:r>
          </a:p>
          <a:p>
            <a:endParaRPr lang="en-US" dirty="0"/>
          </a:p>
          <a:p>
            <a:r>
              <a:rPr lang="en-US" dirty="0"/>
              <a:t>In this case, the end result is still in the form of some document, but with a few sentences based on the length we might want the summary to 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07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E919-3D6C-4D10-B272-2040EC85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5DAD-81B0-4EA9-B612-6BE80658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the amount of material on the web is evolving quickly, for clients it isn't simple to discover pertinent and fitting data according to the prerequisites.</a:t>
            </a:r>
          </a:p>
          <a:p>
            <a:endParaRPr lang="en-US" dirty="0"/>
          </a:p>
          <a:p>
            <a:r>
              <a:rPr lang="en-US" dirty="0"/>
              <a:t>This issue is known as " Data Overloading".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0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D9-65EB-4958-9426-D1B4750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AC55-0D89-42A7-B5B6-BDC1E84E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essential objective of various multi‐document summarization techniques is to create summaries which provide extensive inclusion.</a:t>
            </a:r>
          </a:p>
          <a:p>
            <a:r>
              <a:rPr lang="en-US" dirty="0"/>
              <a:t>Less redundancy in the information and extensive consistency between sentences.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multidocument</a:t>
            </a:r>
            <a:r>
              <a:rPr lang="en-US" dirty="0"/>
              <a:t> summarizer for making people get the crisp, important data from the enormous amount of data, a time saving in this busy modern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06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A4F8-4459-4E86-A34E-72368548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B65C8-EAD5-402A-9CC9-0BA3C407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8" y="1744910"/>
            <a:ext cx="8674216" cy="4297115"/>
          </a:xfrm>
        </p:spPr>
      </p:pic>
    </p:spTree>
    <p:extLst>
      <p:ext uri="{BB962C8B-B14F-4D97-AF65-F5344CB8AC3E}">
        <p14:creationId xmlns:p14="http://schemas.microsoft.com/office/powerpoint/2010/main" val="133451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F277-F917-4563-A52A-6DB1D1AE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4EB531-7517-425B-A348-129A4C39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115736"/>
            <a:ext cx="4737462" cy="5742263"/>
          </a:xfrm>
        </p:spPr>
      </p:pic>
    </p:spTree>
    <p:extLst>
      <p:ext uri="{BB962C8B-B14F-4D97-AF65-F5344CB8AC3E}">
        <p14:creationId xmlns:p14="http://schemas.microsoft.com/office/powerpoint/2010/main" val="2398115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1022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Adobe Caslon Pro</vt:lpstr>
      <vt:lpstr>Adobe Garamond Pro Bold</vt:lpstr>
      <vt:lpstr>Arial</vt:lpstr>
      <vt:lpstr>Bahnschrift SemiBold SemiConden</vt:lpstr>
      <vt:lpstr>Calibri</vt:lpstr>
      <vt:lpstr>Calibri Light</vt:lpstr>
      <vt:lpstr>Times New Roman</vt:lpstr>
      <vt:lpstr>Trebuchet MS</vt:lpstr>
      <vt:lpstr>Wingdings 3</vt:lpstr>
      <vt:lpstr>Facet</vt:lpstr>
      <vt:lpstr>Genetic Semantic Graph Approach for Multi-document Summarization</vt:lpstr>
      <vt:lpstr>                        Team members:</vt:lpstr>
      <vt:lpstr>Abstract</vt:lpstr>
      <vt:lpstr>deliverables</vt:lpstr>
      <vt:lpstr>Introduction</vt:lpstr>
      <vt:lpstr>Problem   STATEMENT</vt:lpstr>
      <vt:lpstr>Objective</vt:lpstr>
      <vt:lpstr>Literature Survey:</vt:lpstr>
      <vt:lpstr>Block diagram</vt:lpstr>
      <vt:lpstr>MODULE-1:</vt:lpstr>
      <vt:lpstr>Pseudo code:</vt:lpstr>
      <vt:lpstr>Module-2:</vt:lpstr>
      <vt:lpstr>Pseudo  code: </vt:lpstr>
      <vt:lpstr>MODULE-3:</vt:lpstr>
      <vt:lpstr>Pseudo code:</vt:lpstr>
      <vt:lpstr>MODULE-4:</vt:lpstr>
      <vt:lpstr>Pseudo code:</vt:lpstr>
      <vt:lpstr>Implementation:</vt:lpstr>
      <vt:lpstr>Implementation</vt:lpstr>
      <vt:lpstr>Implementation</vt:lpstr>
      <vt:lpstr>Implementation</vt:lpstr>
      <vt:lpstr>Output:</vt:lpstr>
      <vt:lpstr>Conclusion</vt:lpstr>
      <vt:lpstr>References:</vt:lpstr>
      <vt:lpstr>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Semantic Graph Approach for Multi-document Summarization</dc:title>
  <dc:creator>vignesh gunasekaran</dc:creator>
  <cp:lastModifiedBy>vignesh gunasekaran</cp:lastModifiedBy>
  <cp:revision>5</cp:revision>
  <dcterms:created xsi:type="dcterms:W3CDTF">2022-01-02T11:53:15Z</dcterms:created>
  <dcterms:modified xsi:type="dcterms:W3CDTF">2022-01-08T04:28:47Z</dcterms:modified>
</cp:coreProperties>
</file>