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ppm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sldIdLst>
    <p:sldId id="256" r:id="rId2"/>
    <p:sldId id="257" r:id="rId3"/>
    <p:sldId id="259" r:id="rId4"/>
    <p:sldId id="260" r:id="rId5"/>
    <p:sldId id="261" r:id="rId6"/>
    <p:sldId id="268" r:id="rId7"/>
    <p:sldId id="262" r:id="rId8"/>
    <p:sldId id="267" r:id="rId9"/>
    <p:sldId id="263" r:id="rId10"/>
    <p:sldId id="264" r:id="rId11"/>
    <p:sldId id="265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588"/>
    <a:srgbClr val="EFE519"/>
    <a:srgbClr val="FF5050"/>
    <a:srgbClr val="080808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8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8257-DF0D-42A2-A8DC-6DC5719DC4DB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1796-0C1E-4A2A-AE7B-B3B42177F09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12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8257-DF0D-42A2-A8DC-6DC5719DC4DB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1796-0C1E-4A2A-AE7B-B3B42177F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4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8257-DF0D-42A2-A8DC-6DC5719DC4DB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1796-0C1E-4A2A-AE7B-B3B42177F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8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8257-DF0D-42A2-A8DC-6DC5719DC4DB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1796-0C1E-4A2A-AE7B-B3B42177F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50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8257-DF0D-42A2-A8DC-6DC5719DC4DB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1796-0C1E-4A2A-AE7B-B3B42177F09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06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8257-DF0D-42A2-A8DC-6DC5719DC4DB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1796-0C1E-4A2A-AE7B-B3B42177F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68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8257-DF0D-42A2-A8DC-6DC5719DC4DB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1796-0C1E-4A2A-AE7B-B3B42177F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22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8257-DF0D-42A2-A8DC-6DC5719DC4DB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1796-0C1E-4A2A-AE7B-B3B42177F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29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8257-DF0D-42A2-A8DC-6DC5719DC4DB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1796-0C1E-4A2A-AE7B-B3B42177F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43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3D8257-DF0D-42A2-A8DC-6DC5719DC4DB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A91796-0C1E-4A2A-AE7B-B3B42177F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0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8257-DF0D-42A2-A8DC-6DC5719DC4DB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1796-0C1E-4A2A-AE7B-B3B42177F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50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3D8257-DF0D-42A2-A8DC-6DC5719DC4DB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A91796-0C1E-4A2A-AE7B-B3B42177F09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57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pm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496" y="2445973"/>
            <a:ext cx="9102290" cy="867431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Air Monitoring</a:t>
            </a:r>
            <a:br>
              <a:rPr lang="en-IN" b="1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System</a:t>
            </a:r>
            <a:endParaRPr lang="en-IN" b="1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3138" y="3470563"/>
            <a:ext cx="9144000" cy="648063"/>
          </a:xfrm>
        </p:spPr>
        <p:txBody>
          <a:bodyPr/>
          <a:lstStyle/>
          <a:p>
            <a:r>
              <a:rPr lang="en-US" dirty="0"/>
              <a:t>Introduction to Air Monitoring System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873138" y="3400188"/>
            <a:ext cx="1" cy="442763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5496" y="4432943"/>
            <a:ext cx="321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Presented by</a:t>
            </a:r>
            <a:endParaRPr lang="en-IN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779647" y="4802275"/>
            <a:ext cx="2415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GAISER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ASWIN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SARAVANAN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VIGNESH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KENSTAR</a:t>
            </a:r>
          </a:p>
        </p:txBody>
      </p:sp>
    </p:spTree>
    <p:extLst>
      <p:ext uri="{BB962C8B-B14F-4D97-AF65-F5344CB8AC3E}">
        <p14:creationId xmlns:p14="http://schemas.microsoft.com/office/powerpoint/2010/main" val="2179974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Benefits of Using an Air Monitoring </a:t>
            </a:r>
            <a:r>
              <a:rPr lang="en-US" b="1" dirty="0" smtClean="0"/>
              <a:t>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Early detection of pollution events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Informed decision-making for policymakers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Public awareness and education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Improving air quality and health outcomes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162" y="3492316"/>
            <a:ext cx="4736632" cy="265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8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Case Studies or Real-Life </a:t>
            </a:r>
            <a:r>
              <a:rPr lang="en-US" b="1" dirty="0" smtClean="0"/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Showcase real-world applications and success stories of air monitoring </a:t>
            </a:r>
            <a:r>
              <a:rPr lang="en-US" dirty="0" smtClean="0"/>
              <a:t>systems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effectLst/>
              </a:rPr>
              <a:t>Present real-world examples or case studies where air monitoring systems have made a positive impact (e.g., reducing pollution in a city, identifying sources of indoor air pollution)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749" y="3119139"/>
            <a:ext cx="4958598" cy="304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7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</a:rPr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effectLst/>
              </a:rPr>
              <a:t>Summarize the key points of the presentation.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effectLst/>
              </a:rPr>
              <a:t>Emphasize the importance of air monitoring for a healthier environment.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49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of 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Introduction to air quality monitoring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Why Monitor Air Quality</a:t>
            </a:r>
            <a:r>
              <a:rPr lang="en-IN" dirty="0" smtClean="0"/>
              <a:t>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Components </a:t>
            </a:r>
            <a:r>
              <a:rPr lang="en-US" dirty="0"/>
              <a:t>of an air monitoring </a:t>
            </a:r>
            <a:r>
              <a:rPr lang="en-US" dirty="0" smtClean="0"/>
              <a:t>system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Working principle of an air monitoring </a:t>
            </a:r>
            <a:r>
              <a:rPr lang="en-US" dirty="0" smtClean="0"/>
              <a:t>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Data analysis and </a:t>
            </a:r>
            <a:r>
              <a:rPr lang="en-IN" dirty="0" smtClean="0"/>
              <a:t>interpretation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Types of Pollutants Monitored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Benefits of using an air monitoring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Case studies or real-life examples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Conclusion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281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Air Quality </a:t>
            </a:r>
            <a:r>
              <a:rPr lang="en-US" b="1" dirty="0" smtClean="0"/>
              <a:t>Monitoring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Brief overview of air quality monitoring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Importance of monitoring air quality for human health and the environment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022" y="2800953"/>
            <a:ext cx="4087091" cy="338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2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Why Monitor Air Quality</a:t>
            </a:r>
            <a:r>
              <a:rPr lang="en-IN" b="1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Health implications of poor air quality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Environmental impacts of air pollution</a:t>
            </a:r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642" y="2999874"/>
            <a:ext cx="5505647" cy="275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0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Components of an Air Monitoring </a:t>
            </a:r>
            <a:r>
              <a:rPr lang="en-US" b="1" dirty="0" smtClean="0"/>
              <a:t>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Sensors and data collection devices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processing and analysis units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Communication systems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Display and reporting mechanisms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982" y="1913774"/>
            <a:ext cx="5666300" cy="425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6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AIR QUALITY MONITORING SYSTEM</a:t>
            </a:r>
            <a:endParaRPr lang="en-IN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671" y="1846263"/>
            <a:ext cx="728098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3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Working Principle of Air Monitoring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sensors detect pollutants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collection and processing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Real-time monitoring vs. periodic sampling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273" y="2651776"/>
            <a:ext cx="4194018" cy="300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0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Analysis and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Overview of data analysis techniques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Visualization of air quality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Interpretation for actionable insights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10" y="3443778"/>
            <a:ext cx="5547540" cy="253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5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Types of Pollutants </a:t>
            </a:r>
            <a:r>
              <a:rPr lang="en-IN" b="1" dirty="0" smtClean="0"/>
              <a:t>Monitored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Common air </a:t>
            </a:r>
            <a:r>
              <a:rPr lang="en-IN" dirty="0" smtClean="0"/>
              <a:t>pollutants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Particulate </a:t>
            </a:r>
            <a:r>
              <a:rPr lang="en-IN" dirty="0"/>
              <a:t>matter (PM)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Nitrogen dioxide (NO2)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Sulfur</a:t>
            </a:r>
            <a:r>
              <a:rPr lang="en-IN" dirty="0"/>
              <a:t> dioxide (SO2)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Ozone (O3)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Carbon monoxide (CO)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645" y="2319538"/>
            <a:ext cx="5881036" cy="330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2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</TotalTime>
  <Words>287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Retrospect</vt:lpstr>
      <vt:lpstr>  Air Monitoring   System</vt:lpstr>
      <vt:lpstr>Title of contents</vt:lpstr>
      <vt:lpstr>Introduction to Air Quality Monitoring</vt:lpstr>
      <vt:lpstr>Why Monitor Air Quality?</vt:lpstr>
      <vt:lpstr>Components of an Air Monitoring System</vt:lpstr>
      <vt:lpstr>AIR QUALITY MONITORING SYSTEM</vt:lpstr>
      <vt:lpstr>Working Principle of Air Monitoring System</vt:lpstr>
      <vt:lpstr>Data Analysis and Interpretation</vt:lpstr>
      <vt:lpstr>Types of Pollutants Monitored</vt:lpstr>
      <vt:lpstr>Benefits of Using an Air Monitoring System</vt:lpstr>
      <vt:lpstr>Case Studies or Real-Life Examples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Monitoring System</dc:title>
  <dc:creator>DELL</dc:creator>
  <cp:lastModifiedBy>bernis 2001</cp:lastModifiedBy>
  <cp:revision>11</cp:revision>
  <dcterms:created xsi:type="dcterms:W3CDTF">2023-09-22T09:30:29Z</dcterms:created>
  <dcterms:modified xsi:type="dcterms:W3CDTF">2023-09-22T14:35:30Z</dcterms:modified>
</cp:coreProperties>
</file>