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0" r:id="rId6"/>
    <p:sldId id="258" r:id="rId7"/>
    <p:sldId id="263" r:id="rId8"/>
    <p:sldId id="259" r:id="rId9"/>
    <p:sldId id="265" r:id="rId10"/>
    <p:sldId id="278" r:id="rId11"/>
    <p:sldId id="279" r:id="rId12"/>
    <p:sldId id="281" r:id="rId13"/>
    <p:sldId id="283" r:id="rId14"/>
    <p:sldId id="285" r:id="rId15"/>
    <p:sldId id="286" r:id="rId16"/>
    <p:sldId id="288" r:id="rId17"/>
    <p:sldId id="289" r:id="rId18"/>
    <p:sldId id="28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2EB504-318C-4321-8EF7-8BA17732DA0A}" v="62" dt="2021-12-18T18:12:52.5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4660"/>
  </p:normalViewPr>
  <p:slideViewPr>
    <p:cSldViewPr snapToGrid="0">
      <p:cViewPr varScale="1">
        <p:scale>
          <a:sx n="100" d="100"/>
          <a:sy n="100" d="100"/>
        </p:scale>
        <p:origin x="6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warya Mishra" userId="fe3f68b355885646" providerId="LiveId" clId="{602EB504-318C-4321-8EF7-8BA17732DA0A}"/>
    <pc:docChg chg="undo custSel addSld delSld modSld sldOrd">
      <pc:chgData name="Aishwarya Mishra" userId="fe3f68b355885646" providerId="LiveId" clId="{602EB504-318C-4321-8EF7-8BA17732DA0A}" dt="2021-12-18T18:12:52.506" v="1741"/>
      <pc:docMkLst>
        <pc:docMk/>
      </pc:docMkLst>
      <pc:sldChg chg="modSp mod modAnim">
        <pc:chgData name="Aishwarya Mishra" userId="fe3f68b355885646" providerId="LiveId" clId="{602EB504-318C-4321-8EF7-8BA17732DA0A}" dt="2021-12-18T18:12:52.506" v="1741"/>
        <pc:sldMkLst>
          <pc:docMk/>
          <pc:sldMk cId="1298899758" sldId="256"/>
        </pc:sldMkLst>
        <pc:spChg chg="mod">
          <ac:chgData name="Aishwarya Mishra" userId="fe3f68b355885646" providerId="LiveId" clId="{602EB504-318C-4321-8EF7-8BA17732DA0A}" dt="2021-12-17T23:06:07.136" v="1195" actId="1076"/>
          <ac:spMkLst>
            <pc:docMk/>
            <pc:sldMk cId="1298899758" sldId="256"/>
            <ac:spMk id="3" creationId="{466AF3E6-3C23-4108-9B21-EFF351C9FCEF}"/>
          </ac:spMkLst>
        </pc:spChg>
        <pc:spChg chg="mod">
          <ac:chgData name="Aishwarya Mishra" userId="fe3f68b355885646" providerId="LiveId" clId="{602EB504-318C-4321-8EF7-8BA17732DA0A}" dt="2021-12-17T23:06:16.687" v="1196" actId="1076"/>
          <ac:spMkLst>
            <pc:docMk/>
            <pc:sldMk cId="1298899758" sldId="256"/>
            <ac:spMk id="6" creationId="{2183F08A-A460-4685-949B-58B50DB75F00}"/>
          </ac:spMkLst>
        </pc:spChg>
      </pc:sldChg>
      <pc:sldChg chg="modSp mod ord">
        <pc:chgData name="Aishwarya Mishra" userId="fe3f68b355885646" providerId="LiveId" clId="{602EB504-318C-4321-8EF7-8BA17732DA0A}" dt="2021-12-18T04:45:57.578" v="1608" actId="255"/>
        <pc:sldMkLst>
          <pc:docMk/>
          <pc:sldMk cId="2993977292" sldId="258"/>
        </pc:sldMkLst>
        <pc:spChg chg="mod">
          <ac:chgData name="Aishwarya Mishra" userId="fe3f68b355885646" providerId="LiveId" clId="{602EB504-318C-4321-8EF7-8BA17732DA0A}" dt="2021-12-18T04:45:57.578" v="1608" actId="255"/>
          <ac:spMkLst>
            <pc:docMk/>
            <pc:sldMk cId="2993977292" sldId="258"/>
            <ac:spMk id="2" creationId="{4105A93C-C3CD-40B0-85D5-EF62A2D5BD81}"/>
          </ac:spMkLst>
        </pc:spChg>
        <pc:picChg chg="mod">
          <ac:chgData name="Aishwarya Mishra" userId="fe3f68b355885646" providerId="LiveId" clId="{602EB504-318C-4321-8EF7-8BA17732DA0A}" dt="2021-12-18T04:42:42.343" v="1575" actId="1076"/>
          <ac:picMkLst>
            <pc:docMk/>
            <pc:sldMk cId="2993977292" sldId="258"/>
            <ac:picMk id="6146" creationId="{A99735FD-B14B-495E-8AB5-572DBFD79F08}"/>
          </ac:picMkLst>
        </pc:picChg>
      </pc:sldChg>
      <pc:sldChg chg="addSp delSp modSp mod">
        <pc:chgData name="Aishwarya Mishra" userId="fe3f68b355885646" providerId="LiveId" clId="{602EB504-318C-4321-8EF7-8BA17732DA0A}" dt="2021-12-18T04:43:57.649" v="1592" actId="1076"/>
        <pc:sldMkLst>
          <pc:docMk/>
          <pc:sldMk cId="874615984" sldId="259"/>
        </pc:sldMkLst>
        <pc:spChg chg="mod">
          <ac:chgData name="Aishwarya Mishra" userId="fe3f68b355885646" providerId="LiveId" clId="{602EB504-318C-4321-8EF7-8BA17732DA0A}" dt="2021-12-18T04:43:57.649" v="1592" actId="1076"/>
          <ac:spMkLst>
            <pc:docMk/>
            <pc:sldMk cId="874615984" sldId="259"/>
            <ac:spMk id="2" creationId="{BADBC287-335D-4D3C-B41C-3898312D7448}"/>
          </ac:spMkLst>
        </pc:spChg>
        <pc:spChg chg="mod">
          <ac:chgData name="Aishwarya Mishra" userId="fe3f68b355885646" providerId="LiveId" clId="{602EB504-318C-4321-8EF7-8BA17732DA0A}" dt="2021-12-18T04:43:52.400" v="1591" actId="1076"/>
          <ac:spMkLst>
            <pc:docMk/>
            <pc:sldMk cId="874615984" sldId="259"/>
            <ac:spMk id="4" creationId="{AE1FE146-5F42-4339-A4B3-B0E46761F523}"/>
          </ac:spMkLst>
        </pc:spChg>
        <pc:spChg chg="add del">
          <ac:chgData name="Aishwarya Mishra" userId="fe3f68b355885646" providerId="LiveId" clId="{602EB504-318C-4321-8EF7-8BA17732DA0A}" dt="2021-12-17T23:08:53.235" v="1206" actId="26606"/>
          <ac:spMkLst>
            <pc:docMk/>
            <pc:sldMk cId="874615984" sldId="259"/>
            <ac:spMk id="71" creationId="{1CE580D1-F917-4567-AFB4-99AA9B52ADF0}"/>
          </ac:spMkLst>
        </pc:spChg>
        <pc:spChg chg="add del">
          <ac:chgData name="Aishwarya Mishra" userId="fe3f68b355885646" providerId="LiveId" clId="{602EB504-318C-4321-8EF7-8BA17732DA0A}" dt="2021-12-17T23:09:03.577" v="1210" actId="26606"/>
          <ac:spMkLst>
            <pc:docMk/>
            <pc:sldMk cId="874615984" sldId="259"/>
            <ac:spMk id="76" creationId="{1CE580D1-F917-4567-AFB4-99AA9B52ADF0}"/>
          </ac:spMkLst>
        </pc:spChg>
        <pc:spChg chg="add del">
          <ac:chgData name="Aishwarya Mishra" userId="fe3f68b355885646" providerId="LiveId" clId="{602EB504-318C-4321-8EF7-8BA17732DA0A}" dt="2021-12-17T23:09:06.496" v="1212" actId="26606"/>
          <ac:spMkLst>
            <pc:docMk/>
            <pc:sldMk cId="874615984" sldId="259"/>
            <ac:spMk id="88" creationId="{EF2A81E1-BCBE-426B-8C09-33274E69409D}"/>
          </ac:spMkLst>
        </pc:spChg>
        <pc:spChg chg="add del">
          <ac:chgData name="Aishwarya Mishra" userId="fe3f68b355885646" providerId="LiveId" clId="{602EB504-318C-4321-8EF7-8BA17732DA0A}" dt="2021-12-17T23:08:53.208" v="1205" actId="26606"/>
          <ac:spMkLst>
            <pc:docMk/>
            <pc:sldMk cId="874615984" sldId="259"/>
            <ac:spMk id="135" creationId="{1CE580D1-F917-4567-AFB4-99AA9B52ADF0}"/>
          </ac:spMkLst>
        </pc:spChg>
        <pc:spChg chg="add del">
          <ac:chgData name="Aishwarya Mishra" userId="fe3f68b355885646" providerId="LiveId" clId="{602EB504-318C-4321-8EF7-8BA17732DA0A}" dt="2021-12-17T23:09:08.527" v="1215" actId="26606"/>
          <ac:spMkLst>
            <pc:docMk/>
            <pc:sldMk cId="874615984" sldId="259"/>
            <ac:spMk id="5124" creationId="{0CABCAE3-64FC-4149-819F-2C1812824154}"/>
          </ac:spMkLst>
        </pc:spChg>
        <pc:spChg chg="add del">
          <ac:chgData name="Aishwarya Mishra" userId="fe3f68b355885646" providerId="LiveId" clId="{602EB504-318C-4321-8EF7-8BA17732DA0A}" dt="2021-12-17T23:09:06.496" v="1212" actId="26606"/>
          <ac:spMkLst>
            <pc:docMk/>
            <pc:sldMk cId="874615984" sldId="259"/>
            <ac:spMk id="5131" creationId="{0CABCAE3-64FC-4149-819F-2C1812824154}"/>
          </ac:spMkLst>
        </pc:spChg>
        <pc:spChg chg="add del">
          <ac:chgData name="Aishwarya Mishra" userId="fe3f68b355885646" providerId="LiveId" clId="{602EB504-318C-4321-8EF7-8BA17732DA0A}" dt="2021-12-17T23:09:06.496" v="1212" actId="26606"/>
          <ac:spMkLst>
            <pc:docMk/>
            <pc:sldMk cId="874615984" sldId="259"/>
            <ac:spMk id="5135" creationId="{35C3D674-3D59-4E93-80CA-0C0A9095E816}"/>
          </ac:spMkLst>
        </pc:spChg>
        <pc:spChg chg="add del">
          <ac:chgData name="Aishwarya Mishra" userId="fe3f68b355885646" providerId="LiveId" clId="{602EB504-318C-4321-8EF7-8BA17732DA0A}" dt="2021-12-17T23:09:08.503" v="1214" actId="26606"/>
          <ac:spMkLst>
            <pc:docMk/>
            <pc:sldMk cId="874615984" sldId="259"/>
            <ac:spMk id="5138" creationId="{0CABCAE3-64FC-4149-819F-2C1812824154}"/>
          </ac:spMkLst>
        </pc:spChg>
        <pc:spChg chg="add">
          <ac:chgData name="Aishwarya Mishra" userId="fe3f68b355885646" providerId="LiveId" clId="{602EB504-318C-4321-8EF7-8BA17732DA0A}" dt="2021-12-17T23:09:08.527" v="1215" actId="26606"/>
          <ac:spMkLst>
            <pc:docMk/>
            <pc:sldMk cId="874615984" sldId="259"/>
            <ac:spMk id="5143" creationId="{0CABCAE3-64FC-4149-819F-2C1812824154}"/>
          </ac:spMkLst>
        </pc:spChg>
        <pc:grpChg chg="add del">
          <ac:chgData name="Aishwarya Mishra" userId="fe3f68b355885646" providerId="LiveId" clId="{602EB504-318C-4321-8EF7-8BA17732DA0A}" dt="2021-12-17T23:08:53.235" v="1206" actId="26606"/>
          <ac:grpSpMkLst>
            <pc:docMk/>
            <pc:sldMk cId="874615984" sldId="259"/>
            <ac:grpSpMk id="79" creationId="{FEB7DF70-0A31-4A61-9C8B-3333776A15B8}"/>
          </ac:grpSpMkLst>
        </pc:grpChg>
        <pc:grpChg chg="add del">
          <ac:chgData name="Aishwarya Mishra" userId="fe3f68b355885646" providerId="LiveId" clId="{602EB504-318C-4321-8EF7-8BA17732DA0A}" dt="2021-12-17T23:09:03.577" v="1210" actId="26606"/>
          <ac:grpSpMkLst>
            <pc:docMk/>
            <pc:sldMk cId="874615984" sldId="259"/>
            <ac:grpSpMk id="84" creationId="{93401815-9C3D-43EE-B4E4-2504090CEF01}"/>
          </ac:grpSpMkLst>
        </pc:grpChg>
        <pc:grpChg chg="add del">
          <ac:chgData name="Aishwarya Mishra" userId="fe3f68b355885646" providerId="LiveId" clId="{602EB504-318C-4321-8EF7-8BA17732DA0A}" dt="2021-12-17T23:08:53.208" v="1205" actId="26606"/>
          <ac:grpSpMkLst>
            <pc:docMk/>
            <pc:sldMk cId="874615984" sldId="259"/>
            <ac:grpSpMk id="143" creationId="{FEB7DF70-0A31-4A61-9C8B-3333776A15B8}"/>
          </ac:grpSpMkLst>
        </pc:grpChg>
        <pc:picChg chg="add del">
          <ac:chgData name="Aishwarya Mishra" userId="fe3f68b355885646" providerId="LiveId" clId="{602EB504-318C-4321-8EF7-8BA17732DA0A}" dt="2021-12-17T23:08:53.235" v="1206" actId="26606"/>
          <ac:picMkLst>
            <pc:docMk/>
            <pc:sldMk cId="874615984" sldId="259"/>
            <ac:picMk id="73" creationId="{1F5620B8-A2D8-4568-B566-F0453A0D9167}"/>
          </ac:picMkLst>
        </pc:picChg>
        <pc:picChg chg="add del">
          <ac:chgData name="Aishwarya Mishra" userId="fe3f68b355885646" providerId="LiveId" clId="{602EB504-318C-4321-8EF7-8BA17732DA0A}" dt="2021-12-17T23:09:03.577" v="1210" actId="26606"/>
          <ac:picMkLst>
            <pc:docMk/>
            <pc:sldMk cId="874615984" sldId="259"/>
            <ac:picMk id="78" creationId="{1F5620B8-A2D8-4568-B566-F0453A0D9167}"/>
          </ac:picMkLst>
        </pc:picChg>
        <pc:picChg chg="add del">
          <ac:chgData name="Aishwarya Mishra" userId="fe3f68b355885646" providerId="LiveId" clId="{602EB504-318C-4321-8EF7-8BA17732DA0A}" dt="2021-12-17T23:09:06.496" v="1212" actId="26606"/>
          <ac:picMkLst>
            <pc:docMk/>
            <pc:sldMk cId="874615984" sldId="259"/>
            <ac:picMk id="90" creationId="{39D1DDD4-5BB3-45BA-B9B3-06B62299AD79}"/>
          </ac:picMkLst>
        </pc:picChg>
        <pc:picChg chg="add del">
          <ac:chgData name="Aishwarya Mishra" userId="fe3f68b355885646" providerId="LiveId" clId="{602EB504-318C-4321-8EF7-8BA17732DA0A}" dt="2021-12-17T23:08:53.208" v="1205" actId="26606"/>
          <ac:picMkLst>
            <pc:docMk/>
            <pc:sldMk cId="874615984" sldId="259"/>
            <ac:picMk id="137" creationId="{1F5620B8-A2D8-4568-B566-F0453A0D9167}"/>
          </ac:picMkLst>
        </pc:picChg>
        <pc:picChg chg="mod">
          <ac:chgData name="Aishwarya Mishra" userId="fe3f68b355885646" providerId="LiveId" clId="{602EB504-318C-4321-8EF7-8BA17732DA0A}" dt="2021-12-17T23:09:23.094" v="1218" actId="14100"/>
          <ac:picMkLst>
            <pc:docMk/>
            <pc:sldMk cId="874615984" sldId="259"/>
            <ac:picMk id="5122" creationId="{F844F1D0-73B1-4BE1-9F4E-425A97B9AB72}"/>
          </ac:picMkLst>
        </pc:picChg>
        <pc:picChg chg="add del">
          <ac:chgData name="Aishwarya Mishra" userId="fe3f68b355885646" providerId="LiveId" clId="{602EB504-318C-4321-8EF7-8BA17732DA0A}" dt="2021-12-17T23:09:08.527" v="1215" actId="26606"/>
          <ac:picMkLst>
            <pc:docMk/>
            <pc:sldMk cId="874615984" sldId="259"/>
            <ac:picMk id="5125" creationId="{012FDCFE-9AD2-4D8A-8CBF-B3AA37EBF6DD}"/>
          </ac:picMkLst>
        </pc:picChg>
        <pc:picChg chg="add del">
          <ac:chgData name="Aishwarya Mishra" userId="fe3f68b355885646" providerId="LiveId" clId="{602EB504-318C-4321-8EF7-8BA17732DA0A}" dt="2021-12-17T23:09:06.496" v="1212" actId="26606"/>
          <ac:picMkLst>
            <pc:docMk/>
            <pc:sldMk cId="874615984" sldId="259"/>
            <ac:picMk id="5132" creationId="{012FDCFE-9AD2-4D8A-8CBF-B3AA37EBF6DD}"/>
          </ac:picMkLst>
        </pc:picChg>
        <pc:picChg chg="add del">
          <ac:chgData name="Aishwarya Mishra" userId="fe3f68b355885646" providerId="LiveId" clId="{602EB504-318C-4321-8EF7-8BA17732DA0A}" dt="2021-12-17T23:09:08.503" v="1214" actId="26606"/>
          <ac:picMkLst>
            <pc:docMk/>
            <pc:sldMk cId="874615984" sldId="259"/>
            <ac:picMk id="5139" creationId="{012FDCFE-9AD2-4D8A-8CBF-B3AA37EBF6DD}"/>
          </ac:picMkLst>
        </pc:picChg>
        <pc:picChg chg="add">
          <ac:chgData name="Aishwarya Mishra" userId="fe3f68b355885646" providerId="LiveId" clId="{602EB504-318C-4321-8EF7-8BA17732DA0A}" dt="2021-12-17T23:09:08.527" v="1215" actId="26606"/>
          <ac:picMkLst>
            <pc:docMk/>
            <pc:sldMk cId="874615984" sldId="259"/>
            <ac:picMk id="5144" creationId="{012FDCFE-9AD2-4D8A-8CBF-B3AA37EBF6DD}"/>
          </ac:picMkLst>
        </pc:picChg>
        <pc:cxnChg chg="add del">
          <ac:chgData name="Aishwarya Mishra" userId="fe3f68b355885646" providerId="LiveId" clId="{602EB504-318C-4321-8EF7-8BA17732DA0A}" dt="2021-12-17T23:08:53.235" v="1206" actId="26606"/>
          <ac:cxnSpMkLst>
            <pc:docMk/>
            <pc:sldMk cId="874615984" sldId="259"/>
            <ac:cxnSpMk id="75" creationId="{1C7D2BA4-4B7A-4596-8BCC-5CF715423894}"/>
          </ac:cxnSpMkLst>
        </pc:cxnChg>
        <pc:cxnChg chg="add del">
          <ac:chgData name="Aishwarya Mishra" userId="fe3f68b355885646" providerId="LiveId" clId="{602EB504-318C-4321-8EF7-8BA17732DA0A}" dt="2021-12-17T23:08:53.235" v="1206" actId="26606"/>
          <ac:cxnSpMkLst>
            <pc:docMk/>
            <pc:sldMk cId="874615984" sldId="259"/>
            <ac:cxnSpMk id="77" creationId="{C9D4B225-18E9-4C5B-94D8-2ABE6D161E4A}"/>
          </ac:cxnSpMkLst>
        </pc:cxnChg>
        <pc:cxnChg chg="add del">
          <ac:chgData name="Aishwarya Mishra" userId="fe3f68b355885646" providerId="LiveId" clId="{602EB504-318C-4321-8EF7-8BA17732DA0A}" dt="2021-12-17T23:09:03.577" v="1210" actId="26606"/>
          <ac:cxnSpMkLst>
            <pc:docMk/>
            <pc:sldMk cId="874615984" sldId="259"/>
            <ac:cxnSpMk id="82" creationId="{C9D4B225-18E9-4C5B-94D8-2ABE6D161E4A}"/>
          </ac:cxnSpMkLst>
        </pc:cxnChg>
        <pc:cxnChg chg="add del">
          <ac:chgData name="Aishwarya Mishra" userId="fe3f68b355885646" providerId="LiveId" clId="{602EB504-318C-4321-8EF7-8BA17732DA0A}" dt="2021-12-17T23:09:06.496" v="1212" actId="26606"/>
          <ac:cxnSpMkLst>
            <pc:docMk/>
            <pc:sldMk cId="874615984" sldId="259"/>
            <ac:cxnSpMk id="92" creationId="{A24DAE64-2302-42EA-8239-F2F0775CA5AD}"/>
          </ac:cxnSpMkLst>
        </pc:cxnChg>
        <pc:cxnChg chg="add del">
          <ac:chgData name="Aishwarya Mishra" userId="fe3f68b355885646" providerId="LiveId" clId="{602EB504-318C-4321-8EF7-8BA17732DA0A}" dt="2021-12-17T23:08:53.208" v="1205" actId="26606"/>
          <ac:cxnSpMkLst>
            <pc:docMk/>
            <pc:sldMk cId="874615984" sldId="259"/>
            <ac:cxnSpMk id="139" creationId="{1C7D2BA4-4B7A-4596-8BCC-5CF715423894}"/>
          </ac:cxnSpMkLst>
        </pc:cxnChg>
        <pc:cxnChg chg="add del">
          <ac:chgData name="Aishwarya Mishra" userId="fe3f68b355885646" providerId="LiveId" clId="{602EB504-318C-4321-8EF7-8BA17732DA0A}" dt="2021-12-17T23:08:53.208" v="1205" actId="26606"/>
          <ac:cxnSpMkLst>
            <pc:docMk/>
            <pc:sldMk cId="874615984" sldId="259"/>
            <ac:cxnSpMk id="141" creationId="{C9D4B225-18E9-4C5B-94D8-2ABE6D161E4A}"/>
          </ac:cxnSpMkLst>
        </pc:cxnChg>
        <pc:cxnChg chg="add del">
          <ac:chgData name="Aishwarya Mishra" userId="fe3f68b355885646" providerId="LiveId" clId="{602EB504-318C-4321-8EF7-8BA17732DA0A}" dt="2021-12-17T23:09:08.527" v="1215" actId="26606"/>
          <ac:cxnSpMkLst>
            <pc:docMk/>
            <pc:sldMk cId="874615984" sldId="259"/>
            <ac:cxnSpMk id="5126" creationId="{FBD463FC-4CA8-4FF4-85A3-AF9F4B98D210}"/>
          </ac:cxnSpMkLst>
        </pc:cxnChg>
        <pc:cxnChg chg="add del">
          <ac:chgData name="Aishwarya Mishra" userId="fe3f68b355885646" providerId="LiveId" clId="{602EB504-318C-4321-8EF7-8BA17732DA0A}" dt="2021-12-17T23:09:08.527" v="1215" actId="26606"/>
          <ac:cxnSpMkLst>
            <pc:docMk/>
            <pc:sldMk cId="874615984" sldId="259"/>
            <ac:cxnSpMk id="5127" creationId="{A56012FD-74A8-4C91-B318-435CF2B71927}"/>
          </ac:cxnSpMkLst>
        </pc:cxnChg>
        <pc:cxnChg chg="add del">
          <ac:chgData name="Aishwarya Mishra" userId="fe3f68b355885646" providerId="LiveId" clId="{602EB504-318C-4321-8EF7-8BA17732DA0A}" dt="2021-12-17T23:09:03.577" v="1210" actId="26606"/>
          <ac:cxnSpMkLst>
            <pc:docMk/>
            <pc:sldMk cId="874615984" sldId="259"/>
            <ac:cxnSpMk id="5129" creationId="{1C7D2BA4-4B7A-4596-8BCC-5CF715423894}"/>
          </ac:cxnSpMkLst>
        </pc:cxnChg>
        <pc:cxnChg chg="add del">
          <ac:chgData name="Aishwarya Mishra" userId="fe3f68b355885646" providerId="LiveId" clId="{602EB504-318C-4321-8EF7-8BA17732DA0A}" dt="2021-12-17T23:09:06.496" v="1212" actId="26606"/>
          <ac:cxnSpMkLst>
            <pc:docMk/>
            <pc:sldMk cId="874615984" sldId="259"/>
            <ac:cxnSpMk id="5133" creationId="{FBD463FC-4CA8-4FF4-85A3-AF9F4B98D210}"/>
          </ac:cxnSpMkLst>
        </pc:cxnChg>
        <pc:cxnChg chg="add del">
          <ac:chgData name="Aishwarya Mishra" userId="fe3f68b355885646" providerId="LiveId" clId="{602EB504-318C-4321-8EF7-8BA17732DA0A}" dt="2021-12-17T23:09:06.496" v="1212" actId="26606"/>
          <ac:cxnSpMkLst>
            <pc:docMk/>
            <pc:sldMk cId="874615984" sldId="259"/>
            <ac:cxnSpMk id="5134" creationId="{A56012FD-74A8-4C91-B318-435CF2B71927}"/>
          </ac:cxnSpMkLst>
        </pc:cxnChg>
        <pc:cxnChg chg="add del">
          <ac:chgData name="Aishwarya Mishra" userId="fe3f68b355885646" providerId="LiveId" clId="{602EB504-318C-4321-8EF7-8BA17732DA0A}" dt="2021-12-17T23:09:06.496" v="1212" actId="26606"/>
          <ac:cxnSpMkLst>
            <pc:docMk/>
            <pc:sldMk cId="874615984" sldId="259"/>
            <ac:cxnSpMk id="5136" creationId="{C884B8F8-FDC9-498B-9960-5D7260AFCB03}"/>
          </ac:cxnSpMkLst>
        </pc:cxnChg>
        <pc:cxnChg chg="add del">
          <ac:chgData name="Aishwarya Mishra" userId="fe3f68b355885646" providerId="LiveId" clId="{602EB504-318C-4321-8EF7-8BA17732DA0A}" dt="2021-12-17T23:09:08.503" v="1214" actId="26606"/>
          <ac:cxnSpMkLst>
            <pc:docMk/>
            <pc:sldMk cId="874615984" sldId="259"/>
            <ac:cxnSpMk id="5140" creationId="{FBD463FC-4CA8-4FF4-85A3-AF9F4B98D210}"/>
          </ac:cxnSpMkLst>
        </pc:cxnChg>
        <pc:cxnChg chg="add del">
          <ac:chgData name="Aishwarya Mishra" userId="fe3f68b355885646" providerId="LiveId" clId="{602EB504-318C-4321-8EF7-8BA17732DA0A}" dt="2021-12-17T23:09:08.503" v="1214" actId="26606"/>
          <ac:cxnSpMkLst>
            <pc:docMk/>
            <pc:sldMk cId="874615984" sldId="259"/>
            <ac:cxnSpMk id="5141" creationId="{A56012FD-74A8-4C91-B318-435CF2B71927}"/>
          </ac:cxnSpMkLst>
        </pc:cxnChg>
        <pc:cxnChg chg="add">
          <ac:chgData name="Aishwarya Mishra" userId="fe3f68b355885646" providerId="LiveId" clId="{602EB504-318C-4321-8EF7-8BA17732DA0A}" dt="2021-12-17T23:09:08.527" v="1215" actId="26606"/>
          <ac:cxnSpMkLst>
            <pc:docMk/>
            <pc:sldMk cId="874615984" sldId="259"/>
            <ac:cxnSpMk id="5145" creationId="{FBD463FC-4CA8-4FF4-85A3-AF9F4B98D210}"/>
          </ac:cxnSpMkLst>
        </pc:cxnChg>
        <pc:cxnChg chg="add">
          <ac:chgData name="Aishwarya Mishra" userId="fe3f68b355885646" providerId="LiveId" clId="{602EB504-318C-4321-8EF7-8BA17732DA0A}" dt="2021-12-17T23:09:08.527" v="1215" actId="26606"/>
          <ac:cxnSpMkLst>
            <pc:docMk/>
            <pc:sldMk cId="874615984" sldId="259"/>
            <ac:cxnSpMk id="5146" creationId="{A56012FD-74A8-4C91-B318-435CF2B71927}"/>
          </ac:cxnSpMkLst>
        </pc:cxnChg>
      </pc:sldChg>
      <pc:sldChg chg="modSp mod">
        <pc:chgData name="Aishwarya Mishra" userId="fe3f68b355885646" providerId="LiveId" clId="{602EB504-318C-4321-8EF7-8BA17732DA0A}" dt="2021-12-18T04:59:04.835" v="1609" actId="1038"/>
        <pc:sldMkLst>
          <pc:docMk/>
          <pc:sldMk cId="2582793626" sldId="260"/>
        </pc:sldMkLst>
        <pc:spChg chg="mod">
          <ac:chgData name="Aishwarya Mishra" userId="fe3f68b355885646" providerId="LiveId" clId="{602EB504-318C-4321-8EF7-8BA17732DA0A}" dt="2021-12-18T04:59:04.835" v="1609" actId="1038"/>
          <ac:spMkLst>
            <pc:docMk/>
            <pc:sldMk cId="2582793626" sldId="260"/>
            <ac:spMk id="5" creationId="{34FF5B05-10B7-454B-A727-BA209781FA36}"/>
          </ac:spMkLst>
        </pc:spChg>
      </pc:sldChg>
      <pc:sldChg chg="modSp del mod">
        <pc:chgData name="Aishwarya Mishra" userId="fe3f68b355885646" providerId="LiveId" clId="{602EB504-318C-4321-8EF7-8BA17732DA0A}" dt="2021-12-17T23:08:23.512" v="1202" actId="2696"/>
        <pc:sldMkLst>
          <pc:docMk/>
          <pc:sldMk cId="2515654366" sldId="261"/>
        </pc:sldMkLst>
        <pc:spChg chg="mod">
          <ac:chgData name="Aishwarya Mishra" userId="fe3f68b355885646" providerId="LiveId" clId="{602EB504-318C-4321-8EF7-8BA17732DA0A}" dt="2021-12-16T18:23:03.386" v="569" actId="27636"/>
          <ac:spMkLst>
            <pc:docMk/>
            <pc:sldMk cId="2515654366" sldId="261"/>
            <ac:spMk id="2" creationId="{17EFA068-DCD8-44F5-B14F-8447E50D8A6B}"/>
          </ac:spMkLst>
        </pc:spChg>
      </pc:sldChg>
      <pc:sldChg chg="del ord">
        <pc:chgData name="Aishwarya Mishra" userId="fe3f68b355885646" providerId="LiveId" clId="{602EB504-318C-4321-8EF7-8BA17732DA0A}" dt="2021-12-17T23:07:58.845" v="1201" actId="2696"/>
        <pc:sldMkLst>
          <pc:docMk/>
          <pc:sldMk cId="1995855731" sldId="262"/>
        </pc:sldMkLst>
      </pc:sldChg>
      <pc:sldChg chg="addSp delSp modSp mod ord">
        <pc:chgData name="Aishwarya Mishra" userId="fe3f68b355885646" providerId="LiveId" clId="{602EB504-318C-4321-8EF7-8BA17732DA0A}" dt="2021-12-16T18:21:57.859" v="553" actId="20577"/>
        <pc:sldMkLst>
          <pc:docMk/>
          <pc:sldMk cId="1084939080" sldId="263"/>
        </pc:sldMkLst>
        <pc:spChg chg="add del mod">
          <ac:chgData name="Aishwarya Mishra" userId="fe3f68b355885646" providerId="LiveId" clId="{602EB504-318C-4321-8EF7-8BA17732DA0A}" dt="2021-12-16T18:21:57.859" v="553" actId="20577"/>
          <ac:spMkLst>
            <pc:docMk/>
            <pc:sldMk cId="1084939080" sldId="263"/>
            <ac:spMk id="2" creationId="{E507F62A-CF77-4EE5-AEAC-65D1A6132983}"/>
          </ac:spMkLst>
        </pc:spChg>
      </pc:sldChg>
      <pc:sldChg chg="del">
        <pc:chgData name="Aishwarya Mishra" userId="fe3f68b355885646" providerId="LiveId" clId="{602EB504-318C-4321-8EF7-8BA17732DA0A}" dt="2021-12-16T18:20:57.551" v="538" actId="47"/>
        <pc:sldMkLst>
          <pc:docMk/>
          <pc:sldMk cId="177490214" sldId="264"/>
        </pc:sldMkLst>
      </pc:sldChg>
      <pc:sldChg chg="addSp delSp modSp del mod setBg">
        <pc:chgData name="Aishwarya Mishra" userId="fe3f68b355885646" providerId="LiveId" clId="{602EB504-318C-4321-8EF7-8BA17732DA0A}" dt="2021-12-17T02:45:17.212" v="639" actId="2696"/>
        <pc:sldMkLst>
          <pc:docMk/>
          <pc:sldMk cId="1784602128" sldId="266"/>
        </pc:sldMkLst>
        <pc:spChg chg="add mod">
          <ac:chgData name="Aishwarya Mishra" userId="fe3f68b355885646" providerId="LiveId" clId="{602EB504-318C-4321-8EF7-8BA17732DA0A}" dt="2021-12-17T02:38:44.021" v="590" actId="1076"/>
          <ac:spMkLst>
            <pc:docMk/>
            <pc:sldMk cId="1784602128" sldId="266"/>
            <ac:spMk id="2" creationId="{3AEC6765-F683-4163-B7C4-428C5E6EC68C}"/>
          </ac:spMkLst>
        </pc:spChg>
        <pc:spChg chg="add del mod">
          <ac:chgData name="Aishwarya Mishra" userId="fe3f68b355885646" providerId="LiveId" clId="{602EB504-318C-4321-8EF7-8BA17732DA0A}" dt="2021-12-15T20:03:21.820" v="420"/>
          <ac:spMkLst>
            <pc:docMk/>
            <pc:sldMk cId="1784602128" sldId="266"/>
            <ac:spMk id="7" creationId="{AB7C93DF-3B8E-4665-BDA4-6F3F7BBACAD8}"/>
          </ac:spMkLst>
        </pc:spChg>
        <pc:spChg chg="add del">
          <ac:chgData name="Aishwarya Mishra" userId="fe3f68b355885646" providerId="LiveId" clId="{602EB504-318C-4321-8EF7-8BA17732DA0A}" dt="2021-12-15T19:28:39.515" v="89" actId="26606"/>
          <ac:spMkLst>
            <pc:docMk/>
            <pc:sldMk cId="1784602128" sldId="266"/>
            <ac:spMk id="9" creationId="{0CABCAE3-64FC-4149-819F-2C1812824154}"/>
          </ac:spMkLst>
        </pc:spChg>
        <pc:spChg chg="add del">
          <ac:chgData name="Aishwarya Mishra" userId="fe3f68b355885646" providerId="LiveId" clId="{602EB504-318C-4321-8EF7-8BA17732DA0A}" dt="2021-12-15T19:28:39.515" v="89" actId="26606"/>
          <ac:spMkLst>
            <pc:docMk/>
            <pc:sldMk cId="1784602128" sldId="266"/>
            <ac:spMk id="17" creationId="{2FA7AD0A-1871-4DF8-9235-F49D0513B9C1}"/>
          </ac:spMkLst>
        </pc:spChg>
        <pc:spChg chg="add del">
          <ac:chgData name="Aishwarya Mishra" userId="fe3f68b355885646" providerId="LiveId" clId="{602EB504-318C-4321-8EF7-8BA17732DA0A}" dt="2021-12-15T19:28:39.515" v="89" actId="26606"/>
          <ac:spMkLst>
            <pc:docMk/>
            <pc:sldMk cId="1784602128" sldId="266"/>
            <ac:spMk id="19" creationId="{36B04CFB-FAE5-47DD-9B3E-4E9BA7A89CC1}"/>
          </ac:spMkLst>
        </pc:spChg>
        <pc:spChg chg="add del">
          <ac:chgData name="Aishwarya Mishra" userId="fe3f68b355885646" providerId="LiveId" clId="{602EB504-318C-4321-8EF7-8BA17732DA0A}" dt="2021-12-15T19:28:39.515" v="89" actId="26606"/>
          <ac:spMkLst>
            <pc:docMk/>
            <pc:sldMk cId="1784602128" sldId="266"/>
            <ac:spMk id="27" creationId="{622F7FD7-8884-4FD5-95AB-0B5C6033ADF7}"/>
          </ac:spMkLst>
        </pc:spChg>
        <pc:spChg chg="add del">
          <ac:chgData name="Aishwarya Mishra" userId="fe3f68b355885646" providerId="LiveId" clId="{602EB504-318C-4321-8EF7-8BA17732DA0A}" dt="2021-12-15T19:28:42.366" v="91" actId="26606"/>
          <ac:spMkLst>
            <pc:docMk/>
            <pc:sldMk cId="1784602128" sldId="266"/>
            <ac:spMk id="33" creationId="{1CE580D1-F917-4567-AFB4-99AA9B52ADF0}"/>
          </ac:spMkLst>
        </pc:spChg>
        <pc:spChg chg="add del">
          <ac:chgData name="Aishwarya Mishra" userId="fe3f68b355885646" providerId="LiveId" clId="{602EB504-318C-4321-8EF7-8BA17732DA0A}" dt="2021-12-15T19:28:42.366" v="91" actId="26606"/>
          <ac:spMkLst>
            <pc:docMk/>
            <pc:sldMk cId="1784602128" sldId="266"/>
            <ac:spMk id="37" creationId="{EC17D08F-2133-44A9-B28C-CB29928FA8D9}"/>
          </ac:spMkLst>
        </pc:spChg>
        <pc:spChg chg="add del">
          <ac:chgData name="Aishwarya Mishra" userId="fe3f68b355885646" providerId="LiveId" clId="{602EB504-318C-4321-8EF7-8BA17732DA0A}" dt="2021-12-15T19:28:42.366" v="91" actId="26606"/>
          <ac:spMkLst>
            <pc:docMk/>
            <pc:sldMk cId="1784602128" sldId="266"/>
            <ac:spMk id="38" creationId="{0CC36881-E309-4C41-8B5B-203AADC15FF6}"/>
          </ac:spMkLst>
        </pc:spChg>
        <pc:spChg chg="add">
          <ac:chgData name="Aishwarya Mishra" userId="fe3f68b355885646" providerId="LiveId" clId="{602EB504-318C-4321-8EF7-8BA17732DA0A}" dt="2021-12-15T19:28:42.418" v="92" actId="26606"/>
          <ac:spMkLst>
            <pc:docMk/>
            <pc:sldMk cId="1784602128" sldId="266"/>
            <ac:spMk id="46" creationId="{0CABCAE3-64FC-4149-819F-2C1812824154}"/>
          </ac:spMkLst>
        </pc:spChg>
        <pc:spChg chg="add">
          <ac:chgData name="Aishwarya Mishra" userId="fe3f68b355885646" providerId="LiveId" clId="{602EB504-318C-4321-8EF7-8BA17732DA0A}" dt="2021-12-15T19:28:42.418" v="92" actId="26606"/>
          <ac:spMkLst>
            <pc:docMk/>
            <pc:sldMk cId="1784602128" sldId="266"/>
            <ac:spMk id="50" creationId="{2FA7AD0A-1871-4DF8-9235-F49D0513B9C1}"/>
          </ac:spMkLst>
        </pc:spChg>
        <pc:spChg chg="add">
          <ac:chgData name="Aishwarya Mishra" userId="fe3f68b355885646" providerId="LiveId" clId="{602EB504-318C-4321-8EF7-8BA17732DA0A}" dt="2021-12-15T19:28:42.418" v="92" actId="26606"/>
          <ac:spMkLst>
            <pc:docMk/>
            <pc:sldMk cId="1784602128" sldId="266"/>
            <ac:spMk id="51" creationId="{36B04CFB-FAE5-47DD-9B3E-4E9BA7A89CC1}"/>
          </ac:spMkLst>
        </pc:spChg>
        <pc:spChg chg="add">
          <ac:chgData name="Aishwarya Mishra" userId="fe3f68b355885646" providerId="LiveId" clId="{602EB504-318C-4321-8EF7-8BA17732DA0A}" dt="2021-12-15T19:28:42.418" v="92" actId="26606"/>
          <ac:spMkLst>
            <pc:docMk/>
            <pc:sldMk cId="1784602128" sldId="266"/>
            <ac:spMk id="54" creationId="{622F7FD7-8884-4FD5-95AB-0B5C6033ADF7}"/>
          </ac:spMkLst>
        </pc:spChg>
        <pc:grpChg chg="add del">
          <ac:chgData name="Aishwarya Mishra" userId="fe3f68b355885646" providerId="LiveId" clId="{602EB504-318C-4321-8EF7-8BA17732DA0A}" dt="2021-12-15T19:28:39.515" v="89" actId="26606"/>
          <ac:grpSpMkLst>
            <pc:docMk/>
            <pc:sldMk cId="1784602128" sldId="266"/>
            <ac:grpSpMk id="23" creationId="{E8ACF89C-CFC3-4D68-B3C4-2BEFB7BBE5F7}"/>
          </ac:grpSpMkLst>
        </pc:grpChg>
        <pc:grpChg chg="add del">
          <ac:chgData name="Aishwarya Mishra" userId="fe3f68b355885646" providerId="LiveId" clId="{602EB504-318C-4321-8EF7-8BA17732DA0A}" dt="2021-12-15T19:28:42.366" v="91" actId="26606"/>
          <ac:grpSpMkLst>
            <pc:docMk/>
            <pc:sldMk cId="1784602128" sldId="266"/>
            <ac:grpSpMk id="40" creationId="{AED92372-F778-4E96-9E90-4E63BAF3CAD3}"/>
          </ac:grpSpMkLst>
        </pc:grpChg>
        <pc:grpChg chg="add">
          <ac:chgData name="Aishwarya Mishra" userId="fe3f68b355885646" providerId="LiveId" clId="{602EB504-318C-4321-8EF7-8BA17732DA0A}" dt="2021-12-15T19:28:42.418" v="92" actId="26606"/>
          <ac:grpSpMkLst>
            <pc:docMk/>
            <pc:sldMk cId="1784602128" sldId="266"/>
            <ac:grpSpMk id="53" creationId="{E8ACF89C-CFC3-4D68-B3C4-2BEFB7BBE5F7}"/>
          </ac:grpSpMkLst>
        </pc:grpChg>
        <pc:picChg chg="add del mod">
          <ac:chgData name="Aishwarya Mishra" userId="fe3f68b355885646" providerId="LiveId" clId="{602EB504-318C-4321-8EF7-8BA17732DA0A}" dt="2021-12-15T19:39:49.673" v="194" actId="478"/>
          <ac:picMkLst>
            <pc:docMk/>
            <pc:sldMk cId="1784602128" sldId="266"/>
            <ac:picMk id="4" creationId="{1179F8CC-A530-4758-BC99-A1648AC20EA5}"/>
          </ac:picMkLst>
        </pc:picChg>
        <pc:picChg chg="add del mod">
          <ac:chgData name="Aishwarya Mishra" userId="fe3f68b355885646" providerId="LiveId" clId="{602EB504-318C-4321-8EF7-8BA17732DA0A}" dt="2021-12-17T02:37:39.480" v="583" actId="478"/>
          <ac:picMkLst>
            <pc:docMk/>
            <pc:sldMk cId="1784602128" sldId="266"/>
            <ac:picMk id="6" creationId="{D30FCB87-D7D4-4619-ACFE-8F465E8DE16E}"/>
          </ac:picMkLst>
        </pc:picChg>
        <pc:picChg chg="add del">
          <ac:chgData name="Aishwarya Mishra" userId="fe3f68b355885646" providerId="LiveId" clId="{602EB504-318C-4321-8EF7-8BA17732DA0A}" dt="2021-12-15T19:28:39.515" v="89" actId="26606"/>
          <ac:picMkLst>
            <pc:docMk/>
            <pc:sldMk cId="1784602128" sldId="266"/>
            <ac:picMk id="11" creationId="{012FDCFE-9AD2-4D8A-8CBF-B3AA37EBF6DD}"/>
          </ac:picMkLst>
        </pc:picChg>
        <pc:picChg chg="add del">
          <ac:chgData name="Aishwarya Mishra" userId="fe3f68b355885646" providerId="LiveId" clId="{602EB504-318C-4321-8EF7-8BA17732DA0A}" dt="2021-12-15T19:28:39.515" v="89" actId="26606"/>
          <ac:picMkLst>
            <pc:docMk/>
            <pc:sldMk cId="1784602128" sldId="266"/>
            <ac:picMk id="29" creationId="{16EFE474-4FE0-4E8F-8F09-5ED2C9E76A84}"/>
          </ac:picMkLst>
        </pc:picChg>
        <pc:picChg chg="add del">
          <ac:chgData name="Aishwarya Mishra" userId="fe3f68b355885646" providerId="LiveId" clId="{602EB504-318C-4321-8EF7-8BA17732DA0A}" dt="2021-12-15T19:28:42.366" v="91" actId="26606"/>
          <ac:picMkLst>
            <pc:docMk/>
            <pc:sldMk cId="1784602128" sldId="266"/>
            <ac:picMk id="34" creationId="{1F5620B8-A2D8-4568-B566-F0453A0D9167}"/>
          </ac:picMkLst>
        </pc:picChg>
        <pc:picChg chg="add del">
          <ac:chgData name="Aishwarya Mishra" userId="fe3f68b355885646" providerId="LiveId" clId="{602EB504-318C-4321-8EF7-8BA17732DA0A}" dt="2021-12-15T19:28:42.366" v="91" actId="26606"/>
          <ac:picMkLst>
            <pc:docMk/>
            <pc:sldMk cId="1784602128" sldId="266"/>
            <ac:picMk id="43" creationId="{4B61EBEC-D0CA-456C-98A6-EDA1AC9FB0D6}"/>
          </ac:picMkLst>
        </pc:picChg>
        <pc:picChg chg="add">
          <ac:chgData name="Aishwarya Mishra" userId="fe3f68b355885646" providerId="LiveId" clId="{602EB504-318C-4321-8EF7-8BA17732DA0A}" dt="2021-12-15T19:28:42.418" v="92" actId="26606"/>
          <ac:picMkLst>
            <pc:docMk/>
            <pc:sldMk cId="1784602128" sldId="266"/>
            <ac:picMk id="47" creationId="{012FDCFE-9AD2-4D8A-8CBF-B3AA37EBF6DD}"/>
          </ac:picMkLst>
        </pc:picChg>
        <pc:picChg chg="add">
          <ac:chgData name="Aishwarya Mishra" userId="fe3f68b355885646" providerId="LiveId" clId="{602EB504-318C-4321-8EF7-8BA17732DA0A}" dt="2021-12-15T19:28:42.418" v="92" actId="26606"/>
          <ac:picMkLst>
            <pc:docMk/>
            <pc:sldMk cId="1784602128" sldId="266"/>
            <ac:picMk id="55" creationId="{16EFE474-4FE0-4E8F-8F09-5ED2C9E76A84}"/>
          </ac:picMkLst>
        </pc:picChg>
        <pc:cxnChg chg="add del">
          <ac:chgData name="Aishwarya Mishra" userId="fe3f68b355885646" providerId="LiveId" clId="{602EB504-318C-4321-8EF7-8BA17732DA0A}" dt="2021-12-15T19:28:39.515" v="89" actId="26606"/>
          <ac:cxnSpMkLst>
            <pc:docMk/>
            <pc:sldMk cId="1784602128" sldId="266"/>
            <ac:cxnSpMk id="13" creationId="{FBD463FC-4CA8-4FF4-85A3-AF9F4B98D210}"/>
          </ac:cxnSpMkLst>
        </pc:cxnChg>
        <pc:cxnChg chg="add del">
          <ac:chgData name="Aishwarya Mishra" userId="fe3f68b355885646" providerId="LiveId" clId="{602EB504-318C-4321-8EF7-8BA17732DA0A}" dt="2021-12-15T19:28:39.515" v="89" actId="26606"/>
          <ac:cxnSpMkLst>
            <pc:docMk/>
            <pc:sldMk cId="1784602128" sldId="266"/>
            <ac:cxnSpMk id="15" creationId="{BECF35C3-8B44-4F4B-BD25-4C01823DB22A}"/>
          </ac:cxnSpMkLst>
        </pc:cxnChg>
        <pc:cxnChg chg="add del">
          <ac:chgData name="Aishwarya Mishra" userId="fe3f68b355885646" providerId="LiveId" clId="{602EB504-318C-4321-8EF7-8BA17732DA0A}" dt="2021-12-15T19:28:39.515" v="89" actId="26606"/>
          <ac:cxnSpMkLst>
            <pc:docMk/>
            <pc:sldMk cId="1784602128" sldId="266"/>
            <ac:cxnSpMk id="21" creationId="{EE68D41B-9286-479F-9AB7-678C8E348D71}"/>
          </ac:cxnSpMkLst>
        </pc:cxnChg>
        <pc:cxnChg chg="add del">
          <ac:chgData name="Aishwarya Mishra" userId="fe3f68b355885646" providerId="LiveId" clId="{602EB504-318C-4321-8EF7-8BA17732DA0A}" dt="2021-12-15T19:28:39.515" v="89" actId="26606"/>
          <ac:cxnSpMkLst>
            <pc:docMk/>
            <pc:sldMk cId="1784602128" sldId="266"/>
            <ac:cxnSpMk id="31" creationId="{CF8B8C81-54DC-4AF5-B682-3A2C70A6B55C}"/>
          </ac:cxnSpMkLst>
        </pc:cxnChg>
        <pc:cxnChg chg="add del">
          <ac:chgData name="Aishwarya Mishra" userId="fe3f68b355885646" providerId="LiveId" clId="{602EB504-318C-4321-8EF7-8BA17732DA0A}" dt="2021-12-15T19:28:42.366" v="91" actId="26606"/>
          <ac:cxnSpMkLst>
            <pc:docMk/>
            <pc:sldMk cId="1784602128" sldId="266"/>
            <ac:cxnSpMk id="35" creationId="{1C7D2BA4-4B7A-4596-8BCC-5CF715423894}"/>
          </ac:cxnSpMkLst>
        </pc:cxnChg>
        <pc:cxnChg chg="add del">
          <ac:chgData name="Aishwarya Mishra" userId="fe3f68b355885646" providerId="LiveId" clId="{602EB504-318C-4321-8EF7-8BA17732DA0A}" dt="2021-12-15T19:28:42.366" v="91" actId="26606"/>
          <ac:cxnSpMkLst>
            <pc:docMk/>
            <pc:sldMk cId="1784602128" sldId="266"/>
            <ac:cxnSpMk id="36" creationId="{4977F1E1-2B6F-4BB6-899F-67D8764D83C5}"/>
          </ac:cxnSpMkLst>
        </pc:cxnChg>
        <pc:cxnChg chg="add del">
          <ac:chgData name="Aishwarya Mishra" userId="fe3f68b355885646" providerId="LiveId" clId="{602EB504-318C-4321-8EF7-8BA17732DA0A}" dt="2021-12-15T19:28:42.366" v="91" actId="26606"/>
          <ac:cxnSpMkLst>
            <pc:docMk/>
            <pc:sldMk cId="1784602128" sldId="266"/>
            <ac:cxnSpMk id="39" creationId="{84F2C6A8-7D46-49EA-860B-0F0B0208436C}"/>
          </ac:cxnSpMkLst>
        </pc:cxnChg>
        <pc:cxnChg chg="add del">
          <ac:chgData name="Aishwarya Mishra" userId="fe3f68b355885646" providerId="LiveId" clId="{602EB504-318C-4321-8EF7-8BA17732DA0A}" dt="2021-12-15T19:28:42.366" v="91" actId="26606"/>
          <ac:cxnSpMkLst>
            <pc:docMk/>
            <pc:sldMk cId="1784602128" sldId="266"/>
            <ac:cxnSpMk id="44" creationId="{718A71EB-D327-4458-85FB-26336B2BA01B}"/>
          </ac:cxnSpMkLst>
        </pc:cxnChg>
        <pc:cxnChg chg="add">
          <ac:chgData name="Aishwarya Mishra" userId="fe3f68b355885646" providerId="LiveId" clId="{602EB504-318C-4321-8EF7-8BA17732DA0A}" dt="2021-12-15T19:28:42.418" v="92" actId="26606"/>
          <ac:cxnSpMkLst>
            <pc:docMk/>
            <pc:sldMk cId="1784602128" sldId="266"/>
            <ac:cxnSpMk id="48" creationId="{FBD463FC-4CA8-4FF4-85A3-AF9F4B98D210}"/>
          </ac:cxnSpMkLst>
        </pc:cxnChg>
        <pc:cxnChg chg="add">
          <ac:chgData name="Aishwarya Mishra" userId="fe3f68b355885646" providerId="LiveId" clId="{602EB504-318C-4321-8EF7-8BA17732DA0A}" dt="2021-12-15T19:28:42.418" v="92" actId="26606"/>
          <ac:cxnSpMkLst>
            <pc:docMk/>
            <pc:sldMk cId="1784602128" sldId="266"/>
            <ac:cxnSpMk id="49" creationId="{BECF35C3-8B44-4F4B-BD25-4C01823DB22A}"/>
          </ac:cxnSpMkLst>
        </pc:cxnChg>
        <pc:cxnChg chg="add">
          <ac:chgData name="Aishwarya Mishra" userId="fe3f68b355885646" providerId="LiveId" clId="{602EB504-318C-4321-8EF7-8BA17732DA0A}" dt="2021-12-15T19:28:42.418" v="92" actId="26606"/>
          <ac:cxnSpMkLst>
            <pc:docMk/>
            <pc:sldMk cId="1784602128" sldId="266"/>
            <ac:cxnSpMk id="52" creationId="{EE68D41B-9286-479F-9AB7-678C8E348D71}"/>
          </ac:cxnSpMkLst>
        </pc:cxnChg>
        <pc:cxnChg chg="add">
          <ac:chgData name="Aishwarya Mishra" userId="fe3f68b355885646" providerId="LiveId" clId="{602EB504-318C-4321-8EF7-8BA17732DA0A}" dt="2021-12-15T19:28:42.418" v="92" actId="26606"/>
          <ac:cxnSpMkLst>
            <pc:docMk/>
            <pc:sldMk cId="1784602128" sldId="266"/>
            <ac:cxnSpMk id="56" creationId="{CF8B8C81-54DC-4AF5-B682-3A2C70A6B55C}"/>
          </ac:cxnSpMkLst>
        </pc:cxnChg>
      </pc:sldChg>
      <pc:sldChg chg="addSp delSp modSp del mod setBg">
        <pc:chgData name="Aishwarya Mishra" userId="fe3f68b355885646" providerId="LiveId" clId="{602EB504-318C-4321-8EF7-8BA17732DA0A}" dt="2021-12-17T02:57:58.304" v="776" actId="2696"/>
        <pc:sldMkLst>
          <pc:docMk/>
          <pc:sldMk cId="1395650507" sldId="267"/>
        </pc:sldMkLst>
        <pc:spChg chg="add mod">
          <ac:chgData name="Aishwarya Mishra" userId="fe3f68b355885646" providerId="LiveId" clId="{602EB504-318C-4321-8EF7-8BA17732DA0A}" dt="2021-12-15T20:04:01.005" v="421" actId="1076"/>
          <ac:spMkLst>
            <pc:docMk/>
            <pc:sldMk cId="1395650507" sldId="267"/>
            <ac:spMk id="2" creationId="{E28F4264-5D08-4441-AB96-85F433FEEFD3}"/>
          </ac:spMkLst>
        </pc:spChg>
        <pc:spChg chg="add del">
          <ac:chgData name="Aishwarya Mishra" userId="fe3f68b355885646" providerId="LiveId" clId="{602EB504-318C-4321-8EF7-8BA17732DA0A}" dt="2021-12-15T19:31:40.943" v="107" actId="26606"/>
          <ac:spMkLst>
            <pc:docMk/>
            <pc:sldMk cId="1395650507" sldId="267"/>
            <ac:spMk id="9" creationId="{0CABCAE3-64FC-4149-819F-2C1812824154}"/>
          </ac:spMkLst>
        </pc:spChg>
        <pc:spChg chg="add del">
          <ac:chgData name="Aishwarya Mishra" userId="fe3f68b355885646" providerId="LiveId" clId="{602EB504-318C-4321-8EF7-8BA17732DA0A}" dt="2021-12-15T19:31:40.943" v="107" actId="26606"/>
          <ac:spMkLst>
            <pc:docMk/>
            <pc:sldMk cId="1395650507" sldId="267"/>
            <ac:spMk id="17" creationId="{2FA7AD0A-1871-4DF8-9235-F49D0513B9C1}"/>
          </ac:spMkLst>
        </pc:spChg>
        <pc:spChg chg="add del">
          <ac:chgData name="Aishwarya Mishra" userId="fe3f68b355885646" providerId="LiveId" clId="{602EB504-318C-4321-8EF7-8BA17732DA0A}" dt="2021-12-15T19:31:40.943" v="107" actId="26606"/>
          <ac:spMkLst>
            <pc:docMk/>
            <pc:sldMk cId="1395650507" sldId="267"/>
            <ac:spMk id="19" creationId="{36B04CFB-FAE5-47DD-9B3E-4E9BA7A89CC1}"/>
          </ac:spMkLst>
        </pc:spChg>
        <pc:spChg chg="add del">
          <ac:chgData name="Aishwarya Mishra" userId="fe3f68b355885646" providerId="LiveId" clId="{602EB504-318C-4321-8EF7-8BA17732DA0A}" dt="2021-12-15T19:31:40.943" v="107" actId="26606"/>
          <ac:spMkLst>
            <pc:docMk/>
            <pc:sldMk cId="1395650507" sldId="267"/>
            <ac:spMk id="27" creationId="{622F7FD7-8884-4FD5-95AB-0B5C6033ADF7}"/>
          </ac:spMkLst>
        </pc:spChg>
        <pc:spChg chg="add del">
          <ac:chgData name="Aishwarya Mishra" userId="fe3f68b355885646" providerId="LiveId" clId="{602EB504-318C-4321-8EF7-8BA17732DA0A}" dt="2021-12-15T19:40:32.601" v="209" actId="26606"/>
          <ac:spMkLst>
            <pc:docMk/>
            <pc:sldMk cId="1395650507" sldId="267"/>
            <ac:spMk id="33" creationId="{0CABCAE3-64FC-4149-819F-2C1812824154}"/>
          </ac:spMkLst>
        </pc:spChg>
        <pc:spChg chg="add del">
          <ac:chgData name="Aishwarya Mishra" userId="fe3f68b355885646" providerId="LiveId" clId="{602EB504-318C-4321-8EF7-8BA17732DA0A}" dt="2021-12-15T19:40:32.601" v="209" actId="26606"/>
          <ac:spMkLst>
            <pc:docMk/>
            <pc:sldMk cId="1395650507" sldId="267"/>
            <ac:spMk id="37" creationId="{56412368-7E6B-4064-B6FA-72DF6DA0C2DB}"/>
          </ac:spMkLst>
        </pc:spChg>
        <pc:spChg chg="add del">
          <ac:chgData name="Aishwarya Mishra" userId="fe3f68b355885646" providerId="LiveId" clId="{602EB504-318C-4321-8EF7-8BA17732DA0A}" dt="2021-12-15T19:40:32.601" v="209" actId="26606"/>
          <ac:spMkLst>
            <pc:docMk/>
            <pc:sldMk cId="1395650507" sldId="267"/>
            <ac:spMk id="38" creationId="{8014FE20-9BCC-4219-A8AD-B1C110BD558D}"/>
          </ac:spMkLst>
        </pc:spChg>
        <pc:spChg chg="add del">
          <ac:chgData name="Aishwarya Mishra" userId="fe3f68b355885646" providerId="LiveId" clId="{602EB504-318C-4321-8EF7-8BA17732DA0A}" dt="2021-12-15T19:40:32.601" v="209" actId="26606"/>
          <ac:spMkLst>
            <pc:docMk/>
            <pc:sldMk cId="1395650507" sldId="267"/>
            <ac:spMk id="43" creationId="{82388B0B-738B-4313-8674-79D97E74A005}"/>
          </ac:spMkLst>
        </pc:spChg>
        <pc:spChg chg="add del">
          <ac:chgData name="Aishwarya Mishra" userId="fe3f68b355885646" providerId="LiveId" clId="{602EB504-318C-4321-8EF7-8BA17732DA0A}" dt="2021-12-15T19:40:20.214" v="202" actId="26606"/>
          <ac:spMkLst>
            <pc:docMk/>
            <pc:sldMk cId="1395650507" sldId="267"/>
            <ac:spMk id="50" creationId="{0CABCAE3-64FC-4149-819F-2C1812824154}"/>
          </ac:spMkLst>
        </pc:spChg>
        <pc:spChg chg="add del">
          <ac:chgData name="Aishwarya Mishra" userId="fe3f68b355885646" providerId="LiveId" clId="{602EB504-318C-4321-8EF7-8BA17732DA0A}" dt="2021-12-15T19:40:20.214" v="202" actId="26606"/>
          <ac:spMkLst>
            <pc:docMk/>
            <pc:sldMk cId="1395650507" sldId="267"/>
            <ac:spMk id="58" creationId="{D0712110-0BC1-4B31-B3BB-63B44222E87F}"/>
          </ac:spMkLst>
        </pc:spChg>
        <pc:spChg chg="add del">
          <ac:chgData name="Aishwarya Mishra" userId="fe3f68b355885646" providerId="LiveId" clId="{602EB504-318C-4321-8EF7-8BA17732DA0A}" dt="2021-12-15T19:40:20.214" v="202" actId="26606"/>
          <ac:spMkLst>
            <pc:docMk/>
            <pc:sldMk cId="1395650507" sldId="267"/>
            <ac:spMk id="60" creationId="{4466B5F3-C053-4580-B04A-1EF949888280}"/>
          </ac:spMkLst>
        </pc:spChg>
        <pc:spChg chg="add del">
          <ac:chgData name="Aishwarya Mishra" userId="fe3f68b355885646" providerId="LiveId" clId="{602EB504-318C-4321-8EF7-8BA17732DA0A}" dt="2021-12-15T19:40:27.179" v="204" actId="26606"/>
          <ac:spMkLst>
            <pc:docMk/>
            <pc:sldMk cId="1395650507" sldId="267"/>
            <ac:spMk id="68" creationId="{82388B0B-738B-4313-8674-79D97E74A005}"/>
          </ac:spMkLst>
        </pc:spChg>
        <pc:spChg chg="add del">
          <ac:chgData name="Aishwarya Mishra" userId="fe3f68b355885646" providerId="LiveId" clId="{602EB504-318C-4321-8EF7-8BA17732DA0A}" dt="2021-12-15T19:40:27.179" v="204" actId="26606"/>
          <ac:spMkLst>
            <pc:docMk/>
            <pc:sldMk cId="1395650507" sldId="267"/>
            <ac:spMk id="69" creationId="{0CABCAE3-64FC-4149-819F-2C1812824154}"/>
          </ac:spMkLst>
        </pc:spChg>
        <pc:spChg chg="add del">
          <ac:chgData name="Aishwarya Mishra" userId="fe3f68b355885646" providerId="LiveId" clId="{602EB504-318C-4321-8EF7-8BA17732DA0A}" dt="2021-12-15T19:40:27.179" v="204" actId="26606"/>
          <ac:spMkLst>
            <pc:docMk/>
            <pc:sldMk cId="1395650507" sldId="267"/>
            <ac:spMk id="75" creationId="{56412368-7E6B-4064-B6FA-72DF6DA0C2DB}"/>
          </ac:spMkLst>
        </pc:spChg>
        <pc:spChg chg="add del">
          <ac:chgData name="Aishwarya Mishra" userId="fe3f68b355885646" providerId="LiveId" clId="{602EB504-318C-4321-8EF7-8BA17732DA0A}" dt="2021-12-15T19:40:27.179" v="204" actId="26606"/>
          <ac:spMkLst>
            <pc:docMk/>
            <pc:sldMk cId="1395650507" sldId="267"/>
            <ac:spMk id="76" creationId="{8014FE20-9BCC-4219-A8AD-B1C110BD558D}"/>
          </ac:spMkLst>
        </pc:spChg>
        <pc:spChg chg="add del">
          <ac:chgData name="Aishwarya Mishra" userId="fe3f68b355885646" providerId="LiveId" clId="{602EB504-318C-4321-8EF7-8BA17732DA0A}" dt="2021-12-15T19:40:29.753" v="206" actId="26606"/>
          <ac:spMkLst>
            <pc:docMk/>
            <pc:sldMk cId="1395650507" sldId="267"/>
            <ac:spMk id="81" creationId="{1CE580D1-F917-4567-AFB4-99AA9B52ADF0}"/>
          </ac:spMkLst>
        </pc:spChg>
        <pc:spChg chg="add del">
          <ac:chgData name="Aishwarya Mishra" userId="fe3f68b355885646" providerId="LiveId" clId="{602EB504-318C-4321-8EF7-8BA17732DA0A}" dt="2021-12-15T19:40:29.753" v="206" actId="26606"/>
          <ac:spMkLst>
            <pc:docMk/>
            <pc:sldMk cId="1395650507" sldId="267"/>
            <ac:spMk id="85" creationId="{856F0283-88F7-4156-A9F2-05A8C088CCDB}"/>
          </ac:spMkLst>
        </pc:spChg>
        <pc:spChg chg="add del">
          <ac:chgData name="Aishwarya Mishra" userId="fe3f68b355885646" providerId="LiveId" clId="{602EB504-318C-4321-8EF7-8BA17732DA0A}" dt="2021-12-15T19:40:29.753" v="206" actId="26606"/>
          <ac:spMkLst>
            <pc:docMk/>
            <pc:sldMk cId="1395650507" sldId="267"/>
            <ac:spMk id="86" creationId="{0532B2B2-6094-43C4-9F8C-62F8CCB6483D}"/>
          </ac:spMkLst>
        </pc:spChg>
        <pc:spChg chg="add del">
          <ac:chgData name="Aishwarya Mishra" userId="fe3f68b355885646" providerId="LiveId" clId="{602EB504-318C-4321-8EF7-8BA17732DA0A}" dt="2021-12-15T19:40:32.547" v="208" actId="26606"/>
          <ac:spMkLst>
            <pc:docMk/>
            <pc:sldMk cId="1395650507" sldId="267"/>
            <ac:spMk id="94" creationId="{1CE580D1-F917-4567-AFB4-99AA9B52ADF0}"/>
          </ac:spMkLst>
        </pc:spChg>
        <pc:spChg chg="add del">
          <ac:chgData name="Aishwarya Mishra" userId="fe3f68b355885646" providerId="LiveId" clId="{602EB504-318C-4321-8EF7-8BA17732DA0A}" dt="2021-12-15T19:40:32.547" v="208" actId="26606"/>
          <ac:spMkLst>
            <pc:docMk/>
            <pc:sldMk cId="1395650507" sldId="267"/>
            <ac:spMk id="98" creationId="{8175EAF0-48CE-49F4-B56C-B82955AA63FF}"/>
          </ac:spMkLst>
        </pc:spChg>
        <pc:spChg chg="add del">
          <ac:chgData name="Aishwarya Mishra" userId="fe3f68b355885646" providerId="LiveId" clId="{602EB504-318C-4321-8EF7-8BA17732DA0A}" dt="2021-12-15T19:40:32.547" v="208" actId="26606"/>
          <ac:spMkLst>
            <pc:docMk/>
            <pc:sldMk cId="1395650507" sldId="267"/>
            <ac:spMk id="99" creationId="{F4C9E375-D6B0-462B-82F1-D3EC62906765}"/>
          </ac:spMkLst>
        </pc:spChg>
        <pc:spChg chg="add del">
          <ac:chgData name="Aishwarya Mishra" userId="fe3f68b355885646" providerId="LiveId" clId="{602EB504-318C-4321-8EF7-8BA17732DA0A}" dt="2021-12-15T19:40:47.236" v="214" actId="26606"/>
          <ac:spMkLst>
            <pc:docMk/>
            <pc:sldMk cId="1395650507" sldId="267"/>
            <ac:spMk id="106" creationId="{0CABCAE3-64FC-4149-819F-2C1812824154}"/>
          </ac:spMkLst>
        </pc:spChg>
        <pc:spChg chg="add del">
          <ac:chgData name="Aishwarya Mishra" userId="fe3f68b355885646" providerId="LiveId" clId="{602EB504-318C-4321-8EF7-8BA17732DA0A}" dt="2021-12-15T19:40:47.236" v="214" actId="26606"/>
          <ac:spMkLst>
            <pc:docMk/>
            <pc:sldMk cId="1395650507" sldId="267"/>
            <ac:spMk id="110" creationId="{7F0FC757-0FB0-43DC-8A8C-A60D5517549D}"/>
          </ac:spMkLst>
        </pc:spChg>
        <pc:spChg chg="add del">
          <ac:chgData name="Aishwarya Mishra" userId="fe3f68b355885646" providerId="LiveId" clId="{602EB504-318C-4321-8EF7-8BA17732DA0A}" dt="2021-12-15T19:40:47.236" v="214" actId="26606"/>
          <ac:spMkLst>
            <pc:docMk/>
            <pc:sldMk cId="1395650507" sldId="267"/>
            <ac:spMk id="111" creationId="{B078FCAE-E8BE-4215-8F37-55B5EE72FAB4}"/>
          </ac:spMkLst>
        </pc:spChg>
        <pc:spChg chg="add del">
          <ac:chgData name="Aishwarya Mishra" userId="fe3f68b355885646" providerId="LiveId" clId="{602EB504-318C-4321-8EF7-8BA17732DA0A}" dt="2021-12-15T19:40:47.236" v="214" actId="26606"/>
          <ac:spMkLst>
            <pc:docMk/>
            <pc:sldMk cId="1395650507" sldId="267"/>
            <ac:spMk id="115" creationId="{A88BBAE4-1AA8-4249-AB11-FEFFDB51A7C1}"/>
          </ac:spMkLst>
        </pc:spChg>
        <pc:spChg chg="add del">
          <ac:chgData name="Aishwarya Mishra" userId="fe3f68b355885646" providerId="LiveId" clId="{602EB504-318C-4321-8EF7-8BA17732DA0A}" dt="2021-12-15T19:40:47.181" v="213" actId="26606"/>
          <ac:spMkLst>
            <pc:docMk/>
            <pc:sldMk cId="1395650507" sldId="267"/>
            <ac:spMk id="122" creationId="{0CABCAE3-64FC-4149-819F-2C1812824154}"/>
          </ac:spMkLst>
        </pc:spChg>
        <pc:spChg chg="add del">
          <ac:chgData name="Aishwarya Mishra" userId="fe3f68b355885646" providerId="LiveId" clId="{602EB504-318C-4321-8EF7-8BA17732DA0A}" dt="2021-12-15T19:40:47.181" v="213" actId="26606"/>
          <ac:spMkLst>
            <pc:docMk/>
            <pc:sldMk cId="1395650507" sldId="267"/>
            <ac:spMk id="130" creationId="{7F0FC757-0FB0-43DC-8A8C-A60D5517549D}"/>
          </ac:spMkLst>
        </pc:spChg>
        <pc:spChg chg="add del">
          <ac:chgData name="Aishwarya Mishra" userId="fe3f68b355885646" providerId="LiveId" clId="{602EB504-318C-4321-8EF7-8BA17732DA0A}" dt="2021-12-15T19:40:47.181" v="213" actId="26606"/>
          <ac:spMkLst>
            <pc:docMk/>
            <pc:sldMk cId="1395650507" sldId="267"/>
            <ac:spMk id="132" creationId="{B078FCAE-E8BE-4215-8F37-55B5EE72FAB4}"/>
          </ac:spMkLst>
        </pc:spChg>
        <pc:spChg chg="add del">
          <ac:chgData name="Aishwarya Mishra" userId="fe3f68b355885646" providerId="LiveId" clId="{602EB504-318C-4321-8EF7-8BA17732DA0A}" dt="2021-12-15T19:40:47.181" v="213" actId="26606"/>
          <ac:spMkLst>
            <pc:docMk/>
            <pc:sldMk cId="1395650507" sldId="267"/>
            <ac:spMk id="140" creationId="{A88BBAE4-1AA8-4249-AB11-FEFFDB51A7C1}"/>
          </ac:spMkLst>
        </pc:spChg>
        <pc:spChg chg="add del">
          <ac:chgData name="Aishwarya Mishra" userId="fe3f68b355885646" providerId="LiveId" clId="{602EB504-318C-4321-8EF7-8BA17732DA0A}" dt="2021-12-15T19:53:41.809" v="308" actId="26606"/>
          <ac:spMkLst>
            <pc:docMk/>
            <pc:sldMk cId="1395650507" sldId="267"/>
            <ac:spMk id="146" creationId="{0CABCAE3-64FC-4149-819F-2C1812824154}"/>
          </ac:spMkLst>
        </pc:spChg>
        <pc:spChg chg="add del">
          <ac:chgData name="Aishwarya Mishra" userId="fe3f68b355885646" providerId="LiveId" clId="{602EB504-318C-4321-8EF7-8BA17732DA0A}" dt="2021-12-15T19:53:41.809" v="308" actId="26606"/>
          <ac:spMkLst>
            <pc:docMk/>
            <pc:sldMk cId="1395650507" sldId="267"/>
            <ac:spMk id="150" creationId="{56412368-7E6B-4064-B6FA-72DF6DA0C2DB}"/>
          </ac:spMkLst>
        </pc:spChg>
        <pc:spChg chg="add del">
          <ac:chgData name="Aishwarya Mishra" userId="fe3f68b355885646" providerId="LiveId" clId="{602EB504-318C-4321-8EF7-8BA17732DA0A}" dt="2021-12-15T19:53:41.809" v="308" actId="26606"/>
          <ac:spMkLst>
            <pc:docMk/>
            <pc:sldMk cId="1395650507" sldId="267"/>
            <ac:spMk id="151" creationId="{8014FE20-9BCC-4219-A8AD-B1C110BD558D}"/>
          </ac:spMkLst>
        </pc:spChg>
        <pc:spChg chg="add del">
          <ac:chgData name="Aishwarya Mishra" userId="fe3f68b355885646" providerId="LiveId" clId="{602EB504-318C-4321-8EF7-8BA17732DA0A}" dt="2021-12-15T19:53:41.809" v="308" actId="26606"/>
          <ac:spMkLst>
            <pc:docMk/>
            <pc:sldMk cId="1395650507" sldId="267"/>
            <ac:spMk id="156" creationId="{82388B0B-738B-4313-8674-79D97E74A005}"/>
          </ac:spMkLst>
        </pc:spChg>
        <pc:spChg chg="add del">
          <ac:chgData name="Aishwarya Mishra" userId="fe3f68b355885646" providerId="LiveId" clId="{602EB504-318C-4321-8EF7-8BA17732DA0A}" dt="2021-12-15T19:54:11.530" v="318" actId="26606"/>
          <ac:spMkLst>
            <pc:docMk/>
            <pc:sldMk cId="1395650507" sldId="267"/>
            <ac:spMk id="160" creationId="{1CE580D1-F917-4567-AFB4-99AA9B52ADF0}"/>
          </ac:spMkLst>
        </pc:spChg>
        <pc:spChg chg="add del">
          <ac:chgData name="Aishwarya Mishra" userId="fe3f68b355885646" providerId="LiveId" clId="{602EB504-318C-4321-8EF7-8BA17732DA0A}" dt="2021-12-15T19:54:11.530" v="318" actId="26606"/>
          <ac:spMkLst>
            <pc:docMk/>
            <pc:sldMk cId="1395650507" sldId="267"/>
            <ac:spMk id="162" creationId="{EC17D08F-2133-44A9-B28C-CB29928FA8D9}"/>
          </ac:spMkLst>
        </pc:spChg>
        <pc:spChg chg="add del">
          <ac:chgData name="Aishwarya Mishra" userId="fe3f68b355885646" providerId="LiveId" clId="{602EB504-318C-4321-8EF7-8BA17732DA0A}" dt="2021-12-15T19:54:11.530" v="318" actId="26606"/>
          <ac:spMkLst>
            <pc:docMk/>
            <pc:sldMk cId="1395650507" sldId="267"/>
            <ac:spMk id="163" creationId="{0CC36881-E309-4C41-8B5B-203AADC15FF6}"/>
          </ac:spMkLst>
        </pc:spChg>
        <pc:spChg chg="add del">
          <ac:chgData name="Aishwarya Mishra" userId="fe3f68b355885646" providerId="LiveId" clId="{602EB504-318C-4321-8EF7-8BA17732DA0A}" dt="2021-12-15T19:53:54.126" v="311" actId="26606"/>
          <ac:spMkLst>
            <pc:docMk/>
            <pc:sldMk cId="1395650507" sldId="267"/>
            <ac:spMk id="172" creationId="{1CE580D1-F917-4567-AFB4-99AA9B52ADF0}"/>
          </ac:spMkLst>
        </pc:spChg>
        <pc:spChg chg="add del">
          <ac:chgData name="Aishwarya Mishra" userId="fe3f68b355885646" providerId="LiveId" clId="{602EB504-318C-4321-8EF7-8BA17732DA0A}" dt="2021-12-15T19:53:54.126" v="311" actId="26606"/>
          <ac:spMkLst>
            <pc:docMk/>
            <pc:sldMk cId="1395650507" sldId="267"/>
            <ac:spMk id="180" creationId="{EC17D08F-2133-44A9-B28C-CB29928FA8D9}"/>
          </ac:spMkLst>
        </pc:spChg>
        <pc:spChg chg="add del">
          <ac:chgData name="Aishwarya Mishra" userId="fe3f68b355885646" providerId="LiveId" clId="{602EB504-318C-4321-8EF7-8BA17732DA0A}" dt="2021-12-15T19:53:54.126" v="311" actId="26606"/>
          <ac:spMkLst>
            <pc:docMk/>
            <pc:sldMk cId="1395650507" sldId="267"/>
            <ac:spMk id="182" creationId="{0CC36881-E309-4C41-8B5B-203AADC15FF6}"/>
          </ac:spMkLst>
        </pc:spChg>
        <pc:spChg chg="add del">
          <ac:chgData name="Aishwarya Mishra" userId="fe3f68b355885646" providerId="LiveId" clId="{602EB504-318C-4321-8EF7-8BA17732DA0A}" dt="2021-12-15T19:53:59.785" v="313" actId="26606"/>
          <ac:spMkLst>
            <pc:docMk/>
            <pc:sldMk cId="1395650507" sldId="267"/>
            <ac:spMk id="194" creationId="{1CE580D1-F917-4567-AFB4-99AA9B52ADF0}"/>
          </ac:spMkLst>
        </pc:spChg>
        <pc:spChg chg="add del">
          <ac:chgData name="Aishwarya Mishra" userId="fe3f68b355885646" providerId="LiveId" clId="{602EB504-318C-4321-8EF7-8BA17732DA0A}" dt="2021-12-15T19:53:59.785" v="313" actId="26606"/>
          <ac:spMkLst>
            <pc:docMk/>
            <pc:sldMk cId="1395650507" sldId="267"/>
            <ac:spMk id="198" creationId="{B0013D77-6314-4D7E-B3AE-F64340434DD7}"/>
          </ac:spMkLst>
        </pc:spChg>
        <pc:spChg chg="add del">
          <ac:chgData name="Aishwarya Mishra" userId="fe3f68b355885646" providerId="LiveId" clId="{602EB504-318C-4321-8EF7-8BA17732DA0A}" dt="2021-12-15T19:53:59.785" v="313" actId="26606"/>
          <ac:spMkLst>
            <pc:docMk/>
            <pc:sldMk cId="1395650507" sldId="267"/>
            <ac:spMk id="199" creationId="{4F504834-5C3B-4268-AA97-192F1C8B30C5}"/>
          </ac:spMkLst>
        </pc:spChg>
        <pc:spChg chg="add del">
          <ac:chgData name="Aishwarya Mishra" userId="fe3f68b355885646" providerId="LiveId" clId="{602EB504-318C-4321-8EF7-8BA17732DA0A}" dt="2021-12-15T19:54:04.428" v="315" actId="26606"/>
          <ac:spMkLst>
            <pc:docMk/>
            <pc:sldMk cId="1395650507" sldId="267"/>
            <ac:spMk id="207" creationId="{0CABCAE3-64FC-4149-819F-2C1812824154}"/>
          </ac:spMkLst>
        </pc:spChg>
        <pc:spChg chg="add del">
          <ac:chgData name="Aishwarya Mishra" userId="fe3f68b355885646" providerId="LiveId" clId="{602EB504-318C-4321-8EF7-8BA17732DA0A}" dt="2021-12-15T19:54:04.428" v="315" actId="26606"/>
          <ac:spMkLst>
            <pc:docMk/>
            <pc:sldMk cId="1395650507" sldId="267"/>
            <ac:spMk id="211" creationId="{2FA7AD0A-1871-4DF8-9235-F49D0513B9C1}"/>
          </ac:spMkLst>
        </pc:spChg>
        <pc:spChg chg="add del">
          <ac:chgData name="Aishwarya Mishra" userId="fe3f68b355885646" providerId="LiveId" clId="{602EB504-318C-4321-8EF7-8BA17732DA0A}" dt="2021-12-15T19:54:04.428" v="315" actId="26606"/>
          <ac:spMkLst>
            <pc:docMk/>
            <pc:sldMk cId="1395650507" sldId="267"/>
            <ac:spMk id="212" creationId="{36B04CFB-FAE5-47DD-9B3E-4E9BA7A89CC1}"/>
          </ac:spMkLst>
        </pc:spChg>
        <pc:spChg chg="add del">
          <ac:chgData name="Aishwarya Mishra" userId="fe3f68b355885646" providerId="LiveId" clId="{602EB504-318C-4321-8EF7-8BA17732DA0A}" dt="2021-12-15T19:54:04.428" v="315" actId="26606"/>
          <ac:spMkLst>
            <pc:docMk/>
            <pc:sldMk cId="1395650507" sldId="267"/>
            <ac:spMk id="215" creationId="{622F7FD7-8884-4FD5-95AB-0B5C6033ADF7}"/>
          </ac:spMkLst>
        </pc:spChg>
        <pc:spChg chg="add del">
          <ac:chgData name="Aishwarya Mishra" userId="fe3f68b355885646" providerId="LiveId" clId="{602EB504-318C-4321-8EF7-8BA17732DA0A}" dt="2021-12-15T19:54:11.481" v="317" actId="26606"/>
          <ac:spMkLst>
            <pc:docMk/>
            <pc:sldMk cId="1395650507" sldId="267"/>
            <ac:spMk id="219" creationId="{1CE580D1-F917-4567-AFB4-99AA9B52ADF0}"/>
          </ac:spMkLst>
        </pc:spChg>
        <pc:spChg chg="add del">
          <ac:chgData name="Aishwarya Mishra" userId="fe3f68b355885646" providerId="LiveId" clId="{602EB504-318C-4321-8EF7-8BA17732DA0A}" dt="2021-12-15T19:54:11.481" v="317" actId="26606"/>
          <ac:spMkLst>
            <pc:docMk/>
            <pc:sldMk cId="1395650507" sldId="267"/>
            <ac:spMk id="223" creationId="{856F0283-88F7-4156-A9F2-05A8C088CCDB}"/>
          </ac:spMkLst>
        </pc:spChg>
        <pc:spChg chg="add del">
          <ac:chgData name="Aishwarya Mishra" userId="fe3f68b355885646" providerId="LiveId" clId="{602EB504-318C-4321-8EF7-8BA17732DA0A}" dt="2021-12-15T19:54:11.481" v="317" actId="26606"/>
          <ac:spMkLst>
            <pc:docMk/>
            <pc:sldMk cId="1395650507" sldId="267"/>
            <ac:spMk id="224" creationId="{0532B2B2-6094-43C4-9F8C-62F8CCB6483D}"/>
          </ac:spMkLst>
        </pc:spChg>
        <pc:spChg chg="add">
          <ac:chgData name="Aishwarya Mishra" userId="fe3f68b355885646" providerId="LiveId" clId="{602EB504-318C-4321-8EF7-8BA17732DA0A}" dt="2021-12-15T19:54:11.530" v="318" actId="26606"/>
          <ac:spMkLst>
            <pc:docMk/>
            <pc:sldMk cId="1395650507" sldId="267"/>
            <ac:spMk id="232" creationId="{1CE580D1-F917-4567-AFB4-99AA9B52ADF0}"/>
          </ac:spMkLst>
        </pc:spChg>
        <pc:spChg chg="add">
          <ac:chgData name="Aishwarya Mishra" userId="fe3f68b355885646" providerId="LiveId" clId="{602EB504-318C-4321-8EF7-8BA17732DA0A}" dt="2021-12-15T19:54:11.530" v="318" actId="26606"/>
          <ac:spMkLst>
            <pc:docMk/>
            <pc:sldMk cId="1395650507" sldId="267"/>
            <ac:spMk id="236" creationId="{B0013D77-6314-4D7E-B3AE-F64340434DD7}"/>
          </ac:spMkLst>
        </pc:spChg>
        <pc:spChg chg="add">
          <ac:chgData name="Aishwarya Mishra" userId="fe3f68b355885646" providerId="LiveId" clId="{602EB504-318C-4321-8EF7-8BA17732DA0A}" dt="2021-12-15T19:54:11.530" v="318" actId="26606"/>
          <ac:spMkLst>
            <pc:docMk/>
            <pc:sldMk cId="1395650507" sldId="267"/>
            <ac:spMk id="237" creationId="{4F504834-5C3B-4268-AA97-192F1C8B30C5}"/>
          </ac:spMkLst>
        </pc:spChg>
        <pc:grpChg chg="add del">
          <ac:chgData name="Aishwarya Mishra" userId="fe3f68b355885646" providerId="LiveId" clId="{602EB504-318C-4321-8EF7-8BA17732DA0A}" dt="2021-12-15T19:31:40.943" v="107" actId="26606"/>
          <ac:grpSpMkLst>
            <pc:docMk/>
            <pc:sldMk cId="1395650507" sldId="267"/>
            <ac:grpSpMk id="23" creationId="{E8ACF89C-CFC3-4D68-B3C4-2BEFB7BBE5F7}"/>
          </ac:grpSpMkLst>
        </pc:grpChg>
        <pc:grpChg chg="add del">
          <ac:chgData name="Aishwarya Mishra" userId="fe3f68b355885646" providerId="LiveId" clId="{602EB504-318C-4321-8EF7-8BA17732DA0A}" dt="2021-12-15T19:40:32.601" v="209" actId="26606"/>
          <ac:grpSpMkLst>
            <pc:docMk/>
            <pc:sldMk cId="1395650507" sldId="267"/>
            <ac:grpSpMk id="40" creationId="{36439133-030D-427C-AADE-2B48B1991785}"/>
          </ac:grpSpMkLst>
        </pc:grpChg>
        <pc:grpChg chg="add del">
          <ac:chgData name="Aishwarya Mishra" userId="fe3f68b355885646" providerId="LiveId" clId="{602EB504-318C-4321-8EF7-8BA17732DA0A}" dt="2021-12-15T19:40:27.179" v="204" actId="26606"/>
          <ac:grpSpMkLst>
            <pc:docMk/>
            <pc:sldMk cId="1395650507" sldId="267"/>
            <ac:grpSpMk id="78" creationId="{36439133-030D-427C-AADE-2B48B1991785}"/>
          </ac:grpSpMkLst>
        </pc:grpChg>
        <pc:grpChg chg="add del">
          <ac:chgData name="Aishwarya Mishra" userId="fe3f68b355885646" providerId="LiveId" clId="{602EB504-318C-4321-8EF7-8BA17732DA0A}" dt="2021-12-15T19:40:29.753" v="206" actId="26606"/>
          <ac:grpSpMkLst>
            <pc:docMk/>
            <pc:sldMk cId="1395650507" sldId="267"/>
            <ac:grpSpMk id="88" creationId="{9875FB44-3446-426C-AA71-B6228AFFD58D}"/>
          </ac:grpSpMkLst>
        </pc:grpChg>
        <pc:grpChg chg="add del">
          <ac:chgData name="Aishwarya Mishra" userId="fe3f68b355885646" providerId="LiveId" clId="{602EB504-318C-4321-8EF7-8BA17732DA0A}" dt="2021-12-15T19:40:32.547" v="208" actId="26606"/>
          <ac:grpSpMkLst>
            <pc:docMk/>
            <pc:sldMk cId="1395650507" sldId="267"/>
            <ac:grpSpMk id="100" creationId="{E2603107-74B9-41ED-A864-525D7D7047AD}"/>
          </ac:grpSpMkLst>
        </pc:grpChg>
        <pc:grpChg chg="add del">
          <ac:chgData name="Aishwarya Mishra" userId="fe3f68b355885646" providerId="LiveId" clId="{602EB504-318C-4321-8EF7-8BA17732DA0A}" dt="2021-12-15T19:40:47.236" v="214" actId="26606"/>
          <ac:grpSpMkLst>
            <pc:docMk/>
            <pc:sldMk cId="1395650507" sldId="267"/>
            <ac:grpSpMk id="113" creationId="{4907A2B9-67D8-42FB-A373-67076DE4D30F}"/>
          </ac:grpSpMkLst>
        </pc:grpChg>
        <pc:grpChg chg="add del">
          <ac:chgData name="Aishwarya Mishra" userId="fe3f68b355885646" providerId="LiveId" clId="{602EB504-318C-4321-8EF7-8BA17732DA0A}" dt="2021-12-15T19:40:47.181" v="213" actId="26606"/>
          <ac:grpSpMkLst>
            <pc:docMk/>
            <pc:sldMk cId="1395650507" sldId="267"/>
            <ac:grpSpMk id="136" creationId="{4907A2B9-67D8-42FB-A373-67076DE4D30F}"/>
          </ac:grpSpMkLst>
        </pc:grpChg>
        <pc:grpChg chg="add del">
          <ac:chgData name="Aishwarya Mishra" userId="fe3f68b355885646" providerId="LiveId" clId="{602EB504-318C-4321-8EF7-8BA17732DA0A}" dt="2021-12-15T19:53:41.809" v="308" actId="26606"/>
          <ac:grpSpMkLst>
            <pc:docMk/>
            <pc:sldMk cId="1395650507" sldId="267"/>
            <ac:grpSpMk id="153" creationId="{36439133-030D-427C-AADE-2B48B1991785}"/>
          </ac:grpSpMkLst>
        </pc:grpChg>
        <pc:grpChg chg="add del">
          <ac:chgData name="Aishwarya Mishra" userId="fe3f68b355885646" providerId="LiveId" clId="{602EB504-318C-4321-8EF7-8BA17732DA0A}" dt="2021-12-15T19:54:11.530" v="318" actId="26606"/>
          <ac:grpSpMkLst>
            <pc:docMk/>
            <pc:sldMk cId="1395650507" sldId="267"/>
            <ac:grpSpMk id="165" creationId="{AED92372-F778-4E96-9E90-4E63BAF3CAD3}"/>
          </ac:grpSpMkLst>
        </pc:grpChg>
        <pc:grpChg chg="add del">
          <ac:chgData name="Aishwarya Mishra" userId="fe3f68b355885646" providerId="LiveId" clId="{602EB504-318C-4321-8EF7-8BA17732DA0A}" dt="2021-12-15T19:53:54.126" v="311" actId="26606"/>
          <ac:grpSpMkLst>
            <pc:docMk/>
            <pc:sldMk cId="1395650507" sldId="267"/>
            <ac:grpSpMk id="186" creationId="{AED92372-F778-4E96-9E90-4E63BAF3CAD3}"/>
          </ac:grpSpMkLst>
        </pc:grpChg>
        <pc:grpChg chg="add del">
          <ac:chgData name="Aishwarya Mishra" userId="fe3f68b355885646" providerId="LiveId" clId="{602EB504-318C-4321-8EF7-8BA17732DA0A}" dt="2021-12-15T19:53:59.785" v="313" actId="26606"/>
          <ac:grpSpMkLst>
            <pc:docMk/>
            <pc:sldMk cId="1395650507" sldId="267"/>
            <ac:grpSpMk id="201" creationId="{14769521-3FF2-4900-8E88-FE324129CBCF}"/>
          </ac:grpSpMkLst>
        </pc:grpChg>
        <pc:grpChg chg="add del">
          <ac:chgData name="Aishwarya Mishra" userId="fe3f68b355885646" providerId="LiveId" clId="{602EB504-318C-4321-8EF7-8BA17732DA0A}" dt="2021-12-15T19:54:04.428" v="315" actId="26606"/>
          <ac:grpSpMkLst>
            <pc:docMk/>
            <pc:sldMk cId="1395650507" sldId="267"/>
            <ac:grpSpMk id="214" creationId="{E8ACF89C-CFC3-4D68-B3C4-2BEFB7BBE5F7}"/>
          </ac:grpSpMkLst>
        </pc:grpChg>
        <pc:grpChg chg="add del">
          <ac:chgData name="Aishwarya Mishra" userId="fe3f68b355885646" providerId="LiveId" clId="{602EB504-318C-4321-8EF7-8BA17732DA0A}" dt="2021-12-15T19:54:11.481" v="317" actId="26606"/>
          <ac:grpSpMkLst>
            <pc:docMk/>
            <pc:sldMk cId="1395650507" sldId="267"/>
            <ac:grpSpMk id="226" creationId="{9875FB44-3446-426C-AA71-B6228AFFD58D}"/>
          </ac:grpSpMkLst>
        </pc:grpChg>
        <pc:grpChg chg="add">
          <ac:chgData name="Aishwarya Mishra" userId="fe3f68b355885646" providerId="LiveId" clId="{602EB504-318C-4321-8EF7-8BA17732DA0A}" dt="2021-12-15T19:54:11.530" v="318" actId="26606"/>
          <ac:grpSpMkLst>
            <pc:docMk/>
            <pc:sldMk cId="1395650507" sldId="267"/>
            <ac:grpSpMk id="239" creationId="{14769521-3FF2-4900-8E88-FE324129CBCF}"/>
          </ac:grpSpMkLst>
        </pc:grpChg>
        <pc:picChg chg="add mod">
          <ac:chgData name="Aishwarya Mishra" userId="fe3f68b355885646" providerId="LiveId" clId="{602EB504-318C-4321-8EF7-8BA17732DA0A}" dt="2021-12-15T20:11:57.580" v="425" actId="14100"/>
          <ac:picMkLst>
            <pc:docMk/>
            <pc:sldMk cId="1395650507" sldId="267"/>
            <ac:picMk id="4" creationId="{F5CBD241-375C-4EFD-BD1F-3509227D5ADC}"/>
          </ac:picMkLst>
        </pc:picChg>
        <pc:picChg chg="add del">
          <ac:chgData name="Aishwarya Mishra" userId="fe3f68b355885646" providerId="LiveId" clId="{602EB504-318C-4321-8EF7-8BA17732DA0A}" dt="2021-12-15T19:31:40.943" v="107" actId="26606"/>
          <ac:picMkLst>
            <pc:docMk/>
            <pc:sldMk cId="1395650507" sldId="267"/>
            <ac:picMk id="11" creationId="{012FDCFE-9AD2-4D8A-8CBF-B3AA37EBF6DD}"/>
          </ac:picMkLst>
        </pc:picChg>
        <pc:picChg chg="add del">
          <ac:chgData name="Aishwarya Mishra" userId="fe3f68b355885646" providerId="LiveId" clId="{602EB504-318C-4321-8EF7-8BA17732DA0A}" dt="2021-12-15T19:31:40.943" v="107" actId="26606"/>
          <ac:picMkLst>
            <pc:docMk/>
            <pc:sldMk cId="1395650507" sldId="267"/>
            <ac:picMk id="29" creationId="{16EFE474-4FE0-4E8F-8F09-5ED2C9E76A84}"/>
          </ac:picMkLst>
        </pc:picChg>
        <pc:picChg chg="add del">
          <ac:chgData name="Aishwarya Mishra" userId="fe3f68b355885646" providerId="LiveId" clId="{602EB504-318C-4321-8EF7-8BA17732DA0A}" dt="2021-12-15T19:40:32.601" v="209" actId="26606"/>
          <ac:picMkLst>
            <pc:docMk/>
            <pc:sldMk cId="1395650507" sldId="267"/>
            <ac:picMk id="34" creationId="{012FDCFE-9AD2-4D8A-8CBF-B3AA37EBF6DD}"/>
          </ac:picMkLst>
        </pc:picChg>
        <pc:picChg chg="add del">
          <ac:chgData name="Aishwarya Mishra" userId="fe3f68b355885646" providerId="LiveId" clId="{602EB504-318C-4321-8EF7-8BA17732DA0A}" dt="2021-12-15T19:40:32.601" v="209" actId="26606"/>
          <ac:picMkLst>
            <pc:docMk/>
            <pc:sldMk cId="1395650507" sldId="267"/>
            <ac:picMk id="44" creationId="{6DF84359-5DD6-461B-9519-90AA2F46C1BE}"/>
          </ac:picMkLst>
        </pc:picChg>
        <pc:picChg chg="add del">
          <ac:chgData name="Aishwarya Mishra" userId="fe3f68b355885646" providerId="LiveId" clId="{602EB504-318C-4321-8EF7-8BA17732DA0A}" dt="2021-12-15T19:40:20.214" v="202" actId="26606"/>
          <ac:picMkLst>
            <pc:docMk/>
            <pc:sldMk cId="1395650507" sldId="267"/>
            <ac:picMk id="52" creationId="{012FDCFE-9AD2-4D8A-8CBF-B3AA37EBF6DD}"/>
          </ac:picMkLst>
        </pc:picChg>
        <pc:picChg chg="add del">
          <ac:chgData name="Aishwarya Mishra" userId="fe3f68b355885646" providerId="LiveId" clId="{602EB504-318C-4321-8EF7-8BA17732DA0A}" dt="2021-12-15T19:40:20.214" v="202" actId="26606"/>
          <ac:picMkLst>
            <pc:docMk/>
            <pc:sldMk cId="1395650507" sldId="267"/>
            <ac:picMk id="64" creationId="{25CED634-E2D0-4AB7-96DD-816C9B52C5CF}"/>
          </ac:picMkLst>
        </pc:picChg>
        <pc:picChg chg="add del">
          <ac:chgData name="Aishwarya Mishra" userId="fe3f68b355885646" providerId="LiveId" clId="{602EB504-318C-4321-8EF7-8BA17732DA0A}" dt="2021-12-15T19:40:27.179" v="204" actId="26606"/>
          <ac:picMkLst>
            <pc:docMk/>
            <pc:sldMk cId="1395650507" sldId="267"/>
            <ac:picMk id="70" creationId="{6DF84359-5DD6-461B-9519-90AA2F46C1BE}"/>
          </ac:picMkLst>
        </pc:picChg>
        <pc:picChg chg="add del">
          <ac:chgData name="Aishwarya Mishra" userId="fe3f68b355885646" providerId="LiveId" clId="{602EB504-318C-4321-8EF7-8BA17732DA0A}" dt="2021-12-15T19:40:27.179" v="204" actId="26606"/>
          <ac:picMkLst>
            <pc:docMk/>
            <pc:sldMk cId="1395650507" sldId="267"/>
            <ac:picMk id="71" creationId="{012FDCFE-9AD2-4D8A-8CBF-B3AA37EBF6DD}"/>
          </ac:picMkLst>
        </pc:picChg>
        <pc:picChg chg="add del">
          <ac:chgData name="Aishwarya Mishra" userId="fe3f68b355885646" providerId="LiveId" clId="{602EB504-318C-4321-8EF7-8BA17732DA0A}" dt="2021-12-15T19:40:29.753" v="206" actId="26606"/>
          <ac:picMkLst>
            <pc:docMk/>
            <pc:sldMk cId="1395650507" sldId="267"/>
            <ac:picMk id="82" creationId="{1F5620B8-A2D8-4568-B566-F0453A0D9167}"/>
          </ac:picMkLst>
        </pc:picChg>
        <pc:picChg chg="add del">
          <ac:chgData name="Aishwarya Mishra" userId="fe3f68b355885646" providerId="LiveId" clId="{602EB504-318C-4321-8EF7-8BA17732DA0A}" dt="2021-12-15T19:40:29.753" v="206" actId="26606"/>
          <ac:picMkLst>
            <pc:docMk/>
            <pc:sldMk cId="1395650507" sldId="267"/>
            <ac:picMk id="91" creationId="{C5A25AE9-BB09-4E49-9702-B01FB2FE27FE}"/>
          </ac:picMkLst>
        </pc:picChg>
        <pc:picChg chg="add del">
          <ac:chgData name="Aishwarya Mishra" userId="fe3f68b355885646" providerId="LiveId" clId="{602EB504-318C-4321-8EF7-8BA17732DA0A}" dt="2021-12-15T19:40:32.547" v="208" actId="26606"/>
          <ac:picMkLst>
            <pc:docMk/>
            <pc:sldMk cId="1395650507" sldId="267"/>
            <ac:picMk id="95" creationId="{1F5620B8-A2D8-4568-B566-F0453A0D9167}"/>
          </ac:picMkLst>
        </pc:picChg>
        <pc:picChg chg="add del">
          <ac:chgData name="Aishwarya Mishra" userId="fe3f68b355885646" providerId="LiveId" clId="{602EB504-318C-4321-8EF7-8BA17732DA0A}" dt="2021-12-15T19:54:11.530" v="318" actId="26606"/>
          <ac:picMkLst>
            <pc:docMk/>
            <pc:sldMk cId="1395650507" sldId="267"/>
            <ac:picMk id="101" creationId="{1F5620B8-A2D8-4568-B566-F0453A0D9167}"/>
          </ac:picMkLst>
        </pc:picChg>
        <pc:picChg chg="add del">
          <ac:chgData name="Aishwarya Mishra" userId="fe3f68b355885646" providerId="LiveId" clId="{602EB504-318C-4321-8EF7-8BA17732DA0A}" dt="2021-12-15T19:40:32.547" v="208" actId="26606"/>
          <ac:picMkLst>
            <pc:docMk/>
            <pc:sldMk cId="1395650507" sldId="267"/>
            <ac:picMk id="103" creationId="{0972F198-BBC2-4369-B014-8A6CC8F44973}"/>
          </ac:picMkLst>
        </pc:picChg>
        <pc:picChg chg="add del">
          <ac:chgData name="Aishwarya Mishra" userId="fe3f68b355885646" providerId="LiveId" clId="{602EB504-318C-4321-8EF7-8BA17732DA0A}" dt="2021-12-15T19:40:47.236" v="214" actId="26606"/>
          <ac:picMkLst>
            <pc:docMk/>
            <pc:sldMk cId="1395650507" sldId="267"/>
            <ac:picMk id="107" creationId="{012FDCFE-9AD2-4D8A-8CBF-B3AA37EBF6DD}"/>
          </ac:picMkLst>
        </pc:picChg>
        <pc:picChg chg="add del">
          <ac:chgData name="Aishwarya Mishra" userId="fe3f68b355885646" providerId="LiveId" clId="{602EB504-318C-4321-8EF7-8BA17732DA0A}" dt="2021-12-15T19:40:47.236" v="214" actId="26606"/>
          <ac:picMkLst>
            <pc:docMk/>
            <pc:sldMk cId="1395650507" sldId="267"/>
            <ac:picMk id="116" creationId="{FF48ABDD-EC14-4852-8085-531535B95FB1}"/>
          </ac:picMkLst>
        </pc:picChg>
        <pc:picChg chg="add del">
          <ac:chgData name="Aishwarya Mishra" userId="fe3f68b355885646" providerId="LiveId" clId="{602EB504-318C-4321-8EF7-8BA17732DA0A}" dt="2021-12-15T19:40:47.181" v="213" actId="26606"/>
          <ac:picMkLst>
            <pc:docMk/>
            <pc:sldMk cId="1395650507" sldId="267"/>
            <ac:picMk id="124" creationId="{012FDCFE-9AD2-4D8A-8CBF-B3AA37EBF6DD}"/>
          </ac:picMkLst>
        </pc:picChg>
        <pc:picChg chg="add del">
          <ac:chgData name="Aishwarya Mishra" userId="fe3f68b355885646" providerId="LiveId" clId="{602EB504-318C-4321-8EF7-8BA17732DA0A}" dt="2021-12-15T19:40:47.181" v="213" actId="26606"/>
          <ac:picMkLst>
            <pc:docMk/>
            <pc:sldMk cId="1395650507" sldId="267"/>
            <ac:picMk id="142" creationId="{FF48ABDD-EC14-4852-8085-531535B95FB1}"/>
          </ac:picMkLst>
        </pc:picChg>
        <pc:picChg chg="add del">
          <ac:chgData name="Aishwarya Mishra" userId="fe3f68b355885646" providerId="LiveId" clId="{602EB504-318C-4321-8EF7-8BA17732DA0A}" dt="2021-12-15T19:53:41.809" v="308" actId="26606"/>
          <ac:picMkLst>
            <pc:docMk/>
            <pc:sldMk cId="1395650507" sldId="267"/>
            <ac:picMk id="147" creationId="{012FDCFE-9AD2-4D8A-8CBF-B3AA37EBF6DD}"/>
          </ac:picMkLst>
        </pc:picChg>
        <pc:picChg chg="add del">
          <ac:chgData name="Aishwarya Mishra" userId="fe3f68b355885646" providerId="LiveId" clId="{602EB504-318C-4321-8EF7-8BA17732DA0A}" dt="2021-12-15T19:53:41.809" v="308" actId="26606"/>
          <ac:picMkLst>
            <pc:docMk/>
            <pc:sldMk cId="1395650507" sldId="267"/>
            <ac:picMk id="157" creationId="{6DF84359-5DD6-461B-9519-90AA2F46C1BE}"/>
          </ac:picMkLst>
        </pc:picChg>
        <pc:picChg chg="add del">
          <ac:chgData name="Aishwarya Mishra" userId="fe3f68b355885646" providerId="LiveId" clId="{602EB504-318C-4321-8EF7-8BA17732DA0A}" dt="2021-12-15T19:54:11.530" v="318" actId="26606"/>
          <ac:picMkLst>
            <pc:docMk/>
            <pc:sldMk cId="1395650507" sldId="267"/>
            <ac:picMk id="167" creationId="{4B61EBEC-D0CA-456C-98A6-EDA1AC9FB0D6}"/>
          </ac:picMkLst>
        </pc:picChg>
        <pc:picChg chg="add del">
          <ac:chgData name="Aishwarya Mishra" userId="fe3f68b355885646" providerId="LiveId" clId="{602EB504-318C-4321-8EF7-8BA17732DA0A}" dt="2021-12-15T19:53:54.126" v="311" actId="26606"/>
          <ac:picMkLst>
            <pc:docMk/>
            <pc:sldMk cId="1395650507" sldId="267"/>
            <ac:picMk id="174" creationId="{1F5620B8-A2D8-4568-B566-F0453A0D9167}"/>
          </ac:picMkLst>
        </pc:picChg>
        <pc:picChg chg="add del">
          <ac:chgData name="Aishwarya Mishra" userId="fe3f68b355885646" providerId="LiveId" clId="{602EB504-318C-4321-8EF7-8BA17732DA0A}" dt="2021-12-15T19:53:54.126" v="311" actId="26606"/>
          <ac:picMkLst>
            <pc:docMk/>
            <pc:sldMk cId="1395650507" sldId="267"/>
            <ac:picMk id="190" creationId="{4B61EBEC-D0CA-456C-98A6-EDA1AC9FB0D6}"/>
          </ac:picMkLst>
        </pc:picChg>
        <pc:picChg chg="add del">
          <ac:chgData name="Aishwarya Mishra" userId="fe3f68b355885646" providerId="LiveId" clId="{602EB504-318C-4321-8EF7-8BA17732DA0A}" dt="2021-12-15T19:53:59.785" v="313" actId="26606"/>
          <ac:picMkLst>
            <pc:docMk/>
            <pc:sldMk cId="1395650507" sldId="267"/>
            <ac:picMk id="195" creationId="{1F5620B8-A2D8-4568-B566-F0453A0D9167}"/>
          </ac:picMkLst>
        </pc:picChg>
        <pc:picChg chg="add del">
          <ac:chgData name="Aishwarya Mishra" userId="fe3f68b355885646" providerId="LiveId" clId="{602EB504-318C-4321-8EF7-8BA17732DA0A}" dt="2021-12-15T19:53:59.785" v="313" actId="26606"/>
          <ac:picMkLst>
            <pc:docMk/>
            <pc:sldMk cId="1395650507" sldId="267"/>
            <ac:picMk id="204" creationId="{734D3980-B8F4-49E4-BADC-88E2D3517DEA}"/>
          </ac:picMkLst>
        </pc:picChg>
        <pc:picChg chg="add del">
          <ac:chgData name="Aishwarya Mishra" userId="fe3f68b355885646" providerId="LiveId" clId="{602EB504-318C-4321-8EF7-8BA17732DA0A}" dt="2021-12-15T19:54:04.428" v="315" actId="26606"/>
          <ac:picMkLst>
            <pc:docMk/>
            <pc:sldMk cId="1395650507" sldId="267"/>
            <ac:picMk id="208" creationId="{012FDCFE-9AD2-4D8A-8CBF-B3AA37EBF6DD}"/>
          </ac:picMkLst>
        </pc:picChg>
        <pc:picChg chg="add del">
          <ac:chgData name="Aishwarya Mishra" userId="fe3f68b355885646" providerId="LiveId" clId="{602EB504-318C-4321-8EF7-8BA17732DA0A}" dt="2021-12-15T19:54:04.428" v="315" actId="26606"/>
          <ac:picMkLst>
            <pc:docMk/>
            <pc:sldMk cId="1395650507" sldId="267"/>
            <ac:picMk id="216" creationId="{16EFE474-4FE0-4E8F-8F09-5ED2C9E76A84}"/>
          </ac:picMkLst>
        </pc:picChg>
        <pc:picChg chg="add del">
          <ac:chgData name="Aishwarya Mishra" userId="fe3f68b355885646" providerId="LiveId" clId="{602EB504-318C-4321-8EF7-8BA17732DA0A}" dt="2021-12-15T19:54:11.481" v="317" actId="26606"/>
          <ac:picMkLst>
            <pc:docMk/>
            <pc:sldMk cId="1395650507" sldId="267"/>
            <ac:picMk id="220" creationId="{1F5620B8-A2D8-4568-B566-F0453A0D9167}"/>
          </ac:picMkLst>
        </pc:picChg>
        <pc:picChg chg="add del">
          <ac:chgData name="Aishwarya Mishra" userId="fe3f68b355885646" providerId="LiveId" clId="{602EB504-318C-4321-8EF7-8BA17732DA0A}" dt="2021-12-15T19:54:11.481" v="317" actId="26606"/>
          <ac:picMkLst>
            <pc:docMk/>
            <pc:sldMk cId="1395650507" sldId="267"/>
            <ac:picMk id="229" creationId="{C5A25AE9-BB09-4E49-9702-B01FB2FE27FE}"/>
          </ac:picMkLst>
        </pc:picChg>
        <pc:picChg chg="add">
          <ac:chgData name="Aishwarya Mishra" userId="fe3f68b355885646" providerId="LiveId" clId="{602EB504-318C-4321-8EF7-8BA17732DA0A}" dt="2021-12-15T19:54:11.530" v="318" actId="26606"/>
          <ac:picMkLst>
            <pc:docMk/>
            <pc:sldMk cId="1395650507" sldId="267"/>
            <ac:picMk id="233" creationId="{1F5620B8-A2D8-4568-B566-F0453A0D9167}"/>
          </ac:picMkLst>
        </pc:picChg>
        <pc:picChg chg="add">
          <ac:chgData name="Aishwarya Mishra" userId="fe3f68b355885646" providerId="LiveId" clId="{602EB504-318C-4321-8EF7-8BA17732DA0A}" dt="2021-12-15T19:54:11.530" v="318" actId="26606"/>
          <ac:picMkLst>
            <pc:docMk/>
            <pc:sldMk cId="1395650507" sldId="267"/>
            <ac:picMk id="240" creationId="{734D3980-B8F4-49E4-BADC-88E2D3517DEA}"/>
          </ac:picMkLst>
        </pc:picChg>
        <pc:cxnChg chg="add del">
          <ac:chgData name="Aishwarya Mishra" userId="fe3f68b355885646" providerId="LiveId" clId="{602EB504-318C-4321-8EF7-8BA17732DA0A}" dt="2021-12-15T19:31:40.943" v="107" actId="26606"/>
          <ac:cxnSpMkLst>
            <pc:docMk/>
            <pc:sldMk cId="1395650507" sldId="267"/>
            <ac:cxnSpMk id="13" creationId="{FBD463FC-4CA8-4FF4-85A3-AF9F4B98D210}"/>
          </ac:cxnSpMkLst>
        </pc:cxnChg>
        <pc:cxnChg chg="add del">
          <ac:chgData name="Aishwarya Mishra" userId="fe3f68b355885646" providerId="LiveId" clId="{602EB504-318C-4321-8EF7-8BA17732DA0A}" dt="2021-12-15T19:31:40.943" v="107" actId="26606"/>
          <ac:cxnSpMkLst>
            <pc:docMk/>
            <pc:sldMk cId="1395650507" sldId="267"/>
            <ac:cxnSpMk id="15" creationId="{BECF35C3-8B44-4F4B-BD25-4C01823DB22A}"/>
          </ac:cxnSpMkLst>
        </pc:cxnChg>
        <pc:cxnChg chg="add del">
          <ac:chgData name="Aishwarya Mishra" userId="fe3f68b355885646" providerId="LiveId" clId="{602EB504-318C-4321-8EF7-8BA17732DA0A}" dt="2021-12-15T19:31:40.943" v="107" actId="26606"/>
          <ac:cxnSpMkLst>
            <pc:docMk/>
            <pc:sldMk cId="1395650507" sldId="267"/>
            <ac:cxnSpMk id="21" creationId="{EE68D41B-9286-479F-9AB7-678C8E348D71}"/>
          </ac:cxnSpMkLst>
        </pc:cxnChg>
        <pc:cxnChg chg="add del">
          <ac:chgData name="Aishwarya Mishra" userId="fe3f68b355885646" providerId="LiveId" clId="{602EB504-318C-4321-8EF7-8BA17732DA0A}" dt="2021-12-15T19:31:40.943" v="107" actId="26606"/>
          <ac:cxnSpMkLst>
            <pc:docMk/>
            <pc:sldMk cId="1395650507" sldId="267"/>
            <ac:cxnSpMk id="31" creationId="{CF8B8C81-54DC-4AF5-B682-3A2C70A6B55C}"/>
          </ac:cxnSpMkLst>
        </pc:cxnChg>
        <pc:cxnChg chg="add del">
          <ac:chgData name="Aishwarya Mishra" userId="fe3f68b355885646" providerId="LiveId" clId="{602EB504-318C-4321-8EF7-8BA17732DA0A}" dt="2021-12-15T19:40:32.601" v="209" actId="26606"/>
          <ac:cxnSpMkLst>
            <pc:docMk/>
            <pc:sldMk cId="1395650507" sldId="267"/>
            <ac:cxnSpMk id="35" creationId="{FBD463FC-4CA8-4FF4-85A3-AF9F4B98D210}"/>
          </ac:cxnSpMkLst>
        </pc:cxnChg>
        <pc:cxnChg chg="add del">
          <ac:chgData name="Aishwarya Mishra" userId="fe3f68b355885646" providerId="LiveId" clId="{602EB504-318C-4321-8EF7-8BA17732DA0A}" dt="2021-12-15T19:40:32.601" v="209" actId="26606"/>
          <ac:cxnSpMkLst>
            <pc:docMk/>
            <pc:sldMk cId="1395650507" sldId="267"/>
            <ac:cxnSpMk id="36" creationId="{BECF35C3-8B44-4F4B-BD25-4C01823DB22A}"/>
          </ac:cxnSpMkLst>
        </pc:cxnChg>
        <pc:cxnChg chg="add del">
          <ac:chgData name="Aishwarya Mishra" userId="fe3f68b355885646" providerId="LiveId" clId="{602EB504-318C-4321-8EF7-8BA17732DA0A}" dt="2021-12-15T19:40:32.601" v="209" actId="26606"/>
          <ac:cxnSpMkLst>
            <pc:docMk/>
            <pc:sldMk cId="1395650507" sldId="267"/>
            <ac:cxnSpMk id="39" creationId="{A661C966-C6C8-4667-903D-E68521C357FC}"/>
          </ac:cxnSpMkLst>
        </pc:cxnChg>
        <pc:cxnChg chg="add del">
          <ac:chgData name="Aishwarya Mishra" userId="fe3f68b355885646" providerId="LiveId" clId="{602EB504-318C-4321-8EF7-8BA17732DA0A}" dt="2021-12-15T19:40:32.601" v="209" actId="26606"/>
          <ac:cxnSpMkLst>
            <pc:docMk/>
            <pc:sldMk cId="1395650507" sldId="267"/>
            <ac:cxnSpMk id="45" creationId="{E90BC892-CE86-41EE-8A3B-2178D5170C7C}"/>
          </ac:cxnSpMkLst>
        </pc:cxnChg>
        <pc:cxnChg chg="add del">
          <ac:chgData name="Aishwarya Mishra" userId="fe3f68b355885646" providerId="LiveId" clId="{602EB504-318C-4321-8EF7-8BA17732DA0A}" dt="2021-12-15T19:40:20.214" v="202" actId="26606"/>
          <ac:cxnSpMkLst>
            <pc:docMk/>
            <pc:sldMk cId="1395650507" sldId="267"/>
            <ac:cxnSpMk id="54" creationId="{FBD463FC-4CA8-4FF4-85A3-AF9F4B98D210}"/>
          </ac:cxnSpMkLst>
        </pc:cxnChg>
        <pc:cxnChg chg="add del">
          <ac:chgData name="Aishwarya Mishra" userId="fe3f68b355885646" providerId="LiveId" clId="{602EB504-318C-4321-8EF7-8BA17732DA0A}" dt="2021-12-15T19:40:20.214" v="202" actId="26606"/>
          <ac:cxnSpMkLst>
            <pc:docMk/>
            <pc:sldMk cId="1395650507" sldId="267"/>
            <ac:cxnSpMk id="56" creationId="{BECF35C3-8B44-4F4B-BD25-4C01823DB22A}"/>
          </ac:cxnSpMkLst>
        </pc:cxnChg>
        <pc:cxnChg chg="add del">
          <ac:chgData name="Aishwarya Mishra" userId="fe3f68b355885646" providerId="LiveId" clId="{602EB504-318C-4321-8EF7-8BA17732DA0A}" dt="2021-12-15T19:40:20.214" v="202" actId="26606"/>
          <ac:cxnSpMkLst>
            <pc:docMk/>
            <pc:sldMk cId="1395650507" sldId="267"/>
            <ac:cxnSpMk id="62" creationId="{FA6123F2-4B61-414F-A7E5-5B7828EACAE2}"/>
          </ac:cxnSpMkLst>
        </pc:cxnChg>
        <pc:cxnChg chg="add del">
          <ac:chgData name="Aishwarya Mishra" userId="fe3f68b355885646" providerId="LiveId" clId="{602EB504-318C-4321-8EF7-8BA17732DA0A}" dt="2021-12-15T19:40:20.214" v="202" actId="26606"/>
          <ac:cxnSpMkLst>
            <pc:docMk/>
            <pc:sldMk cId="1395650507" sldId="267"/>
            <ac:cxnSpMk id="66" creationId="{FCDDCDFB-696D-4FDF-9B58-24F71B7C37BC}"/>
          </ac:cxnSpMkLst>
        </pc:cxnChg>
        <pc:cxnChg chg="add del">
          <ac:chgData name="Aishwarya Mishra" userId="fe3f68b355885646" providerId="LiveId" clId="{602EB504-318C-4321-8EF7-8BA17732DA0A}" dt="2021-12-15T19:40:27.179" v="204" actId="26606"/>
          <ac:cxnSpMkLst>
            <pc:docMk/>
            <pc:sldMk cId="1395650507" sldId="267"/>
            <ac:cxnSpMk id="72" creationId="{E90BC892-CE86-41EE-8A3B-2178D5170C7C}"/>
          </ac:cxnSpMkLst>
        </pc:cxnChg>
        <pc:cxnChg chg="add del">
          <ac:chgData name="Aishwarya Mishra" userId="fe3f68b355885646" providerId="LiveId" clId="{602EB504-318C-4321-8EF7-8BA17732DA0A}" dt="2021-12-15T19:40:27.179" v="204" actId="26606"/>
          <ac:cxnSpMkLst>
            <pc:docMk/>
            <pc:sldMk cId="1395650507" sldId="267"/>
            <ac:cxnSpMk id="73" creationId="{FBD463FC-4CA8-4FF4-85A3-AF9F4B98D210}"/>
          </ac:cxnSpMkLst>
        </pc:cxnChg>
        <pc:cxnChg chg="add del">
          <ac:chgData name="Aishwarya Mishra" userId="fe3f68b355885646" providerId="LiveId" clId="{602EB504-318C-4321-8EF7-8BA17732DA0A}" dt="2021-12-15T19:40:27.179" v="204" actId="26606"/>
          <ac:cxnSpMkLst>
            <pc:docMk/>
            <pc:sldMk cId="1395650507" sldId="267"/>
            <ac:cxnSpMk id="74" creationId="{BECF35C3-8B44-4F4B-BD25-4C01823DB22A}"/>
          </ac:cxnSpMkLst>
        </pc:cxnChg>
        <pc:cxnChg chg="add del">
          <ac:chgData name="Aishwarya Mishra" userId="fe3f68b355885646" providerId="LiveId" clId="{602EB504-318C-4321-8EF7-8BA17732DA0A}" dt="2021-12-15T19:40:27.179" v="204" actId="26606"/>
          <ac:cxnSpMkLst>
            <pc:docMk/>
            <pc:sldMk cId="1395650507" sldId="267"/>
            <ac:cxnSpMk id="77" creationId="{A661C966-C6C8-4667-903D-E68521C357FC}"/>
          </ac:cxnSpMkLst>
        </pc:cxnChg>
        <pc:cxnChg chg="add del">
          <ac:chgData name="Aishwarya Mishra" userId="fe3f68b355885646" providerId="LiveId" clId="{602EB504-318C-4321-8EF7-8BA17732DA0A}" dt="2021-12-15T19:40:29.753" v="206" actId="26606"/>
          <ac:cxnSpMkLst>
            <pc:docMk/>
            <pc:sldMk cId="1395650507" sldId="267"/>
            <ac:cxnSpMk id="83" creationId="{1C7D2BA4-4B7A-4596-8BCC-5CF715423894}"/>
          </ac:cxnSpMkLst>
        </pc:cxnChg>
        <pc:cxnChg chg="add del">
          <ac:chgData name="Aishwarya Mishra" userId="fe3f68b355885646" providerId="LiveId" clId="{602EB504-318C-4321-8EF7-8BA17732DA0A}" dt="2021-12-15T19:40:29.753" v="206" actId="26606"/>
          <ac:cxnSpMkLst>
            <pc:docMk/>
            <pc:sldMk cId="1395650507" sldId="267"/>
            <ac:cxnSpMk id="84" creationId="{4977F1E1-2B6F-4BB6-899F-67D8764D83C5}"/>
          </ac:cxnSpMkLst>
        </pc:cxnChg>
        <pc:cxnChg chg="add del">
          <ac:chgData name="Aishwarya Mishra" userId="fe3f68b355885646" providerId="LiveId" clId="{602EB504-318C-4321-8EF7-8BA17732DA0A}" dt="2021-12-15T19:40:29.753" v="206" actId="26606"/>
          <ac:cxnSpMkLst>
            <pc:docMk/>
            <pc:sldMk cId="1395650507" sldId="267"/>
            <ac:cxnSpMk id="87" creationId="{C67059AD-6209-40DC-A746-1390D850FBCE}"/>
          </ac:cxnSpMkLst>
        </pc:cxnChg>
        <pc:cxnChg chg="add del">
          <ac:chgData name="Aishwarya Mishra" userId="fe3f68b355885646" providerId="LiveId" clId="{602EB504-318C-4321-8EF7-8BA17732DA0A}" dt="2021-12-15T19:40:29.753" v="206" actId="26606"/>
          <ac:cxnSpMkLst>
            <pc:docMk/>
            <pc:sldMk cId="1395650507" sldId="267"/>
            <ac:cxnSpMk id="92" creationId="{97B655F3-9B93-4D27-982D-1145D7144355}"/>
          </ac:cxnSpMkLst>
        </pc:cxnChg>
        <pc:cxnChg chg="add del">
          <ac:chgData name="Aishwarya Mishra" userId="fe3f68b355885646" providerId="LiveId" clId="{602EB504-318C-4321-8EF7-8BA17732DA0A}" dt="2021-12-15T19:40:32.547" v="208" actId="26606"/>
          <ac:cxnSpMkLst>
            <pc:docMk/>
            <pc:sldMk cId="1395650507" sldId="267"/>
            <ac:cxnSpMk id="96" creationId="{1C7D2BA4-4B7A-4596-8BCC-5CF715423894}"/>
          </ac:cxnSpMkLst>
        </pc:cxnChg>
        <pc:cxnChg chg="add del">
          <ac:chgData name="Aishwarya Mishra" userId="fe3f68b355885646" providerId="LiveId" clId="{602EB504-318C-4321-8EF7-8BA17732DA0A}" dt="2021-12-15T19:40:32.547" v="208" actId="26606"/>
          <ac:cxnSpMkLst>
            <pc:docMk/>
            <pc:sldMk cId="1395650507" sldId="267"/>
            <ac:cxnSpMk id="97" creationId="{4977F1E1-2B6F-4BB6-899F-67D8764D83C5}"/>
          </ac:cxnSpMkLst>
        </pc:cxnChg>
        <pc:cxnChg chg="add del">
          <ac:chgData name="Aishwarya Mishra" userId="fe3f68b355885646" providerId="LiveId" clId="{602EB504-318C-4321-8EF7-8BA17732DA0A}" dt="2021-12-15T19:40:32.547" v="208" actId="26606"/>
          <ac:cxnSpMkLst>
            <pc:docMk/>
            <pc:sldMk cId="1395650507" sldId="267"/>
            <ac:cxnSpMk id="102" creationId="{2B788CC7-8F6B-4224-89AE-39A6B06A873C}"/>
          </ac:cxnSpMkLst>
        </pc:cxnChg>
        <pc:cxnChg chg="add del">
          <ac:chgData name="Aishwarya Mishra" userId="fe3f68b355885646" providerId="LiveId" clId="{602EB504-318C-4321-8EF7-8BA17732DA0A}" dt="2021-12-15T19:40:32.547" v="208" actId="26606"/>
          <ac:cxnSpMkLst>
            <pc:docMk/>
            <pc:sldMk cId="1395650507" sldId="267"/>
            <ac:cxnSpMk id="104" creationId="{72B3B27E-140E-4C73-B427-1D8D6D6D7B26}"/>
          </ac:cxnSpMkLst>
        </pc:cxnChg>
        <pc:cxnChg chg="add del">
          <ac:chgData name="Aishwarya Mishra" userId="fe3f68b355885646" providerId="LiveId" clId="{602EB504-318C-4321-8EF7-8BA17732DA0A}" dt="2021-12-15T19:54:11.530" v="318" actId="26606"/>
          <ac:cxnSpMkLst>
            <pc:docMk/>
            <pc:sldMk cId="1395650507" sldId="267"/>
            <ac:cxnSpMk id="105" creationId="{4977F1E1-2B6F-4BB6-899F-67D8764D83C5}"/>
          </ac:cxnSpMkLst>
        </pc:cxnChg>
        <pc:cxnChg chg="add del">
          <ac:chgData name="Aishwarya Mishra" userId="fe3f68b355885646" providerId="LiveId" clId="{602EB504-318C-4321-8EF7-8BA17732DA0A}" dt="2021-12-15T19:40:47.236" v="214" actId="26606"/>
          <ac:cxnSpMkLst>
            <pc:docMk/>
            <pc:sldMk cId="1395650507" sldId="267"/>
            <ac:cxnSpMk id="108" creationId="{FBD463FC-4CA8-4FF4-85A3-AF9F4B98D210}"/>
          </ac:cxnSpMkLst>
        </pc:cxnChg>
        <pc:cxnChg chg="add del">
          <ac:chgData name="Aishwarya Mishra" userId="fe3f68b355885646" providerId="LiveId" clId="{602EB504-318C-4321-8EF7-8BA17732DA0A}" dt="2021-12-15T19:40:47.236" v="214" actId="26606"/>
          <ac:cxnSpMkLst>
            <pc:docMk/>
            <pc:sldMk cId="1395650507" sldId="267"/>
            <ac:cxnSpMk id="109" creationId="{BECF35C3-8B44-4F4B-BD25-4C01823DB22A}"/>
          </ac:cxnSpMkLst>
        </pc:cxnChg>
        <pc:cxnChg chg="add del">
          <ac:chgData name="Aishwarya Mishra" userId="fe3f68b355885646" providerId="LiveId" clId="{602EB504-318C-4321-8EF7-8BA17732DA0A}" dt="2021-12-15T19:40:47.236" v="214" actId="26606"/>
          <ac:cxnSpMkLst>
            <pc:docMk/>
            <pc:sldMk cId="1395650507" sldId="267"/>
            <ac:cxnSpMk id="112" creationId="{3AAF1CF6-A2E3-40FC-975A-E8E573D23299}"/>
          </ac:cxnSpMkLst>
        </pc:cxnChg>
        <pc:cxnChg chg="add del">
          <ac:chgData name="Aishwarya Mishra" userId="fe3f68b355885646" providerId="LiveId" clId="{602EB504-318C-4321-8EF7-8BA17732DA0A}" dt="2021-12-15T19:40:47.236" v="214" actId="26606"/>
          <ac:cxnSpMkLst>
            <pc:docMk/>
            <pc:sldMk cId="1395650507" sldId="267"/>
            <ac:cxnSpMk id="117" creationId="{AF4E9326-7C69-4A33-9A45-62F659E4AE65}"/>
          </ac:cxnSpMkLst>
        </pc:cxnChg>
        <pc:cxnChg chg="add del">
          <ac:chgData name="Aishwarya Mishra" userId="fe3f68b355885646" providerId="LiveId" clId="{602EB504-318C-4321-8EF7-8BA17732DA0A}" dt="2021-12-15T19:54:11.530" v="318" actId="26606"/>
          <ac:cxnSpMkLst>
            <pc:docMk/>
            <pc:sldMk cId="1395650507" sldId="267"/>
            <ac:cxnSpMk id="119" creationId="{718A71EB-D327-4458-85FB-26336B2BA01B}"/>
          </ac:cxnSpMkLst>
        </pc:cxnChg>
        <pc:cxnChg chg="add del">
          <ac:chgData name="Aishwarya Mishra" userId="fe3f68b355885646" providerId="LiveId" clId="{602EB504-318C-4321-8EF7-8BA17732DA0A}" dt="2021-12-15T19:40:47.181" v="213" actId="26606"/>
          <ac:cxnSpMkLst>
            <pc:docMk/>
            <pc:sldMk cId="1395650507" sldId="267"/>
            <ac:cxnSpMk id="126" creationId="{FBD463FC-4CA8-4FF4-85A3-AF9F4B98D210}"/>
          </ac:cxnSpMkLst>
        </pc:cxnChg>
        <pc:cxnChg chg="add del">
          <ac:chgData name="Aishwarya Mishra" userId="fe3f68b355885646" providerId="LiveId" clId="{602EB504-318C-4321-8EF7-8BA17732DA0A}" dt="2021-12-15T19:40:47.181" v="213" actId="26606"/>
          <ac:cxnSpMkLst>
            <pc:docMk/>
            <pc:sldMk cId="1395650507" sldId="267"/>
            <ac:cxnSpMk id="128" creationId="{BECF35C3-8B44-4F4B-BD25-4C01823DB22A}"/>
          </ac:cxnSpMkLst>
        </pc:cxnChg>
        <pc:cxnChg chg="add del">
          <ac:chgData name="Aishwarya Mishra" userId="fe3f68b355885646" providerId="LiveId" clId="{602EB504-318C-4321-8EF7-8BA17732DA0A}" dt="2021-12-15T19:40:47.181" v="213" actId="26606"/>
          <ac:cxnSpMkLst>
            <pc:docMk/>
            <pc:sldMk cId="1395650507" sldId="267"/>
            <ac:cxnSpMk id="134" creationId="{3AAF1CF6-A2E3-40FC-975A-E8E573D23299}"/>
          </ac:cxnSpMkLst>
        </pc:cxnChg>
        <pc:cxnChg chg="add del">
          <ac:chgData name="Aishwarya Mishra" userId="fe3f68b355885646" providerId="LiveId" clId="{602EB504-318C-4321-8EF7-8BA17732DA0A}" dt="2021-12-15T19:40:47.181" v="213" actId="26606"/>
          <ac:cxnSpMkLst>
            <pc:docMk/>
            <pc:sldMk cId="1395650507" sldId="267"/>
            <ac:cxnSpMk id="144" creationId="{AF4E9326-7C69-4A33-9A45-62F659E4AE65}"/>
          </ac:cxnSpMkLst>
        </pc:cxnChg>
        <pc:cxnChg chg="add del">
          <ac:chgData name="Aishwarya Mishra" userId="fe3f68b355885646" providerId="LiveId" clId="{602EB504-318C-4321-8EF7-8BA17732DA0A}" dt="2021-12-15T19:53:41.809" v="308" actId="26606"/>
          <ac:cxnSpMkLst>
            <pc:docMk/>
            <pc:sldMk cId="1395650507" sldId="267"/>
            <ac:cxnSpMk id="148" creationId="{FBD463FC-4CA8-4FF4-85A3-AF9F4B98D210}"/>
          </ac:cxnSpMkLst>
        </pc:cxnChg>
        <pc:cxnChg chg="add del">
          <ac:chgData name="Aishwarya Mishra" userId="fe3f68b355885646" providerId="LiveId" clId="{602EB504-318C-4321-8EF7-8BA17732DA0A}" dt="2021-12-15T19:53:41.809" v="308" actId="26606"/>
          <ac:cxnSpMkLst>
            <pc:docMk/>
            <pc:sldMk cId="1395650507" sldId="267"/>
            <ac:cxnSpMk id="149" creationId="{BECF35C3-8B44-4F4B-BD25-4C01823DB22A}"/>
          </ac:cxnSpMkLst>
        </pc:cxnChg>
        <pc:cxnChg chg="add del">
          <ac:chgData name="Aishwarya Mishra" userId="fe3f68b355885646" providerId="LiveId" clId="{602EB504-318C-4321-8EF7-8BA17732DA0A}" dt="2021-12-15T19:53:41.809" v="308" actId="26606"/>
          <ac:cxnSpMkLst>
            <pc:docMk/>
            <pc:sldMk cId="1395650507" sldId="267"/>
            <ac:cxnSpMk id="152" creationId="{A661C966-C6C8-4667-903D-E68521C357FC}"/>
          </ac:cxnSpMkLst>
        </pc:cxnChg>
        <pc:cxnChg chg="add del">
          <ac:chgData name="Aishwarya Mishra" userId="fe3f68b355885646" providerId="LiveId" clId="{602EB504-318C-4321-8EF7-8BA17732DA0A}" dt="2021-12-15T19:53:41.809" v="308" actId="26606"/>
          <ac:cxnSpMkLst>
            <pc:docMk/>
            <pc:sldMk cId="1395650507" sldId="267"/>
            <ac:cxnSpMk id="158" creationId="{E90BC892-CE86-41EE-8A3B-2178D5170C7C}"/>
          </ac:cxnSpMkLst>
        </pc:cxnChg>
        <pc:cxnChg chg="add del">
          <ac:chgData name="Aishwarya Mishra" userId="fe3f68b355885646" providerId="LiveId" clId="{602EB504-318C-4321-8EF7-8BA17732DA0A}" dt="2021-12-15T19:54:11.530" v="318" actId="26606"/>
          <ac:cxnSpMkLst>
            <pc:docMk/>
            <pc:sldMk cId="1395650507" sldId="267"/>
            <ac:cxnSpMk id="161" creationId="{1C7D2BA4-4B7A-4596-8BCC-5CF715423894}"/>
          </ac:cxnSpMkLst>
        </pc:cxnChg>
        <pc:cxnChg chg="add del">
          <ac:chgData name="Aishwarya Mishra" userId="fe3f68b355885646" providerId="LiveId" clId="{602EB504-318C-4321-8EF7-8BA17732DA0A}" dt="2021-12-15T19:54:11.530" v="318" actId="26606"/>
          <ac:cxnSpMkLst>
            <pc:docMk/>
            <pc:sldMk cId="1395650507" sldId="267"/>
            <ac:cxnSpMk id="164" creationId="{84F2C6A8-7D46-49EA-860B-0F0B0208436C}"/>
          </ac:cxnSpMkLst>
        </pc:cxnChg>
        <pc:cxnChg chg="add del">
          <ac:chgData name="Aishwarya Mishra" userId="fe3f68b355885646" providerId="LiveId" clId="{602EB504-318C-4321-8EF7-8BA17732DA0A}" dt="2021-12-15T19:53:54.126" v="311" actId="26606"/>
          <ac:cxnSpMkLst>
            <pc:docMk/>
            <pc:sldMk cId="1395650507" sldId="267"/>
            <ac:cxnSpMk id="176" creationId="{1C7D2BA4-4B7A-4596-8BCC-5CF715423894}"/>
          </ac:cxnSpMkLst>
        </pc:cxnChg>
        <pc:cxnChg chg="add del">
          <ac:chgData name="Aishwarya Mishra" userId="fe3f68b355885646" providerId="LiveId" clId="{602EB504-318C-4321-8EF7-8BA17732DA0A}" dt="2021-12-15T19:53:54.126" v="311" actId="26606"/>
          <ac:cxnSpMkLst>
            <pc:docMk/>
            <pc:sldMk cId="1395650507" sldId="267"/>
            <ac:cxnSpMk id="178" creationId="{4977F1E1-2B6F-4BB6-899F-67D8764D83C5}"/>
          </ac:cxnSpMkLst>
        </pc:cxnChg>
        <pc:cxnChg chg="add del">
          <ac:chgData name="Aishwarya Mishra" userId="fe3f68b355885646" providerId="LiveId" clId="{602EB504-318C-4321-8EF7-8BA17732DA0A}" dt="2021-12-15T19:53:54.126" v="311" actId="26606"/>
          <ac:cxnSpMkLst>
            <pc:docMk/>
            <pc:sldMk cId="1395650507" sldId="267"/>
            <ac:cxnSpMk id="184" creationId="{84F2C6A8-7D46-49EA-860B-0F0B0208436C}"/>
          </ac:cxnSpMkLst>
        </pc:cxnChg>
        <pc:cxnChg chg="add del">
          <ac:chgData name="Aishwarya Mishra" userId="fe3f68b355885646" providerId="LiveId" clId="{602EB504-318C-4321-8EF7-8BA17732DA0A}" dt="2021-12-15T19:53:54.126" v="311" actId="26606"/>
          <ac:cxnSpMkLst>
            <pc:docMk/>
            <pc:sldMk cId="1395650507" sldId="267"/>
            <ac:cxnSpMk id="192" creationId="{718A71EB-D327-4458-85FB-26336B2BA01B}"/>
          </ac:cxnSpMkLst>
        </pc:cxnChg>
        <pc:cxnChg chg="add del">
          <ac:chgData name="Aishwarya Mishra" userId="fe3f68b355885646" providerId="LiveId" clId="{602EB504-318C-4321-8EF7-8BA17732DA0A}" dt="2021-12-15T19:53:59.785" v="313" actId="26606"/>
          <ac:cxnSpMkLst>
            <pc:docMk/>
            <pc:sldMk cId="1395650507" sldId="267"/>
            <ac:cxnSpMk id="196" creationId="{1C7D2BA4-4B7A-4596-8BCC-5CF715423894}"/>
          </ac:cxnSpMkLst>
        </pc:cxnChg>
        <pc:cxnChg chg="add del">
          <ac:chgData name="Aishwarya Mishra" userId="fe3f68b355885646" providerId="LiveId" clId="{602EB504-318C-4321-8EF7-8BA17732DA0A}" dt="2021-12-15T19:53:59.785" v="313" actId="26606"/>
          <ac:cxnSpMkLst>
            <pc:docMk/>
            <pc:sldMk cId="1395650507" sldId="267"/>
            <ac:cxnSpMk id="197" creationId="{4977F1E1-2B6F-4BB6-899F-67D8764D83C5}"/>
          </ac:cxnSpMkLst>
        </pc:cxnChg>
        <pc:cxnChg chg="add del">
          <ac:chgData name="Aishwarya Mishra" userId="fe3f68b355885646" providerId="LiveId" clId="{602EB504-318C-4321-8EF7-8BA17732DA0A}" dt="2021-12-15T19:53:59.785" v="313" actId="26606"/>
          <ac:cxnSpMkLst>
            <pc:docMk/>
            <pc:sldMk cId="1395650507" sldId="267"/>
            <ac:cxnSpMk id="200" creationId="{08499C1D-827E-4262-9D7E-C9C5D41F74D3}"/>
          </ac:cxnSpMkLst>
        </pc:cxnChg>
        <pc:cxnChg chg="add del">
          <ac:chgData name="Aishwarya Mishra" userId="fe3f68b355885646" providerId="LiveId" clId="{602EB504-318C-4321-8EF7-8BA17732DA0A}" dt="2021-12-15T19:53:59.785" v="313" actId="26606"/>
          <ac:cxnSpMkLst>
            <pc:docMk/>
            <pc:sldMk cId="1395650507" sldId="267"/>
            <ac:cxnSpMk id="205" creationId="{90E57DF2-FA2B-4494-B47E-8180C63267B4}"/>
          </ac:cxnSpMkLst>
        </pc:cxnChg>
        <pc:cxnChg chg="add del">
          <ac:chgData name="Aishwarya Mishra" userId="fe3f68b355885646" providerId="LiveId" clId="{602EB504-318C-4321-8EF7-8BA17732DA0A}" dt="2021-12-15T19:54:04.428" v="315" actId="26606"/>
          <ac:cxnSpMkLst>
            <pc:docMk/>
            <pc:sldMk cId="1395650507" sldId="267"/>
            <ac:cxnSpMk id="209" creationId="{FBD463FC-4CA8-4FF4-85A3-AF9F4B98D210}"/>
          </ac:cxnSpMkLst>
        </pc:cxnChg>
        <pc:cxnChg chg="add del">
          <ac:chgData name="Aishwarya Mishra" userId="fe3f68b355885646" providerId="LiveId" clId="{602EB504-318C-4321-8EF7-8BA17732DA0A}" dt="2021-12-15T19:54:04.428" v="315" actId="26606"/>
          <ac:cxnSpMkLst>
            <pc:docMk/>
            <pc:sldMk cId="1395650507" sldId="267"/>
            <ac:cxnSpMk id="210" creationId="{BECF35C3-8B44-4F4B-BD25-4C01823DB22A}"/>
          </ac:cxnSpMkLst>
        </pc:cxnChg>
        <pc:cxnChg chg="add del">
          <ac:chgData name="Aishwarya Mishra" userId="fe3f68b355885646" providerId="LiveId" clId="{602EB504-318C-4321-8EF7-8BA17732DA0A}" dt="2021-12-15T19:54:04.428" v="315" actId="26606"/>
          <ac:cxnSpMkLst>
            <pc:docMk/>
            <pc:sldMk cId="1395650507" sldId="267"/>
            <ac:cxnSpMk id="213" creationId="{EE68D41B-9286-479F-9AB7-678C8E348D71}"/>
          </ac:cxnSpMkLst>
        </pc:cxnChg>
        <pc:cxnChg chg="add del">
          <ac:chgData name="Aishwarya Mishra" userId="fe3f68b355885646" providerId="LiveId" clId="{602EB504-318C-4321-8EF7-8BA17732DA0A}" dt="2021-12-15T19:54:04.428" v="315" actId="26606"/>
          <ac:cxnSpMkLst>
            <pc:docMk/>
            <pc:sldMk cId="1395650507" sldId="267"/>
            <ac:cxnSpMk id="217" creationId="{CF8B8C81-54DC-4AF5-B682-3A2C70A6B55C}"/>
          </ac:cxnSpMkLst>
        </pc:cxnChg>
        <pc:cxnChg chg="add del">
          <ac:chgData name="Aishwarya Mishra" userId="fe3f68b355885646" providerId="LiveId" clId="{602EB504-318C-4321-8EF7-8BA17732DA0A}" dt="2021-12-15T19:54:11.481" v="317" actId="26606"/>
          <ac:cxnSpMkLst>
            <pc:docMk/>
            <pc:sldMk cId="1395650507" sldId="267"/>
            <ac:cxnSpMk id="221" creationId="{1C7D2BA4-4B7A-4596-8BCC-5CF715423894}"/>
          </ac:cxnSpMkLst>
        </pc:cxnChg>
        <pc:cxnChg chg="add del">
          <ac:chgData name="Aishwarya Mishra" userId="fe3f68b355885646" providerId="LiveId" clId="{602EB504-318C-4321-8EF7-8BA17732DA0A}" dt="2021-12-15T19:54:11.481" v="317" actId="26606"/>
          <ac:cxnSpMkLst>
            <pc:docMk/>
            <pc:sldMk cId="1395650507" sldId="267"/>
            <ac:cxnSpMk id="222" creationId="{4977F1E1-2B6F-4BB6-899F-67D8764D83C5}"/>
          </ac:cxnSpMkLst>
        </pc:cxnChg>
        <pc:cxnChg chg="add del">
          <ac:chgData name="Aishwarya Mishra" userId="fe3f68b355885646" providerId="LiveId" clId="{602EB504-318C-4321-8EF7-8BA17732DA0A}" dt="2021-12-15T19:54:11.481" v="317" actId="26606"/>
          <ac:cxnSpMkLst>
            <pc:docMk/>
            <pc:sldMk cId="1395650507" sldId="267"/>
            <ac:cxnSpMk id="225" creationId="{C67059AD-6209-40DC-A746-1390D850FBCE}"/>
          </ac:cxnSpMkLst>
        </pc:cxnChg>
        <pc:cxnChg chg="add del">
          <ac:chgData name="Aishwarya Mishra" userId="fe3f68b355885646" providerId="LiveId" clId="{602EB504-318C-4321-8EF7-8BA17732DA0A}" dt="2021-12-15T19:54:11.481" v="317" actId="26606"/>
          <ac:cxnSpMkLst>
            <pc:docMk/>
            <pc:sldMk cId="1395650507" sldId="267"/>
            <ac:cxnSpMk id="230" creationId="{97B655F3-9B93-4D27-982D-1145D7144355}"/>
          </ac:cxnSpMkLst>
        </pc:cxnChg>
        <pc:cxnChg chg="add">
          <ac:chgData name="Aishwarya Mishra" userId="fe3f68b355885646" providerId="LiveId" clId="{602EB504-318C-4321-8EF7-8BA17732DA0A}" dt="2021-12-15T19:54:11.530" v="318" actId="26606"/>
          <ac:cxnSpMkLst>
            <pc:docMk/>
            <pc:sldMk cId="1395650507" sldId="267"/>
            <ac:cxnSpMk id="234" creationId="{1C7D2BA4-4B7A-4596-8BCC-5CF715423894}"/>
          </ac:cxnSpMkLst>
        </pc:cxnChg>
        <pc:cxnChg chg="add">
          <ac:chgData name="Aishwarya Mishra" userId="fe3f68b355885646" providerId="LiveId" clId="{602EB504-318C-4321-8EF7-8BA17732DA0A}" dt="2021-12-15T19:54:11.530" v="318" actId="26606"/>
          <ac:cxnSpMkLst>
            <pc:docMk/>
            <pc:sldMk cId="1395650507" sldId="267"/>
            <ac:cxnSpMk id="235" creationId="{4977F1E1-2B6F-4BB6-899F-67D8764D83C5}"/>
          </ac:cxnSpMkLst>
        </pc:cxnChg>
        <pc:cxnChg chg="add">
          <ac:chgData name="Aishwarya Mishra" userId="fe3f68b355885646" providerId="LiveId" clId="{602EB504-318C-4321-8EF7-8BA17732DA0A}" dt="2021-12-15T19:54:11.530" v="318" actId="26606"/>
          <ac:cxnSpMkLst>
            <pc:docMk/>
            <pc:sldMk cId="1395650507" sldId="267"/>
            <ac:cxnSpMk id="238" creationId="{08499C1D-827E-4262-9D7E-C9C5D41F74D3}"/>
          </ac:cxnSpMkLst>
        </pc:cxnChg>
        <pc:cxnChg chg="add">
          <ac:chgData name="Aishwarya Mishra" userId="fe3f68b355885646" providerId="LiveId" clId="{602EB504-318C-4321-8EF7-8BA17732DA0A}" dt="2021-12-15T19:54:11.530" v="318" actId="26606"/>
          <ac:cxnSpMkLst>
            <pc:docMk/>
            <pc:sldMk cId="1395650507" sldId="267"/>
            <ac:cxnSpMk id="241" creationId="{90E57DF2-FA2B-4494-B47E-8180C63267B4}"/>
          </ac:cxnSpMkLst>
        </pc:cxnChg>
      </pc:sldChg>
      <pc:sldChg chg="addSp delSp modSp del mod setBg">
        <pc:chgData name="Aishwarya Mishra" userId="fe3f68b355885646" providerId="LiveId" clId="{602EB504-318C-4321-8EF7-8BA17732DA0A}" dt="2021-12-17T03:11:34.955" v="849" actId="2696"/>
        <pc:sldMkLst>
          <pc:docMk/>
          <pc:sldMk cId="1233220939" sldId="268"/>
        </pc:sldMkLst>
        <pc:spChg chg="add del mod">
          <ac:chgData name="Aishwarya Mishra" userId="fe3f68b355885646" providerId="LiveId" clId="{602EB504-318C-4321-8EF7-8BA17732DA0A}" dt="2021-12-15T19:35:49.563" v="132"/>
          <ac:spMkLst>
            <pc:docMk/>
            <pc:sldMk cId="1233220939" sldId="268"/>
            <ac:spMk id="4" creationId="{7A0F3069-2C01-4B8A-8F46-711DD5F2ED2B}"/>
          </ac:spMkLst>
        </pc:spChg>
        <pc:spChg chg="add del mod">
          <ac:chgData name="Aishwarya Mishra" userId="fe3f68b355885646" providerId="LiveId" clId="{602EB504-318C-4321-8EF7-8BA17732DA0A}" dt="2021-12-15T19:35:34.549" v="130"/>
          <ac:spMkLst>
            <pc:docMk/>
            <pc:sldMk cId="1233220939" sldId="268"/>
            <ac:spMk id="5" creationId="{0A9D2AFD-23F1-49B9-B365-327D95CAAAA2}"/>
          </ac:spMkLst>
        </pc:spChg>
        <pc:spChg chg="add del mod">
          <ac:chgData name="Aishwarya Mishra" userId="fe3f68b355885646" providerId="LiveId" clId="{602EB504-318C-4321-8EF7-8BA17732DA0A}" dt="2021-12-15T19:36:18.172" v="139" actId="478"/>
          <ac:spMkLst>
            <pc:docMk/>
            <pc:sldMk cId="1233220939" sldId="268"/>
            <ac:spMk id="6" creationId="{703EBF9B-52EB-4C00-ADB0-280881E16683}"/>
          </ac:spMkLst>
        </pc:spChg>
        <pc:spChg chg="add del mod">
          <ac:chgData name="Aishwarya Mishra" userId="fe3f68b355885646" providerId="LiveId" clId="{602EB504-318C-4321-8EF7-8BA17732DA0A}" dt="2021-12-15T19:36:18.172" v="139" actId="478"/>
          <ac:spMkLst>
            <pc:docMk/>
            <pc:sldMk cId="1233220939" sldId="268"/>
            <ac:spMk id="7" creationId="{BC0F84F4-992F-442E-99B0-F15BC54EC71D}"/>
          </ac:spMkLst>
        </pc:spChg>
        <pc:spChg chg="add mod">
          <ac:chgData name="Aishwarya Mishra" userId="fe3f68b355885646" providerId="LiveId" clId="{602EB504-318C-4321-8EF7-8BA17732DA0A}" dt="2021-12-15T19:51:47.355" v="292" actId="1076"/>
          <ac:spMkLst>
            <pc:docMk/>
            <pc:sldMk cId="1233220939" sldId="268"/>
            <ac:spMk id="8" creationId="{DF999BB1-4903-4322-961E-6EB42A33B435}"/>
          </ac:spMkLst>
        </pc:spChg>
        <pc:spChg chg="add del mod">
          <ac:chgData name="Aishwarya Mishra" userId="fe3f68b355885646" providerId="LiveId" clId="{602EB504-318C-4321-8EF7-8BA17732DA0A}" dt="2021-12-15T19:36:59.441" v="144"/>
          <ac:spMkLst>
            <pc:docMk/>
            <pc:sldMk cId="1233220939" sldId="268"/>
            <ac:spMk id="9" creationId="{F88E68D2-8152-4F88-ADB4-4C94486E10F6}"/>
          </ac:spMkLst>
        </pc:spChg>
        <pc:spChg chg="add del">
          <ac:chgData name="Aishwarya Mishra" userId="fe3f68b355885646" providerId="LiveId" clId="{602EB504-318C-4321-8EF7-8BA17732DA0A}" dt="2021-12-15T19:37:41.052" v="180" actId="26606"/>
          <ac:spMkLst>
            <pc:docMk/>
            <pc:sldMk cId="1233220939" sldId="268"/>
            <ac:spMk id="16" creationId="{0CABCAE3-64FC-4149-819F-2C1812824154}"/>
          </ac:spMkLst>
        </pc:spChg>
        <pc:spChg chg="add del">
          <ac:chgData name="Aishwarya Mishra" userId="fe3f68b355885646" providerId="LiveId" clId="{602EB504-318C-4321-8EF7-8BA17732DA0A}" dt="2021-12-15T19:37:41.052" v="180" actId="26606"/>
          <ac:spMkLst>
            <pc:docMk/>
            <pc:sldMk cId="1233220939" sldId="268"/>
            <ac:spMk id="24" creationId="{56412368-7E6B-4064-B6FA-72DF6DA0C2DB}"/>
          </ac:spMkLst>
        </pc:spChg>
        <pc:spChg chg="add del">
          <ac:chgData name="Aishwarya Mishra" userId="fe3f68b355885646" providerId="LiveId" clId="{602EB504-318C-4321-8EF7-8BA17732DA0A}" dt="2021-12-15T19:37:41.052" v="180" actId="26606"/>
          <ac:spMkLst>
            <pc:docMk/>
            <pc:sldMk cId="1233220939" sldId="268"/>
            <ac:spMk id="26" creationId="{8014FE20-9BCC-4219-A8AD-B1C110BD558D}"/>
          </ac:spMkLst>
        </pc:spChg>
        <pc:spChg chg="add del">
          <ac:chgData name="Aishwarya Mishra" userId="fe3f68b355885646" providerId="LiveId" clId="{602EB504-318C-4321-8EF7-8BA17732DA0A}" dt="2021-12-15T19:37:41.052" v="180" actId="26606"/>
          <ac:spMkLst>
            <pc:docMk/>
            <pc:sldMk cId="1233220939" sldId="268"/>
            <ac:spMk id="34" creationId="{82388B0B-738B-4313-8674-79D97E74A005}"/>
          </ac:spMkLst>
        </pc:spChg>
        <pc:spChg chg="add del">
          <ac:chgData name="Aishwarya Mishra" userId="fe3f68b355885646" providerId="LiveId" clId="{602EB504-318C-4321-8EF7-8BA17732DA0A}" dt="2021-12-15T19:37:42.483" v="182" actId="26606"/>
          <ac:spMkLst>
            <pc:docMk/>
            <pc:sldMk cId="1233220939" sldId="268"/>
            <ac:spMk id="40" creationId="{0CABCAE3-64FC-4149-819F-2C1812824154}"/>
          </ac:spMkLst>
        </pc:spChg>
        <pc:spChg chg="add del">
          <ac:chgData name="Aishwarya Mishra" userId="fe3f68b355885646" providerId="LiveId" clId="{602EB504-318C-4321-8EF7-8BA17732DA0A}" dt="2021-12-15T19:37:42.483" v="182" actId="26606"/>
          <ac:spMkLst>
            <pc:docMk/>
            <pc:sldMk cId="1233220939" sldId="268"/>
            <ac:spMk id="44" creationId="{D0712110-0BC1-4B31-B3BB-63B44222E87F}"/>
          </ac:spMkLst>
        </pc:spChg>
        <pc:spChg chg="add del">
          <ac:chgData name="Aishwarya Mishra" userId="fe3f68b355885646" providerId="LiveId" clId="{602EB504-318C-4321-8EF7-8BA17732DA0A}" dt="2021-12-15T19:37:42.483" v="182" actId="26606"/>
          <ac:spMkLst>
            <pc:docMk/>
            <pc:sldMk cId="1233220939" sldId="268"/>
            <ac:spMk id="45" creationId="{4466B5F3-C053-4580-B04A-1EF949888280}"/>
          </ac:spMkLst>
        </pc:spChg>
        <pc:spChg chg="add del">
          <ac:chgData name="Aishwarya Mishra" userId="fe3f68b355885646" providerId="LiveId" clId="{602EB504-318C-4321-8EF7-8BA17732DA0A}" dt="2021-12-15T19:49:25.547" v="286" actId="26606"/>
          <ac:spMkLst>
            <pc:docMk/>
            <pc:sldMk cId="1233220939" sldId="268"/>
            <ac:spMk id="50" creationId="{1CE580D1-F917-4567-AFB4-99AA9B52ADF0}"/>
          </ac:spMkLst>
        </pc:spChg>
        <pc:spChg chg="add del">
          <ac:chgData name="Aishwarya Mishra" userId="fe3f68b355885646" providerId="LiveId" clId="{602EB504-318C-4321-8EF7-8BA17732DA0A}" dt="2021-12-15T19:49:25.547" v="286" actId="26606"/>
          <ac:spMkLst>
            <pc:docMk/>
            <pc:sldMk cId="1233220939" sldId="268"/>
            <ac:spMk id="54" creationId="{B0013D77-6314-4D7E-B3AE-F64340434DD7}"/>
          </ac:spMkLst>
        </pc:spChg>
        <pc:spChg chg="add del">
          <ac:chgData name="Aishwarya Mishra" userId="fe3f68b355885646" providerId="LiveId" clId="{602EB504-318C-4321-8EF7-8BA17732DA0A}" dt="2021-12-15T19:49:25.547" v="286" actId="26606"/>
          <ac:spMkLst>
            <pc:docMk/>
            <pc:sldMk cId="1233220939" sldId="268"/>
            <ac:spMk id="55" creationId="{4F504834-5C3B-4268-AA97-192F1C8B30C5}"/>
          </ac:spMkLst>
        </pc:spChg>
        <pc:spChg chg="add">
          <ac:chgData name="Aishwarya Mishra" userId="fe3f68b355885646" providerId="LiveId" clId="{602EB504-318C-4321-8EF7-8BA17732DA0A}" dt="2021-12-15T19:49:25.547" v="286" actId="26606"/>
          <ac:spMkLst>
            <pc:docMk/>
            <pc:sldMk cId="1233220939" sldId="268"/>
            <ac:spMk id="64" creationId="{0CABCAE3-64FC-4149-819F-2C1812824154}"/>
          </ac:spMkLst>
        </pc:spChg>
        <pc:spChg chg="add">
          <ac:chgData name="Aishwarya Mishra" userId="fe3f68b355885646" providerId="LiveId" clId="{602EB504-318C-4321-8EF7-8BA17732DA0A}" dt="2021-12-15T19:49:25.547" v="286" actId="26606"/>
          <ac:spMkLst>
            <pc:docMk/>
            <pc:sldMk cId="1233220939" sldId="268"/>
            <ac:spMk id="72" creationId="{2FA7AD0A-1871-4DF8-9235-F49D0513B9C1}"/>
          </ac:spMkLst>
        </pc:spChg>
        <pc:spChg chg="add">
          <ac:chgData name="Aishwarya Mishra" userId="fe3f68b355885646" providerId="LiveId" clId="{602EB504-318C-4321-8EF7-8BA17732DA0A}" dt="2021-12-15T19:49:25.547" v="286" actId="26606"/>
          <ac:spMkLst>
            <pc:docMk/>
            <pc:sldMk cId="1233220939" sldId="268"/>
            <ac:spMk id="74" creationId="{36B04CFB-FAE5-47DD-9B3E-4E9BA7A89CC1}"/>
          </ac:spMkLst>
        </pc:spChg>
        <pc:spChg chg="add">
          <ac:chgData name="Aishwarya Mishra" userId="fe3f68b355885646" providerId="LiveId" clId="{602EB504-318C-4321-8EF7-8BA17732DA0A}" dt="2021-12-15T19:49:25.547" v="286" actId="26606"/>
          <ac:spMkLst>
            <pc:docMk/>
            <pc:sldMk cId="1233220939" sldId="268"/>
            <ac:spMk id="82" creationId="{622F7FD7-8884-4FD5-95AB-0B5C6033ADF7}"/>
          </ac:spMkLst>
        </pc:spChg>
        <pc:grpChg chg="add del">
          <ac:chgData name="Aishwarya Mishra" userId="fe3f68b355885646" providerId="LiveId" clId="{602EB504-318C-4321-8EF7-8BA17732DA0A}" dt="2021-12-15T19:37:41.052" v="180" actId="26606"/>
          <ac:grpSpMkLst>
            <pc:docMk/>
            <pc:sldMk cId="1233220939" sldId="268"/>
            <ac:grpSpMk id="30" creationId="{36439133-030D-427C-AADE-2B48B1991785}"/>
          </ac:grpSpMkLst>
        </pc:grpChg>
        <pc:grpChg chg="add del">
          <ac:chgData name="Aishwarya Mishra" userId="fe3f68b355885646" providerId="LiveId" clId="{602EB504-318C-4321-8EF7-8BA17732DA0A}" dt="2021-12-15T19:49:25.547" v="286" actId="26606"/>
          <ac:grpSpMkLst>
            <pc:docMk/>
            <pc:sldMk cId="1233220939" sldId="268"/>
            <ac:grpSpMk id="57" creationId="{14769521-3FF2-4900-8E88-FE324129CBCF}"/>
          </ac:grpSpMkLst>
        </pc:grpChg>
        <pc:grpChg chg="add">
          <ac:chgData name="Aishwarya Mishra" userId="fe3f68b355885646" providerId="LiveId" clId="{602EB504-318C-4321-8EF7-8BA17732DA0A}" dt="2021-12-15T19:49:25.547" v="286" actId="26606"/>
          <ac:grpSpMkLst>
            <pc:docMk/>
            <pc:sldMk cId="1233220939" sldId="268"/>
            <ac:grpSpMk id="78" creationId="{E8ACF89C-CFC3-4D68-B3C4-2BEFB7BBE5F7}"/>
          </ac:grpSpMkLst>
        </pc:grpChg>
        <pc:picChg chg="add del mod">
          <ac:chgData name="Aishwarya Mishra" userId="fe3f68b355885646" providerId="LiveId" clId="{602EB504-318C-4321-8EF7-8BA17732DA0A}" dt="2021-12-15T19:35:58.877" v="134" actId="478"/>
          <ac:picMkLst>
            <pc:docMk/>
            <pc:sldMk cId="1233220939" sldId="268"/>
            <ac:picMk id="3" creationId="{51B426FC-077D-43A7-A721-32B96FFBB14D}"/>
          </ac:picMkLst>
        </pc:picChg>
        <pc:picChg chg="add del mod">
          <ac:chgData name="Aishwarya Mishra" userId="fe3f68b355885646" providerId="LiveId" clId="{602EB504-318C-4321-8EF7-8BA17732DA0A}" dt="2021-12-15T19:38:23.108" v="187" actId="478"/>
          <ac:picMkLst>
            <pc:docMk/>
            <pc:sldMk cId="1233220939" sldId="268"/>
            <ac:picMk id="11" creationId="{37C2E5E5-3DEA-4CB8-A061-A54CF3743E88}"/>
          </ac:picMkLst>
        </pc:picChg>
        <pc:picChg chg="add mod">
          <ac:chgData name="Aishwarya Mishra" userId="fe3f68b355885646" providerId="LiveId" clId="{602EB504-318C-4321-8EF7-8BA17732DA0A}" dt="2021-12-15T19:49:50.355" v="290" actId="1076"/>
          <ac:picMkLst>
            <pc:docMk/>
            <pc:sldMk cId="1233220939" sldId="268"/>
            <ac:picMk id="13" creationId="{749F5762-A6ED-4A95-A7D2-A9442A5C9C01}"/>
          </ac:picMkLst>
        </pc:picChg>
        <pc:picChg chg="add del">
          <ac:chgData name="Aishwarya Mishra" userId="fe3f68b355885646" providerId="LiveId" clId="{602EB504-318C-4321-8EF7-8BA17732DA0A}" dt="2021-12-15T19:37:41.052" v="180" actId="26606"/>
          <ac:picMkLst>
            <pc:docMk/>
            <pc:sldMk cId="1233220939" sldId="268"/>
            <ac:picMk id="18" creationId="{012FDCFE-9AD2-4D8A-8CBF-B3AA37EBF6DD}"/>
          </ac:picMkLst>
        </pc:picChg>
        <pc:picChg chg="add del">
          <ac:chgData name="Aishwarya Mishra" userId="fe3f68b355885646" providerId="LiveId" clId="{602EB504-318C-4321-8EF7-8BA17732DA0A}" dt="2021-12-15T19:37:41.052" v="180" actId="26606"/>
          <ac:picMkLst>
            <pc:docMk/>
            <pc:sldMk cId="1233220939" sldId="268"/>
            <ac:picMk id="36" creationId="{6DF84359-5DD6-461B-9519-90AA2F46C1BE}"/>
          </ac:picMkLst>
        </pc:picChg>
        <pc:picChg chg="add del">
          <ac:chgData name="Aishwarya Mishra" userId="fe3f68b355885646" providerId="LiveId" clId="{602EB504-318C-4321-8EF7-8BA17732DA0A}" dt="2021-12-15T19:37:42.483" v="182" actId="26606"/>
          <ac:picMkLst>
            <pc:docMk/>
            <pc:sldMk cId="1233220939" sldId="268"/>
            <ac:picMk id="41" creationId="{012FDCFE-9AD2-4D8A-8CBF-B3AA37EBF6DD}"/>
          </ac:picMkLst>
        </pc:picChg>
        <pc:picChg chg="add del">
          <ac:chgData name="Aishwarya Mishra" userId="fe3f68b355885646" providerId="LiveId" clId="{602EB504-318C-4321-8EF7-8BA17732DA0A}" dt="2021-12-15T19:37:42.483" v="182" actId="26606"/>
          <ac:picMkLst>
            <pc:docMk/>
            <pc:sldMk cId="1233220939" sldId="268"/>
            <ac:picMk id="47" creationId="{25CED634-E2D0-4AB7-96DD-816C9B52C5CF}"/>
          </ac:picMkLst>
        </pc:picChg>
        <pc:picChg chg="add del">
          <ac:chgData name="Aishwarya Mishra" userId="fe3f68b355885646" providerId="LiveId" clId="{602EB504-318C-4321-8EF7-8BA17732DA0A}" dt="2021-12-15T19:49:25.547" v="286" actId="26606"/>
          <ac:picMkLst>
            <pc:docMk/>
            <pc:sldMk cId="1233220939" sldId="268"/>
            <ac:picMk id="51" creationId="{1F5620B8-A2D8-4568-B566-F0453A0D9167}"/>
          </ac:picMkLst>
        </pc:picChg>
        <pc:picChg chg="add del">
          <ac:chgData name="Aishwarya Mishra" userId="fe3f68b355885646" providerId="LiveId" clId="{602EB504-318C-4321-8EF7-8BA17732DA0A}" dt="2021-12-15T19:49:25.547" v="286" actId="26606"/>
          <ac:picMkLst>
            <pc:docMk/>
            <pc:sldMk cId="1233220939" sldId="268"/>
            <ac:picMk id="58" creationId="{734D3980-B8F4-49E4-BADC-88E2D3517DEA}"/>
          </ac:picMkLst>
        </pc:picChg>
        <pc:picChg chg="add">
          <ac:chgData name="Aishwarya Mishra" userId="fe3f68b355885646" providerId="LiveId" clId="{602EB504-318C-4321-8EF7-8BA17732DA0A}" dt="2021-12-15T19:49:25.547" v="286" actId="26606"/>
          <ac:picMkLst>
            <pc:docMk/>
            <pc:sldMk cId="1233220939" sldId="268"/>
            <ac:picMk id="66" creationId="{012FDCFE-9AD2-4D8A-8CBF-B3AA37EBF6DD}"/>
          </ac:picMkLst>
        </pc:picChg>
        <pc:picChg chg="add">
          <ac:chgData name="Aishwarya Mishra" userId="fe3f68b355885646" providerId="LiveId" clId="{602EB504-318C-4321-8EF7-8BA17732DA0A}" dt="2021-12-15T19:49:25.547" v="286" actId="26606"/>
          <ac:picMkLst>
            <pc:docMk/>
            <pc:sldMk cId="1233220939" sldId="268"/>
            <ac:picMk id="84" creationId="{16EFE474-4FE0-4E8F-8F09-5ED2C9E76A84}"/>
          </ac:picMkLst>
        </pc:picChg>
        <pc:cxnChg chg="add del">
          <ac:chgData name="Aishwarya Mishra" userId="fe3f68b355885646" providerId="LiveId" clId="{602EB504-318C-4321-8EF7-8BA17732DA0A}" dt="2021-12-15T19:37:41.052" v="180" actId="26606"/>
          <ac:cxnSpMkLst>
            <pc:docMk/>
            <pc:sldMk cId="1233220939" sldId="268"/>
            <ac:cxnSpMk id="20" creationId="{FBD463FC-4CA8-4FF4-85A3-AF9F4B98D210}"/>
          </ac:cxnSpMkLst>
        </pc:cxnChg>
        <pc:cxnChg chg="add del">
          <ac:chgData name="Aishwarya Mishra" userId="fe3f68b355885646" providerId="LiveId" clId="{602EB504-318C-4321-8EF7-8BA17732DA0A}" dt="2021-12-15T19:37:41.052" v="180" actId="26606"/>
          <ac:cxnSpMkLst>
            <pc:docMk/>
            <pc:sldMk cId="1233220939" sldId="268"/>
            <ac:cxnSpMk id="22" creationId="{BECF35C3-8B44-4F4B-BD25-4C01823DB22A}"/>
          </ac:cxnSpMkLst>
        </pc:cxnChg>
        <pc:cxnChg chg="add del">
          <ac:chgData name="Aishwarya Mishra" userId="fe3f68b355885646" providerId="LiveId" clId="{602EB504-318C-4321-8EF7-8BA17732DA0A}" dt="2021-12-15T19:37:41.052" v="180" actId="26606"/>
          <ac:cxnSpMkLst>
            <pc:docMk/>
            <pc:sldMk cId="1233220939" sldId="268"/>
            <ac:cxnSpMk id="28" creationId="{A661C966-C6C8-4667-903D-E68521C357FC}"/>
          </ac:cxnSpMkLst>
        </pc:cxnChg>
        <pc:cxnChg chg="add del">
          <ac:chgData name="Aishwarya Mishra" userId="fe3f68b355885646" providerId="LiveId" clId="{602EB504-318C-4321-8EF7-8BA17732DA0A}" dt="2021-12-15T19:37:41.052" v="180" actId="26606"/>
          <ac:cxnSpMkLst>
            <pc:docMk/>
            <pc:sldMk cId="1233220939" sldId="268"/>
            <ac:cxnSpMk id="38" creationId="{E90BC892-CE86-41EE-8A3B-2178D5170C7C}"/>
          </ac:cxnSpMkLst>
        </pc:cxnChg>
        <pc:cxnChg chg="add del">
          <ac:chgData name="Aishwarya Mishra" userId="fe3f68b355885646" providerId="LiveId" clId="{602EB504-318C-4321-8EF7-8BA17732DA0A}" dt="2021-12-15T19:37:42.483" v="182" actId="26606"/>
          <ac:cxnSpMkLst>
            <pc:docMk/>
            <pc:sldMk cId="1233220939" sldId="268"/>
            <ac:cxnSpMk id="42" creationId="{FBD463FC-4CA8-4FF4-85A3-AF9F4B98D210}"/>
          </ac:cxnSpMkLst>
        </pc:cxnChg>
        <pc:cxnChg chg="add del">
          <ac:chgData name="Aishwarya Mishra" userId="fe3f68b355885646" providerId="LiveId" clId="{602EB504-318C-4321-8EF7-8BA17732DA0A}" dt="2021-12-15T19:37:42.483" v="182" actId="26606"/>
          <ac:cxnSpMkLst>
            <pc:docMk/>
            <pc:sldMk cId="1233220939" sldId="268"/>
            <ac:cxnSpMk id="43" creationId="{BECF35C3-8B44-4F4B-BD25-4C01823DB22A}"/>
          </ac:cxnSpMkLst>
        </pc:cxnChg>
        <pc:cxnChg chg="add del">
          <ac:chgData name="Aishwarya Mishra" userId="fe3f68b355885646" providerId="LiveId" clId="{602EB504-318C-4321-8EF7-8BA17732DA0A}" dt="2021-12-15T19:37:42.483" v="182" actId="26606"/>
          <ac:cxnSpMkLst>
            <pc:docMk/>
            <pc:sldMk cId="1233220939" sldId="268"/>
            <ac:cxnSpMk id="46" creationId="{FA6123F2-4B61-414F-A7E5-5B7828EACAE2}"/>
          </ac:cxnSpMkLst>
        </pc:cxnChg>
        <pc:cxnChg chg="add del">
          <ac:chgData name="Aishwarya Mishra" userId="fe3f68b355885646" providerId="LiveId" clId="{602EB504-318C-4321-8EF7-8BA17732DA0A}" dt="2021-12-15T19:37:42.483" v="182" actId="26606"/>
          <ac:cxnSpMkLst>
            <pc:docMk/>
            <pc:sldMk cId="1233220939" sldId="268"/>
            <ac:cxnSpMk id="48" creationId="{FCDDCDFB-696D-4FDF-9B58-24F71B7C37BC}"/>
          </ac:cxnSpMkLst>
        </pc:cxnChg>
        <pc:cxnChg chg="add del">
          <ac:chgData name="Aishwarya Mishra" userId="fe3f68b355885646" providerId="LiveId" clId="{602EB504-318C-4321-8EF7-8BA17732DA0A}" dt="2021-12-15T19:49:25.547" v="286" actId="26606"/>
          <ac:cxnSpMkLst>
            <pc:docMk/>
            <pc:sldMk cId="1233220939" sldId="268"/>
            <ac:cxnSpMk id="52" creationId="{1C7D2BA4-4B7A-4596-8BCC-5CF715423894}"/>
          </ac:cxnSpMkLst>
        </pc:cxnChg>
        <pc:cxnChg chg="add del">
          <ac:chgData name="Aishwarya Mishra" userId="fe3f68b355885646" providerId="LiveId" clId="{602EB504-318C-4321-8EF7-8BA17732DA0A}" dt="2021-12-15T19:49:25.547" v="286" actId="26606"/>
          <ac:cxnSpMkLst>
            <pc:docMk/>
            <pc:sldMk cId="1233220939" sldId="268"/>
            <ac:cxnSpMk id="53" creationId="{4977F1E1-2B6F-4BB6-899F-67D8764D83C5}"/>
          </ac:cxnSpMkLst>
        </pc:cxnChg>
        <pc:cxnChg chg="add del">
          <ac:chgData name="Aishwarya Mishra" userId="fe3f68b355885646" providerId="LiveId" clId="{602EB504-318C-4321-8EF7-8BA17732DA0A}" dt="2021-12-15T19:49:25.547" v="286" actId="26606"/>
          <ac:cxnSpMkLst>
            <pc:docMk/>
            <pc:sldMk cId="1233220939" sldId="268"/>
            <ac:cxnSpMk id="56" creationId="{08499C1D-827E-4262-9D7E-C9C5D41F74D3}"/>
          </ac:cxnSpMkLst>
        </pc:cxnChg>
        <pc:cxnChg chg="add del">
          <ac:chgData name="Aishwarya Mishra" userId="fe3f68b355885646" providerId="LiveId" clId="{602EB504-318C-4321-8EF7-8BA17732DA0A}" dt="2021-12-15T19:49:25.547" v="286" actId="26606"/>
          <ac:cxnSpMkLst>
            <pc:docMk/>
            <pc:sldMk cId="1233220939" sldId="268"/>
            <ac:cxnSpMk id="59" creationId="{90E57DF2-FA2B-4494-B47E-8180C63267B4}"/>
          </ac:cxnSpMkLst>
        </pc:cxnChg>
        <pc:cxnChg chg="add">
          <ac:chgData name="Aishwarya Mishra" userId="fe3f68b355885646" providerId="LiveId" clId="{602EB504-318C-4321-8EF7-8BA17732DA0A}" dt="2021-12-15T19:49:25.547" v="286" actId="26606"/>
          <ac:cxnSpMkLst>
            <pc:docMk/>
            <pc:sldMk cId="1233220939" sldId="268"/>
            <ac:cxnSpMk id="68" creationId="{FBD463FC-4CA8-4FF4-85A3-AF9F4B98D210}"/>
          </ac:cxnSpMkLst>
        </pc:cxnChg>
        <pc:cxnChg chg="add">
          <ac:chgData name="Aishwarya Mishra" userId="fe3f68b355885646" providerId="LiveId" clId="{602EB504-318C-4321-8EF7-8BA17732DA0A}" dt="2021-12-15T19:49:25.547" v="286" actId="26606"/>
          <ac:cxnSpMkLst>
            <pc:docMk/>
            <pc:sldMk cId="1233220939" sldId="268"/>
            <ac:cxnSpMk id="70" creationId="{BECF35C3-8B44-4F4B-BD25-4C01823DB22A}"/>
          </ac:cxnSpMkLst>
        </pc:cxnChg>
        <pc:cxnChg chg="add">
          <ac:chgData name="Aishwarya Mishra" userId="fe3f68b355885646" providerId="LiveId" clId="{602EB504-318C-4321-8EF7-8BA17732DA0A}" dt="2021-12-15T19:49:25.547" v="286" actId="26606"/>
          <ac:cxnSpMkLst>
            <pc:docMk/>
            <pc:sldMk cId="1233220939" sldId="268"/>
            <ac:cxnSpMk id="76" creationId="{EE68D41B-9286-479F-9AB7-678C8E348D71}"/>
          </ac:cxnSpMkLst>
        </pc:cxnChg>
        <pc:cxnChg chg="add">
          <ac:chgData name="Aishwarya Mishra" userId="fe3f68b355885646" providerId="LiveId" clId="{602EB504-318C-4321-8EF7-8BA17732DA0A}" dt="2021-12-15T19:49:25.547" v="286" actId="26606"/>
          <ac:cxnSpMkLst>
            <pc:docMk/>
            <pc:sldMk cId="1233220939" sldId="268"/>
            <ac:cxnSpMk id="86" creationId="{CF8B8C81-54DC-4AF5-B682-3A2C70A6B55C}"/>
          </ac:cxnSpMkLst>
        </pc:cxnChg>
      </pc:sldChg>
      <pc:sldChg chg="del">
        <pc:chgData name="Aishwarya Mishra" userId="fe3f68b355885646" providerId="LiveId" clId="{602EB504-318C-4321-8EF7-8BA17732DA0A}" dt="2021-12-15T19:43:17.226" v="240" actId="47"/>
        <pc:sldMkLst>
          <pc:docMk/>
          <pc:sldMk cId="333643502" sldId="269"/>
        </pc:sldMkLst>
      </pc:sldChg>
      <pc:sldChg chg="addSp modSp del mod setBg">
        <pc:chgData name="Aishwarya Mishra" userId="fe3f68b355885646" providerId="LiveId" clId="{602EB504-318C-4321-8EF7-8BA17732DA0A}" dt="2021-12-17T03:44:50.670" v="1101" actId="2696"/>
        <pc:sldMkLst>
          <pc:docMk/>
          <pc:sldMk cId="3557414606" sldId="270"/>
        </pc:sldMkLst>
        <pc:spChg chg="add mod">
          <ac:chgData name="Aishwarya Mishra" userId="fe3f68b355885646" providerId="LiveId" clId="{602EB504-318C-4321-8EF7-8BA17732DA0A}" dt="2021-12-17T03:27:33.101" v="899" actId="21"/>
          <ac:spMkLst>
            <pc:docMk/>
            <pc:sldMk cId="3557414606" sldId="270"/>
            <ac:spMk id="2" creationId="{AB80C591-2737-47A0-BA9B-9F5BC52F94E1}"/>
          </ac:spMkLst>
        </pc:spChg>
        <pc:spChg chg="add">
          <ac:chgData name="Aishwarya Mishra" userId="fe3f68b355885646" providerId="LiveId" clId="{602EB504-318C-4321-8EF7-8BA17732DA0A}" dt="2021-12-15T19:45:08.899" v="245" actId="26606"/>
          <ac:spMkLst>
            <pc:docMk/>
            <pc:sldMk cId="3557414606" sldId="270"/>
            <ac:spMk id="9" creationId="{0CABCAE3-64FC-4149-819F-2C1812824154}"/>
          </ac:spMkLst>
        </pc:spChg>
        <pc:spChg chg="add">
          <ac:chgData name="Aishwarya Mishra" userId="fe3f68b355885646" providerId="LiveId" clId="{602EB504-318C-4321-8EF7-8BA17732DA0A}" dt="2021-12-15T19:45:08.899" v="245" actId="26606"/>
          <ac:spMkLst>
            <pc:docMk/>
            <pc:sldMk cId="3557414606" sldId="270"/>
            <ac:spMk id="17" creationId="{2FA7AD0A-1871-4DF8-9235-F49D0513B9C1}"/>
          </ac:spMkLst>
        </pc:spChg>
        <pc:spChg chg="add">
          <ac:chgData name="Aishwarya Mishra" userId="fe3f68b355885646" providerId="LiveId" clId="{602EB504-318C-4321-8EF7-8BA17732DA0A}" dt="2021-12-15T19:45:08.899" v="245" actId="26606"/>
          <ac:spMkLst>
            <pc:docMk/>
            <pc:sldMk cId="3557414606" sldId="270"/>
            <ac:spMk id="19" creationId="{36B04CFB-FAE5-47DD-9B3E-4E9BA7A89CC1}"/>
          </ac:spMkLst>
        </pc:spChg>
        <pc:spChg chg="add">
          <ac:chgData name="Aishwarya Mishra" userId="fe3f68b355885646" providerId="LiveId" clId="{602EB504-318C-4321-8EF7-8BA17732DA0A}" dt="2021-12-15T19:45:08.899" v="245" actId="26606"/>
          <ac:spMkLst>
            <pc:docMk/>
            <pc:sldMk cId="3557414606" sldId="270"/>
            <ac:spMk id="27" creationId="{622F7FD7-8884-4FD5-95AB-0B5C6033ADF7}"/>
          </ac:spMkLst>
        </pc:spChg>
        <pc:grpChg chg="add">
          <ac:chgData name="Aishwarya Mishra" userId="fe3f68b355885646" providerId="LiveId" clId="{602EB504-318C-4321-8EF7-8BA17732DA0A}" dt="2021-12-15T19:45:08.899" v="245" actId="26606"/>
          <ac:grpSpMkLst>
            <pc:docMk/>
            <pc:sldMk cId="3557414606" sldId="270"/>
            <ac:grpSpMk id="23" creationId="{E8ACF89C-CFC3-4D68-B3C4-2BEFB7BBE5F7}"/>
          </ac:grpSpMkLst>
        </pc:grpChg>
        <pc:picChg chg="add mod">
          <ac:chgData name="Aishwarya Mishra" userId="fe3f68b355885646" providerId="LiveId" clId="{602EB504-318C-4321-8EF7-8BA17732DA0A}" dt="2021-12-15T19:45:30.401" v="251" actId="14100"/>
          <ac:picMkLst>
            <pc:docMk/>
            <pc:sldMk cId="3557414606" sldId="270"/>
            <ac:picMk id="4" creationId="{B2F10657-60D0-4955-A2DE-F7E19DB9C94D}"/>
          </ac:picMkLst>
        </pc:picChg>
        <pc:picChg chg="add">
          <ac:chgData name="Aishwarya Mishra" userId="fe3f68b355885646" providerId="LiveId" clId="{602EB504-318C-4321-8EF7-8BA17732DA0A}" dt="2021-12-15T19:45:08.899" v="245" actId="26606"/>
          <ac:picMkLst>
            <pc:docMk/>
            <pc:sldMk cId="3557414606" sldId="270"/>
            <ac:picMk id="11" creationId="{012FDCFE-9AD2-4D8A-8CBF-B3AA37EBF6DD}"/>
          </ac:picMkLst>
        </pc:picChg>
        <pc:picChg chg="add">
          <ac:chgData name="Aishwarya Mishra" userId="fe3f68b355885646" providerId="LiveId" clId="{602EB504-318C-4321-8EF7-8BA17732DA0A}" dt="2021-12-15T19:45:08.899" v="245" actId="26606"/>
          <ac:picMkLst>
            <pc:docMk/>
            <pc:sldMk cId="3557414606" sldId="270"/>
            <ac:picMk id="29" creationId="{16EFE474-4FE0-4E8F-8F09-5ED2C9E76A84}"/>
          </ac:picMkLst>
        </pc:picChg>
        <pc:cxnChg chg="add">
          <ac:chgData name="Aishwarya Mishra" userId="fe3f68b355885646" providerId="LiveId" clId="{602EB504-318C-4321-8EF7-8BA17732DA0A}" dt="2021-12-15T19:45:08.899" v="245" actId="26606"/>
          <ac:cxnSpMkLst>
            <pc:docMk/>
            <pc:sldMk cId="3557414606" sldId="270"/>
            <ac:cxnSpMk id="13" creationId="{FBD463FC-4CA8-4FF4-85A3-AF9F4B98D210}"/>
          </ac:cxnSpMkLst>
        </pc:cxnChg>
        <pc:cxnChg chg="add">
          <ac:chgData name="Aishwarya Mishra" userId="fe3f68b355885646" providerId="LiveId" clId="{602EB504-318C-4321-8EF7-8BA17732DA0A}" dt="2021-12-15T19:45:08.899" v="245" actId="26606"/>
          <ac:cxnSpMkLst>
            <pc:docMk/>
            <pc:sldMk cId="3557414606" sldId="270"/>
            <ac:cxnSpMk id="15" creationId="{BECF35C3-8B44-4F4B-BD25-4C01823DB22A}"/>
          </ac:cxnSpMkLst>
        </pc:cxnChg>
        <pc:cxnChg chg="add">
          <ac:chgData name="Aishwarya Mishra" userId="fe3f68b355885646" providerId="LiveId" clId="{602EB504-318C-4321-8EF7-8BA17732DA0A}" dt="2021-12-15T19:45:08.899" v="245" actId="26606"/>
          <ac:cxnSpMkLst>
            <pc:docMk/>
            <pc:sldMk cId="3557414606" sldId="270"/>
            <ac:cxnSpMk id="21" creationId="{EE68D41B-9286-479F-9AB7-678C8E348D71}"/>
          </ac:cxnSpMkLst>
        </pc:cxnChg>
        <pc:cxnChg chg="add">
          <ac:chgData name="Aishwarya Mishra" userId="fe3f68b355885646" providerId="LiveId" clId="{602EB504-318C-4321-8EF7-8BA17732DA0A}" dt="2021-12-15T19:45:08.899" v="245" actId="26606"/>
          <ac:cxnSpMkLst>
            <pc:docMk/>
            <pc:sldMk cId="3557414606" sldId="270"/>
            <ac:cxnSpMk id="31" creationId="{CF8B8C81-54DC-4AF5-B682-3A2C70A6B55C}"/>
          </ac:cxnSpMkLst>
        </pc:cxnChg>
      </pc:sldChg>
      <pc:sldChg chg="modSp del mod ord">
        <pc:chgData name="Aishwarya Mishra" userId="fe3f68b355885646" providerId="LiveId" clId="{602EB504-318C-4321-8EF7-8BA17732DA0A}" dt="2021-12-17T23:04:41.803" v="1191" actId="2696"/>
        <pc:sldMkLst>
          <pc:docMk/>
          <pc:sldMk cId="2036470222" sldId="272"/>
        </pc:sldMkLst>
        <pc:spChg chg="mod">
          <ac:chgData name="Aishwarya Mishra" userId="fe3f68b355885646" providerId="LiveId" clId="{602EB504-318C-4321-8EF7-8BA17732DA0A}" dt="2021-12-16T18:22:20.313" v="565" actId="20577"/>
          <ac:spMkLst>
            <pc:docMk/>
            <pc:sldMk cId="2036470222" sldId="272"/>
            <ac:spMk id="3" creationId="{FE299092-8CE5-4A75-93B2-391B19789850}"/>
          </ac:spMkLst>
        </pc:spChg>
      </pc:sldChg>
      <pc:sldChg chg="addSp modSp new del mod">
        <pc:chgData name="Aishwarya Mishra" userId="fe3f68b355885646" providerId="LiveId" clId="{602EB504-318C-4321-8EF7-8BA17732DA0A}" dt="2021-12-16T18:20:59.948" v="539" actId="47"/>
        <pc:sldMkLst>
          <pc:docMk/>
          <pc:sldMk cId="663426741" sldId="273"/>
        </pc:sldMkLst>
        <pc:spChg chg="add mod">
          <ac:chgData name="Aishwarya Mishra" userId="fe3f68b355885646" providerId="LiveId" clId="{602EB504-318C-4321-8EF7-8BA17732DA0A}" dt="2021-12-15T19:19:14.685" v="77" actId="115"/>
          <ac:spMkLst>
            <pc:docMk/>
            <pc:sldMk cId="663426741" sldId="273"/>
            <ac:spMk id="2" creationId="{EEE5CAF6-8500-41C4-BC2E-77F1E1451451}"/>
          </ac:spMkLst>
        </pc:spChg>
        <pc:spChg chg="add mod">
          <ac:chgData name="Aishwarya Mishra" userId="fe3f68b355885646" providerId="LiveId" clId="{602EB504-318C-4321-8EF7-8BA17732DA0A}" dt="2021-12-15T19:19:20.900" v="79" actId="1076"/>
          <ac:spMkLst>
            <pc:docMk/>
            <pc:sldMk cId="663426741" sldId="273"/>
            <ac:spMk id="3" creationId="{77279315-B0D6-4A00-B8BB-CBE4C75081AA}"/>
          </ac:spMkLst>
        </pc:spChg>
      </pc:sldChg>
      <pc:sldChg chg="addSp delSp modSp new del mod setBg">
        <pc:chgData name="Aishwarya Mishra" userId="fe3f68b355885646" providerId="LiveId" clId="{602EB504-318C-4321-8EF7-8BA17732DA0A}" dt="2021-12-16T18:21:06.524" v="540" actId="47"/>
        <pc:sldMkLst>
          <pc:docMk/>
          <pc:sldMk cId="2538659567" sldId="274"/>
        </pc:sldMkLst>
        <pc:spChg chg="add mod">
          <ac:chgData name="Aishwarya Mishra" userId="fe3f68b355885646" providerId="LiveId" clId="{602EB504-318C-4321-8EF7-8BA17732DA0A}" dt="2021-12-15T21:06:26.951" v="473" actId="26606"/>
          <ac:spMkLst>
            <pc:docMk/>
            <pc:sldMk cId="2538659567" sldId="274"/>
            <ac:spMk id="2" creationId="{A32FB013-2092-4170-9E4C-DC56D316669E}"/>
          </ac:spMkLst>
        </pc:spChg>
        <pc:spChg chg="add del">
          <ac:chgData name="Aishwarya Mishra" userId="fe3f68b355885646" providerId="LiveId" clId="{602EB504-318C-4321-8EF7-8BA17732DA0A}" dt="2021-12-15T21:04:52.722" v="434" actId="26606"/>
          <ac:spMkLst>
            <pc:docMk/>
            <pc:sldMk cId="2538659567" sldId="274"/>
            <ac:spMk id="9" creationId="{0CABCAE3-64FC-4149-819F-2C1812824154}"/>
          </ac:spMkLst>
        </pc:spChg>
        <pc:spChg chg="add del">
          <ac:chgData name="Aishwarya Mishra" userId="fe3f68b355885646" providerId="LiveId" clId="{602EB504-318C-4321-8EF7-8BA17732DA0A}" dt="2021-12-15T21:04:52.722" v="434" actId="26606"/>
          <ac:spMkLst>
            <pc:docMk/>
            <pc:sldMk cId="2538659567" sldId="274"/>
            <ac:spMk id="17" creationId="{2FA7AD0A-1871-4DF8-9235-F49D0513B9C1}"/>
          </ac:spMkLst>
        </pc:spChg>
        <pc:spChg chg="add del">
          <ac:chgData name="Aishwarya Mishra" userId="fe3f68b355885646" providerId="LiveId" clId="{602EB504-318C-4321-8EF7-8BA17732DA0A}" dt="2021-12-15T21:04:52.722" v="434" actId="26606"/>
          <ac:spMkLst>
            <pc:docMk/>
            <pc:sldMk cId="2538659567" sldId="274"/>
            <ac:spMk id="19" creationId="{36B04CFB-FAE5-47DD-9B3E-4E9BA7A89CC1}"/>
          </ac:spMkLst>
        </pc:spChg>
        <pc:spChg chg="add del">
          <ac:chgData name="Aishwarya Mishra" userId="fe3f68b355885646" providerId="LiveId" clId="{602EB504-318C-4321-8EF7-8BA17732DA0A}" dt="2021-12-15T21:04:52.722" v="434" actId="26606"/>
          <ac:spMkLst>
            <pc:docMk/>
            <pc:sldMk cId="2538659567" sldId="274"/>
            <ac:spMk id="27" creationId="{622F7FD7-8884-4FD5-95AB-0B5C6033ADF7}"/>
          </ac:spMkLst>
        </pc:spChg>
        <pc:spChg chg="add del">
          <ac:chgData name="Aishwarya Mishra" userId="fe3f68b355885646" providerId="LiveId" clId="{602EB504-318C-4321-8EF7-8BA17732DA0A}" dt="2021-12-15T21:04:54.590" v="436" actId="26606"/>
          <ac:spMkLst>
            <pc:docMk/>
            <pc:sldMk cId="2538659567" sldId="274"/>
            <ac:spMk id="33" creationId="{1CE580D1-F917-4567-AFB4-99AA9B52ADF0}"/>
          </ac:spMkLst>
        </pc:spChg>
        <pc:spChg chg="add del">
          <ac:chgData name="Aishwarya Mishra" userId="fe3f68b355885646" providerId="LiveId" clId="{602EB504-318C-4321-8EF7-8BA17732DA0A}" dt="2021-12-15T21:04:54.590" v="436" actId="26606"/>
          <ac:spMkLst>
            <pc:docMk/>
            <pc:sldMk cId="2538659567" sldId="274"/>
            <ac:spMk id="37" creationId="{EC17D08F-2133-44A9-B28C-CB29928FA8D9}"/>
          </ac:spMkLst>
        </pc:spChg>
        <pc:spChg chg="add del">
          <ac:chgData name="Aishwarya Mishra" userId="fe3f68b355885646" providerId="LiveId" clId="{602EB504-318C-4321-8EF7-8BA17732DA0A}" dt="2021-12-15T21:04:54.590" v="436" actId="26606"/>
          <ac:spMkLst>
            <pc:docMk/>
            <pc:sldMk cId="2538659567" sldId="274"/>
            <ac:spMk id="38" creationId="{0CC36881-E309-4C41-8B5B-203AADC15FF6}"/>
          </ac:spMkLst>
        </pc:spChg>
        <pc:spChg chg="add del">
          <ac:chgData name="Aishwarya Mishra" userId="fe3f68b355885646" providerId="LiveId" clId="{602EB504-318C-4321-8EF7-8BA17732DA0A}" dt="2021-12-15T21:05:47.260" v="456" actId="26606"/>
          <ac:spMkLst>
            <pc:docMk/>
            <pc:sldMk cId="2538659567" sldId="274"/>
            <ac:spMk id="46" creationId="{0CABCAE3-64FC-4149-819F-2C1812824154}"/>
          </ac:spMkLst>
        </pc:spChg>
        <pc:spChg chg="add del">
          <ac:chgData name="Aishwarya Mishra" userId="fe3f68b355885646" providerId="LiveId" clId="{602EB504-318C-4321-8EF7-8BA17732DA0A}" dt="2021-12-15T21:05:47.260" v="456" actId="26606"/>
          <ac:spMkLst>
            <pc:docMk/>
            <pc:sldMk cId="2538659567" sldId="274"/>
            <ac:spMk id="50" creationId="{2FA7AD0A-1871-4DF8-9235-F49D0513B9C1}"/>
          </ac:spMkLst>
        </pc:spChg>
        <pc:spChg chg="add del">
          <ac:chgData name="Aishwarya Mishra" userId="fe3f68b355885646" providerId="LiveId" clId="{602EB504-318C-4321-8EF7-8BA17732DA0A}" dt="2021-12-15T21:05:47.260" v="456" actId="26606"/>
          <ac:spMkLst>
            <pc:docMk/>
            <pc:sldMk cId="2538659567" sldId="274"/>
            <ac:spMk id="51" creationId="{36B04CFB-FAE5-47DD-9B3E-4E9BA7A89CC1}"/>
          </ac:spMkLst>
        </pc:spChg>
        <pc:spChg chg="add del">
          <ac:chgData name="Aishwarya Mishra" userId="fe3f68b355885646" providerId="LiveId" clId="{602EB504-318C-4321-8EF7-8BA17732DA0A}" dt="2021-12-15T21:05:47.260" v="456" actId="26606"/>
          <ac:spMkLst>
            <pc:docMk/>
            <pc:sldMk cId="2538659567" sldId="274"/>
            <ac:spMk id="54" creationId="{622F7FD7-8884-4FD5-95AB-0B5C6033ADF7}"/>
          </ac:spMkLst>
        </pc:spChg>
        <pc:spChg chg="add del">
          <ac:chgData name="Aishwarya Mishra" userId="fe3f68b355885646" providerId="LiveId" clId="{602EB504-318C-4321-8EF7-8BA17732DA0A}" dt="2021-12-15T21:05:47.212" v="455" actId="26606"/>
          <ac:spMkLst>
            <pc:docMk/>
            <pc:sldMk cId="2538659567" sldId="274"/>
            <ac:spMk id="58" creationId="{1CE580D1-F917-4567-AFB4-99AA9B52ADF0}"/>
          </ac:spMkLst>
        </pc:spChg>
        <pc:spChg chg="add del">
          <ac:chgData name="Aishwarya Mishra" userId="fe3f68b355885646" providerId="LiveId" clId="{602EB504-318C-4321-8EF7-8BA17732DA0A}" dt="2021-12-15T21:05:04.652" v="440" actId="26606"/>
          <ac:spMkLst>
            <pc:docMk/>
            <pc:sldMk cId="2538659567" sldId="274"/>
            <ac:spMk id="61" creationId="{84C75E2B-CACA-478C-B26B-182AF87A18E3}"/>
          </ac:spMkLst>
        </pc:spChg>
        <pc:spChg chg="add del">
          <ac:chgData name="Aishwarya Mishra" userId="fe3f68b355885646" providerId="LiveId" clId="{602EB504-318C-4321-8EF7-8BA17732DA0A}" dt="2021-12-15T21:05:47.212" v="455" actId="26606"/>
          <ac:spMkLst>
            <pc:docMk/>
            <pc:sldMk cId="2538659567" sldId="274"/>
            <ac:spMk id="64" creationId="{EC17D08F-2133-44A9-B28C-CB29928FA8D9}"/>
          </ac:spMkLst>
        </pc:spChg>
        <pc:spChg chg="add del">
          <ac:chgData name="Aishwarya Mishra" userId="fe3f68b355885646" providerId="LiveId" clId="{602EB504-318C-4321-8EF7-8BA17732DA0A}" dt="2021-12-15T21:05:47.212" v="455" actId="26606"/>
          <ac:spMkLst>
            <pc:docMk/>
            <pc:sldMk cId="2538659567" sldId="274"/>
            <ac:spMk id="66" creationId="{0CC36881-E309-4C41-8B5B-203AADC15FF6}"/>
          </ac:spMkLst>
        </pc:spChg>
        <pc:spChg chg="add del">
          <ac:chgData name="Aishwarya Mishra" userId="fe3f68b355885646" providerId="LiveId" clId="{602EB504-318C-4321-8EF7-8BA17732DA0A}" dt="2021-12-15T21:05:04.652" v="440" actId="26606"/>
          <ac:spMkLst>
            <pc:docMk/>
            <pc:sldMk cId="2538659567" sldId="274"/>
            <ac:spMk id="69" creationId="{593D0D1F-C0CE-416A-883C-BF1E03F63B4B}"/>
          </ac:spMkLst>
        </pc:spChg>
        <pc:spChg chg="add del">
          <ac:chgData name="Aishwarya Mishra" userId="fe3f68b355885646" providerId="LiveId" clId="{602EB504-318C-4321-8EF7-8BA17732DA0A}" dt="2021-12-15T21:05:04.652" v="440" actId="26606"/>
          <ac:spMkLst>
            <pc:docMk/>
            <pc:sldMk cId="2538659567" sldId="274"/>
            <ac:spMk id="71" creationId="{94BB6862-3393-46CC-9A80-E400B3206A09}"/>
          </ac:spMkLst>
        </pc:spChg>
        <pc:spChg chg="add del">
          <ac:chgData name="Aishwarya Mishra" userId="fe3f68b355885646" providerId="LiveId" clId="{602EB504-318C-4321-8EF7-8BA17732DA0A}" dt="2021-12-15T21:06:26.951" v="473" actId="26606"/>
          <ac:spMkLst>
            <pc:docMk/>
            <pc:sldMk cId="2538659567" sldId="274"/>
            <ac:spMk id="78" creationId="{0CABCAE3-64FC-4149-819F-2C1812824154}"/>
          </ac:spMkLst>
        </pc:spChg>
        <pc:spChg chg="add del">
          <ac:chgData name="Aishwarya Mishra" userId="fe3f68b355885646" providerId="LiveId" clId="{602EB504-318C-4321-8EF7-8BA17732DA0A}" dt="2021-12-15T21:05:19.789" v="450" actId="26606"/>
          <ac:spMkLst>
            <pc:docMk/>
            <pc:sldMk cId="2538659567" sldId="274"/>
            <ac:spMk id="82" creationId="{0CABCAE3-64FC-4149-819F-2C1812824154}"/>
          </ac:spMkLst>
        </pc:spChg>
        <pc:spChg chg="add del">
          <ac:chgData name="Aishwarya Mishra" userId="fe3f68b355885646" providerId="LiveId" clId="{602EB504-318C-4321-8EF7-8BA17732DA0A}" dt="2021-12-15T21:05:19.789" v="450" actId="26606"/>
          <ac:spMkLst>
            <pc:docMk/>
            <pc:sldMk cId="2538659567" sldId="274"/>
            <ac:spMk id="87" creationId="{0B2802DF-8B53-4E79-95CC-E0EB0CEBB749}"/>
          </ac:spMkLst>
        </pc:spChg>
        <pc:spChg chg="add del">
          <ac:chgData name="Aishwarya Mishra" userId="fe3f68b355885646" providerId="LiveId" clId="{602EB504-318C-4321-8EF7-8BA17732DA0A}" dt="2021-12-15T21:05:19.789" v="450" actId="26606"/>
          <ac:spMkLst>
            <pc:docMk/>
            <pc:sldMk cId="2538659567" sldId="274"/>
            <ac:spMk id="88" creationId="{1FE70F0B-6649-4094-9B4C-EFB37C6A3C88}"/>
          </ac:spMkLst>
        </pc:spChg>
        <pc:spChg chg="add del">
          <ac:chgData name="Aishwarya Mishra" userId="fe3f68b355885646" providerId="LiveId" clId="{602EB504-318C-4321-8EF7-8BA17732DA0A}" dt="2021-12-15T21:05:19.789" v="450" actId="26606"/>
          <ac:spMkLst>
            <pc:docMk/>
            <pc:sldMk cId="2538659567" sldId="274"/>
            <ac:spMk id="92" creationId="{CFC7B1EF-D751-4A86-B2A8-689E47E5C1AF}"/>
          </ac:spMkLst>
        </pc:spChg>
        <pc:spChg chg="add del">
          <ac:chgData name="Aishwarya Mishra" userId="fe3f68b355885646" providerId="LiveId" clId="{602EB504-318C-4321-8EF7-8BA17732DA0A}" dt="2021-12-15T21:06:26.951" v="473" actId="26606"/>
          <ac:spMkLst>
            <pc:docMk/>
            <pc:sldMk cId="2538659567" sldId="274"/>
            <ac:spMk id="94" creationId="{2FA7AD0A-1871-4DF8-9235-F49D0513B9C1}"/>
          </ac:spMkLst>
        </pc:spChg>
        <pc:spChg chg="add del">
          <ac:chgData name="Aishwarya Mishra" userId="fe3f68b355885646" providerId="LiveId" clId="{602EB504-318C-4321-8EF7-8BA17732DA0A}" dt="2021-12-15T21:06:26.951" v="473" actId="26606"/>
          <ac:spMkLst>
            <pc:docMk/>
            <pc:sldMk cId="2538659567" sldId="274"/>
            <ac:spMk id="95" creationId="{36B04CFB-FAE5-47DD-9B3E-4E9BA7A89CC1}"/>
          </ac:spMkLst>
        </pc:spChg>
        <pc:spChg chg="add del">
          <ac:chgData name="Aishwarya Mishra" userId="fe3f68b355885646" providerId="LiveId" clId="{602EB504-318C-4321-8EF7-8BA17732DA0A}" dt="2021-12-15T21:05:12.864" v="444" actId="26606"/>
          <ac:spMkLst>
            <pc:docMk/>
            <pc:sldMk cId="2538659567" sldId="274"/>
            <ac:spMk id="98" creationId="{0CABCAE3-64FC-4149-819F-2C1812824154}"/>
          </ac:spMkLst>
        </pc:spChg>
        <pc:spChg chg="add del">
          <ac:chgData name="Aishwarya Mishra" userId="fe3f68b355885646" providerId="LiveId" clId="{602EB504-318C-4321-8EF7-8BA17732DA0A}" dt="2021-12-15T21:06:26.951" v="473" actId="26606"/>
          <ac:spMkLst>
            <pc:docMk/>
            <pc:sldMk cId="2538659567" sldId="274"/>
            <ac:spMk id="103" creationId="{622F7FD7-8884-4FD5-95AB-0B5C6033ADF7}"/>
          </ac:spMkLst>
        </pc:spChg>
        <pc:spChg chg="add del">
          <ac:chgData name="Aishwarya Mishra" userId="fe3f68b355885646" providerId="LiveId" clId="{602EB504-318C-4321-8EF7-8BA17732DA0A}" dt="2021-12-15T21:05:12.864" v="444" actId="26606"/>
          <ac:spMkLst>
            <pc:docMk/>
            <pc:sldMk cId="2538659567" sldId="274"/>
            <ac:spMk id="106" creationId="{2FA7AD0A-1871-4DF8-9235-F49D0513B9C1}"/>
          </ac:spMkLst>
        </pc:spChg>
        <pc:spChg chg="add del">
          <ac:chgData name="Aishwarya Mishra" userId="fe3f68b355885646" providerId="LiveId" clId="{602EB504-318C-4321-8EF7-8BA17732DA0A}" dt="2021-12-15T21:05:12.864" v="444" actId="26606"/>
          <ac:spMkLst>
            <pc:docMk/>
            <pc:sldMk cId="2538659567" sldId="274"/>
            <ac:spMk id="108" creationId="{36B04CFB-FAE5-47DD-9B3E-4E9BA7A89CC1}"/>
          </ac:spMkLst>
        </pc:spChg>
        <pc:spChg chg="add del">
          <ac:chgData name="Aishwarya Mishra" userId="fe3f68b355885646" providerId="LiveId" clId="{602EB504-318C-4321-8EF7-8BA17732DA0A}" dt="2021-12-15T21:06:19.644" v="468" actId="26606"/>
          <ac:spMkLst>
            <pc:docMk/>
            <pc:sldMk cId="2538659567" sldId="274"/>
            <ac:spMk id="109" creationId="{0CABCAE3-64FC-4149-819F-2C1812824154}"/>
          </ac:spMkLst>
        </pc:spChg>
        <pc:spChg chg="add del">
          <ac:chgData name="Aishwarya Mishra" userId="fe3f68b355885646" providerId="LiveId" clId="{602EB504-318C-4321-8EF7-8BA17732DA0A}" dt="2021-12-15T21:06:19.644" v="468" actId="26606"/>
          <ac:spMkLst>
            <pc:docMk/>
            <pc:sldMk cId="2538659567" sldId="274"/>
            <ac:spMk id="115" creationId="{2FA7AD0A-1871-4DF8-9235-F49D0513B9C1}"/>
          </ac:spMkLst>
        </pc:spChg>
        <pc:spChg chg="add del">
          <ac:chgData name="Aishwarya Mishra" userId="fe3f68b355885646" providerId="LiveId" clId="{602EB504-318C-4321-8EF7-8BA17732DA0A}" dt="2021-12-15T21:05:12.864" v="444" actId="26606"/>
          <ac:spMkLst>
            <pc:docMk/>
            <pc:sldMk cId="2538659567" sldId="274"/>
            <ac:spMk id="116" creationId="{622F7FD7-8884-4FD5-95AB-0B5C6033ADF7}"/>
          </ac:spMkLst>
        </pc:spChg>
        <pc:spChg chg="add del">
          <ac:chgData name="Aishwarya Mishra" userId="fe3f68b355885646" providerId="LiveId" clId="{602EB504-318C-4321-8EF7-8BA17732DA0A}" dt="2021-12-15T21:06:19.644" v="468" actId="26606"/>
          <ac:spMkLst>
            <pc:docMk/>
            <pc:sldMk cId="2538659567" sldId="274"/>
            <ac:spMk id="117" creationId="{36B04CFB-FAE5-47DD-9B3E-4E9BA7A89CC1}"/>
          </ac:spMkLst>
        </pc:spChg>
        <pc:spChg chg="add del">
          <ac:chgData name="Aishwarya Mishra" userId="fe3f68b355885646" providerId="LiveId" clId="{602EB504-318C-4321-8EF7-8BA17732DA0A}" dt="2021-12-15T21:05:15.942" v="446" actId="26606"/>
          <ac:spMkLst>
            <pc:docMk/>
            <pc:sldMk cId="2538659567" sldId="274"/>
            <ac:spMk id="122" creationId="{0CABCAE3-64FC-4149-819F-2C1812824154}"/>
          </ac:spMkLst>
        </pc:spChg>
        <pc:spChg chg="add del">
          <ac:chgData name="Aishwarya Mishra" userId="fe3f68b355885646" providerId="LiveId" clId="{602EB504-318C-4321-8EF7-8BA17732DA0A}" dt="2021-12-15T21:05:15.942" v="446" actId="26606"/>
          <ac:spMkLst>
            <pc:docMk/>
            <pc:sldMk cId="2538659567" sldId="274"/>
            <ac:spMk id="126" creationId="{0B2802DF-8B53-4E79-95CC-E0EB0CEBB749}"/>
          </ac:spMkLst>
        </pc:spChg>
        <pc:spChg chg="add del">
          <ac:chgData name="Aishwarya Mishra" userId="fe3f68b355885646" providerId="LiveId" clId="{602EB504-318C-4321-8EF7-8BA17732DA0A}" dt="2021-12-15T21:05:15.942" v="446" actId="26606"/>
          <ac:spMkLst>
            <pc:docMk/>
            <pc:sldMk cId="2538659567" sldId="274"/>
            <ac:spMk id="127" creationId="{1FE70F0B-6649-4094-9B4C-EFB37C6A3C88}"/>
          </ac:spMkLst>
        </pc:spChg>
        <pc:spChg chg="add del">
          <ac:chgData name="Aishwarya Mishra" userId="fe3f68b355885646" providerId="LiveId" clId="{602EB504-318C-4321-8EF7-8BA17732DA0A}" dt="2021-12-15T21:05:15.942" v="446" actId="26606"/>
          <ac:spMkLst>
            <pc:docMk/>
            <pc:sldMk cId="2538659567" sldId="274"/>
            <ac:spMk id="130" creationId="{CFC7B1EF-D751-4A86-B2A8-689E47E5C1AF}"/>
          </ac:spMkLst>
        </pc:spChg>
        <pc:spChg chg="add del">
          <ac:chgData name="Aishwarya Mishra" userId="fe3f68b355885646" providerId="LiveId" clId="{602EB504-318C-4321-8EF7-8BA17732DA0A}" dt="2021-12-15T21:05:19.116" v="448" actId="26606"/>
          <ac:spMkLst>
            <pc:docMk/>
            <pc:sldMk cId="2538659567" sldId="274"/>
            <ac:spMk id="135" creationId="{1CE580D1-F917-4567-AFB4-99AA9B52ADF0}"/>
          </ac:spMkLst>
        </pc:spChg>
        <pc:spChg chg="add del">
          <ac:chgData name="Aishwarya Mishra" userId="fe3f68b355885646" providerId="LiveId" clId="{602EB504-318C-4321-8EF7-8BA17732DA0A}" dt="2021-12-15T21:05:19.116" v="448" actId="26606"/>
          <ac:spMkLst>
            <pc:docMk/>
            <pc:sldMk cId="2538659567" sldId="274"/>
            <ac:spMk id="139" creationId="{EC17D08F-2133-44A9-B28C-CB29928FA8D9}"/>
          </ac:spMkLst>
        </pc:spChg>
        <pc:spChg chg="add del">
          <ac:chgData name="Aishwarya Mishra" userId="fe3f68b355885646" providerId="LiveId" clId="{602EB504-318C-4321-8EF7-8BA17732DA0A}" dt="2021-12-15T21:05:19.116" v="448" actId="26606"/>
          <ac:spMkLst>
            <pc:docMk/>
            <pc:sldMk cId="2538659567" sldId="274"/>
            <ac:spMk id="140" creationId="{0CC36881-E309-4C41-8B5B-203AADC15FF6}"/>
          </ac:spMkLst>
        </pc:spChg>
        <pc:spChg chg="add del">
          <ac:chgData name="Aishwarya Mishra" userId="fe3f68b355885646" providerId="LiveId" clId="{602EB504-318C-4321-8EF7-8BA17732DA0A}" dt="2021-12-15T21:06:19.644" v="468" actId="26606"/>
          <ac:spMkLst>
            <pc:docMk/>
            <pc:sldMk cId="2538659567" sldId="274"/>
            <ac:spMk id="146" creationId="{622F7FD7-8884-4FD5-95AB-0B5C6033ADF7}"/>
          </ac:spMkLst>
        </pc:spChg>
        <pc:spChg chg="add del">
          <ac:chgData name="Aishwarya Mishra" userId="fe3f68b355885646" providerId="LiveId" clId="{602EB504-318C-4321-8EF7-8BA17732DA0A}" dt="2021-12-15T21:06:21.624" v="470" actId="26606"/>
          <ac:spMkLst>
            <pc:docMk/>
            <pc:sldMk cId="2538659567" sldId="274"/>
            <ac:spMk id="149" creationId="{1CE580D1-F917-4567-AFB4-99AA9B52ADF0}"/>
          </ac:spMkLst>
        </pc:spChg>
        <pc:spChg chg="add del">
          <ac:chgData name="Aishwarya Mishra" userId="fe3f68b355885646" providerId="LiveId" clId="{602EB504-318C-4321-8EF7-8BA17732DA0A}" dt="2021-12-15T21:06:21.624" v="470" actId="26606"/>
          <ac:spMkLst>
            <pc:docMk/>
            <pc:sldMk cId="2538659567" sldId="274"/>
            <ac:spMk id="153" creationId="{EC17D08F-2133-44A9-B28C-CB29928FA8D9}"/>
          </ac:spMkLst>
        </pc:spChg>
        <pc:spChg chg="add del">
          <ac:chgData name="Aishwarya Mishra" userId="fe3f68b355885646" providerId="LiveId" clId="{602EB504-318C-4321-8EF7-8BA17732DA0A}" dt="2021-12-15T21:06:21.624" v="470" actId="26606"/>
          <ac:spMkLst>
            <pc:docMk/>
            <pc:sldMk cId="2538659567" sldId="274"/>
            <ac:spMk id="154" creationId="{0CC36881-E309-4C41-8B5B-203AADC15FF6}"/>
          </ac:spMkLst>
        </pc:spChg>
        <pc:spChg chg="add del">
          <ac:chgData name="Aishwarya Mishra" userId="fe3f68b355885646" providerId="LiveId" clId="{602EB504-318C-4321-8EF7-8BA17732DA0A}" dt="2021-12-15T21:06:26.922" v="472" actId="26606"/>
          <ac:spMkLst>
            <pc:docMk/>
            <pc:sldMk cId="2538659567" sldId="274"/>
            <ac:spMk id="162" creationId="{0CABCAE3-64FC-4149-819F-2C1812824154}"/>
          </ac:spMkLst>
        </pc:spChg>
        <pc:spChg chg="add del">
          <ac:chgData name="Aishwarya Mishra" userId="fe3f68b355885646" providerId="LiveId" clId="{602EB504-318C-4321-8EF7-8BA17732DA0A}" dt="2021-12-15T21:06:26.922" v="472" actId="26606"/>
          <ac:spMkLst>
            <pc:docMk/>
            <pc:sldMk cId="2538659567" sldId="274"/>
            <ac:spMk id="166" creationId="{CE2313CB-AD5A-4ABF-8017-2F3888D07300}"/>
          </ac:spMkLst>
        </pc:spChg>
        <pc:spChg chg="add del">
          <ac:chgData name="Aishwarya Mishra" userId="fe3f68b355885646" providerId="LiveId" clId="{602EB504-318C-4321-8EF7-8BA17732DA0A}" dt="2021-12-15T21:06:26.922" v="472" actId="26606"/>
          <ac:spMkLst>
            <pc:docMk/>
            <pc:sldMk cId="2538659567" sldId="274"/>
            <ac:spMk id="167" creationId="{FDE009D9-E9CB-4EBB-A0C6-C345F84959D4}"/>
          </ac:spMkLst>
        </pc:spChg>
        <pc:spChg chg="add del">
          <ac:chgData name="Aishwarya Mishra" userId="fe3f68b355885646" providerId="LiveId" clId="{602EB504-318C-4321-8EF7-8BA17732DA0A}" dt="2021-12-15T21:06:26.922" v="472" actId="26606"/>
          <ac:spMkLst>
            <pc:docMk/>
            <pc:sldMk cId="2538659567" sldId="274"/>
            <ac:spMk id="171" creationId="{EC547D0E-8A87-4725-8224-311D6A772966}"/>
          </ac:spMkLst>
        </pc:spChg>
        <pc:spChg chg="add">
          <ac:chgData name="Aishwarya Mishra" userId="fe3f68b355885646" providerId="LiveId" clId="{602EB504-318C-4321-8EF7-8BA17732DA0A}" dt="2021-12-15T21:06:26.951" v="473" actId="26606"/>
          <ac:spMkLst>
            <pc:docMk/>
            <pc:sldMk cId="2538659567" sldId="274"/>
            <ac:spMk id="176" creationId="{84C75E2B-CACA-478C-B26B-182AF87A18E3}"/>
          </ac:spMkLst>
        </pc:spChg>
        <pc:grpChg chg="add del">
          <ac:chgData name="Aishwarya Mishra" userId="fe3f68b355885646" providerId="LiveId" clId="{602EB504-318C-4321-8EF7-8BA17732DA0A}" dt="2021-12-15T21:04:52.722" v="434" actId="26606"/>
          <ac:grpSpMkLst>
            <pc:docMk/>
            <pc:sldMk cId="2538659567" sldId="274"/>
            <ac:grpSpMk id="23" creationId="{E8ACF89C-CFC3-4D68-B3C4-2BEFB7BBE5F7}"/>
          </ac:grpSpMkLst>
        </pc:grpChg>
        <pc:grpChg chg="add del">
          <ac:chgData name="Aishwarya Mishra" userId="fe3f68b355885646" providerId="LiveId" clId="{602EB504-318C-4321-8EF7-8BA17732DA0A}" dt="2021-12-15T21:04:54.590" v="436" actId="26606"/>
          <ac:grpSpMkLst>
            <pc:docMk/>
            <pc:sldMk cId="2538659567" sldId="274"/>
            <ac:grpSpMk id="40" creationId="{AED92372-F778-4E96-9E90-4E63BAF3CAD3}"/>
          </ac:grpSpMkLst>
        </pc:grpChg>
        <pc:grpChg chg="add del">
          <ac:chgData name="Aishwarya Mishra" userId="fe3f68b355885646" providerId="LiveId" clId="{602EB504-318C-4321-8EF7-8BA17732DA0A}" dt="2021-12-15T21:05:47.260" v="456" actId="26606"/>
          <ac:grpSpMkLst>
            <pc:docMk/>
            <pc:sldMk cId="2538659567" sldId="274"/>
            <ac:grpSpMk id="53" creationId="{E8ACF89C-CFC3-4D68-B3C4-2BEFB7BBE5F7}"/>
          </ac:grpSpMkLst>
        </pc:grpChg>
        <pc:grpChg chg="add del">
          <ac:chgData name="Aishwarya Mishra" userId="fe3f68b355885646" providerId="LiveId" clId="{602EB504-318C-4321-8EF7-8BA17732DA0A}" dt="2021-12-15T21:05:04.652" v="440" actId="26606"/>
          <ac:grpSpMkLst>
            <pc:docMk/>
            <pc:sldMk cId="2538659567" sldId="274"/>
            <ac:grpSpMk id="73" creationId="{ECD36A4A-123D-46E3-8A64-13B8B3F019BD}"/>
          </ac:grpSpMkLst>
        </pc:grpChg>
        <pc:grpChg chg="add del">
          <ac:chgData name="Aishwarya Mishra" userId="fe3f68b355885646" providerId="LiveId" clId="{602EB504-318C-4321-8EF7-8BA17732DA0A}" dt="2021-12-15T21:05:47.212" v="455" actId="26606"/>
          <ac:grpSpMkLst>
            <pc:docMk/>
            <pc:sldMk cId="2538659567" sldId="274"/>
            <ac:grpSpMk id="75" creationId="{AED92372-F778-4E96-9E90-4E63BAF3CAD3}"/>
          </ac:grpSpMkLst>
        </pc:grpChg>
        <pc:grpChg chg="add del">
          <ac:chgData name="Aishwarya Mishra" userId="fe3f68b355885646" providerId="LiveId" clId="{602EB504-318C-4321-8EF7-8BA17732DA0A}" dt="2021-12-15T21:05:19.789" v="450" actId="26606"/>
          <ac:grpSpMkLst>
            <pc:docMk/>
            <pc:sldMk cId="2538659567" sldId="274"/>
            <ac:grpSpMk id="89" creationId="{2DEB0789-A9B0-403A-A5C2-10EDAE179A0D}"/>
          </ac:grpSpMkLst>
        </pc:grpChg>
        <pc:grpChg chg="add del">
          <ac:chgData name="Aishwarya Mishra" userId="fe3f68b355885646" providerId="LiveId" clId="{602EB504-318C-4321-8EF7-8BA17732DA0A}" dt="2021-12-15T21:06:26.951" v="473" actId="26606"/>
          <ac:grpSpMkLst>
            <pc:docMk/>
            <pc:sldMk cId="2538659567" sldId="274"/>
            <ac:grpSpMk id="97" creationId="{E8ACF89C-CFC3-4D68-B3C4-2BEFB7BBE5F7}"/>
          </ac:grpSpMkLst>
        </pc:grpChg>
        <pc:grpChg chg="add del">
          <ac:chgData name="Aishwarya Mishra" userId="fe3f68b355885646" providerId="LiveId" clId="{602EB504-318C-4321-8EF7-8BA17732DA0A}" dt="2021-12-15T21:05:12.864" v="444" actId="26606"/>
          <ac:grpSpMkLst>
            <pc:docMk/>
            <pc:sldMk cId="2538659567" sldId="274"/>
            <ac:grpSpMk id="112" creationId="{E8ACF89C-CFC3-4D68-B3C4-2BEFB7BBE5F7}"/>
          </ac:grpSpMkLst>
        </pc:grpChg>
        <pc:grpChg chg="add del">
          <ac:chgData name="Aishwarya Mishra" userId="fe3f68b355885646" providerId="LiveId" clId="{602EB504-318C-4321-8EF7-8BA17732DA0A}" dt="2021-12-15T21:06:19.644" v="468" actId="26606"/>
          <ac:grpSpMkLst>
            <pc:docMk/>
            <pc:sldMk cId="2538659567" sldId="274"/>
            <ac:grpSpMk id="121" creationId="{E8ACF89C-CFC3-4D68-B3C4-2BEFB7BBE5F7}"/>
          </ac:grpSpMkLst>
        </pc:grpChg>
        <pc:grpChg chg="add del">
          <ac:chgData name="Aishwarya Mishra" userId="fe3f68b355885646" providerId="LiveId" clId="{602EB504-318C-4321-8EF7-8BA17732DA0A}" dt="2021-12-15T21:05:15.942" v="446" actId="26606"/>
          <ac:grpSpMkLst>
            <pc:docMk/>
            <pc:sldMk cId="2538659567" sldId="274"/>
            <ac:grpSpMk id="128" creationId="{2DEB0789-A9B0-403A-A5C2-10EDAE179A0D}"/>
          </ac:grpSpMkLst>
        </pc:grpChg>
        <pc:grpChg chg="add del">
          <ac:chgData name="Aishwarya Mishra" userId="fe3f68b355885646" providerId="LiveId" clId="{602EB504-318C-4321-8EF7-8BA17732DA0A}" dt="2021-12-15T21:05:19.116" v="448" actId="26606"/>
          <ac:grpSpMkLst>
            <pc:docMk/>
            <pc:sldMk cId="2538659567" sldId="274"/>
            <ac:grpSpMk id="142" creationId="{AED92372-F778-4E96-9E90-4E63BAF3CAD3}"/>
          </ac:grpSpMkLst>
        </pc:grpChg>
        <pc:grpChg chg="add del">
          <ac:chgData name="Aishwarya Mishra" userId="fe3f68b355885646" providerId="LiveId" clId="{602EB504-318C-4321-8EF7-8BA17732DA0A}" dt="2021-12-15T21:06:21.624" v="470" actId="26606"/>
          <ac:grpSpMkLst>
            <pc:docMk/>
            <pc:sldMk cId="2538659567" sldId="274"/>
            <ac:grpSpMk id="156" creationId="{AED92372-F778-4E96-9E90-4E63BAF3CAD3}"/>
          </ac:grpSpMkLst>
        </pc:grpChg>
        <pc:grpChg chg="add del">
          <ac:chgData name="Aishwarya Mishra" userId="fe3f68b355885646" providerId="LiveId" clId="{602EB504-318C-4321-8EF7-8BA17732DA0A}" dt="2021-12-15T21:06:26.922" v="472" actId="26606"/>
          <ac:grpSpMkLst>
            <pc:docMk/>
            <pc:sldMk cId="2538659567" sldId="274"/>
            <ac:grpSpMk id="168" creationId="{230FFF44-4B6D-47A3-8EF6-EC72DA2A7FFD}"/>
          </ac:grpSpMkLst>
        </pc:grpChg>
        <pc:picChg chg="add mod">
          <ac:chgData name="Aishwarya Mishra" userId="fe3f68b355885646" providerId="LiveId" clId="{602EB504-318C-4321-8EF7-8BA17732DA0A}" dt="2021-12-15T21:07:28.721" v="476" actId="1076"/>
          <ac:picMkLst>
            <pc:docMk/>
            <pc:sldMk cId="2538659567" sldId="274"/>
            <ac:picMk id="4" creationId="{246D60E7-CF1E-4847-8D26-638E6FEB83EB}"/>
          </ac:picMkLst>
        </pc:picChg>
        <pc:picChg chg="add del mod">
          <ac:chgData name="Aishwarya Mishra" userId="fe3f68b355885646" providerId="LiveId" clId="{602EB504-318C-4321-8EF7-8BA17732DA0A}" dt="2021-12-15T21:07:52.316" v="481" actId="478"/>
          <ac:picMkLst>
            <pc:docMk/>
            <pc:sldMk cId="2538659567" sldId="274"/>
            <ac:picMk id="6" creationId="{0A6F179C-EB11-4BF5-93B3-76FADE1F5FE3}"/>
          </ac:picMkLst>
        </pc:picChg>
        <pc:picChg chg="add del">
          <ac:chgData name="Aishwarya Mishra" userId="fe3f68b355885646" providerId="LiveId" clId="{602EB504-318C-4321-8EF7-8BA17732DA0A}" dt="2021-12-15T21:04:52.722" v="434" actId="26606"/>
          <ac:picMkLst>
            <pc:docMk/>
            <pc:sldMk cId="2538659567" sldId="274"/>
            <ac:picMk id="11" creationId="{012FDCFE-9AD2-4D8A-8CBF-B3AA37EBF6DD}"/>
          </ac:picMkLst>
        </pc:picChg>
        <pc:picChg chg="add del">
          <ac:chgData name="Aishwarya Mishra" userId="fe3f68b355885646" providerId="LiveId" clId="{602EB504-318C-4321-8EF7-8BA17732DA0A}" dt="2021-12-15T21:04:52.722" v="434" actId="26606"/>
          <ac:picMkLst>
            <pc:docMk/>
            <pc:sldMk cId="2538659567" sldId="274"/>
            <ac:picMk id="29" creationId="{16EFE474-4FE0-4E8F-8F09-5ED2C9E76A84}"/>
          </ac:picMkLst>
        </pc:picChg>
        <pc:picChg chg="add del">
          <ac:chgData name="Aishwarya Mishra" userId="fe3f68b355885646" providerId="LiveId" clId="{602EB504-318C-4321-8EF7-8BA17732DA0A}" dt="2021-12-15T21:04:54.590" v="436" actId="26606"/>
          <ac:picMkLst>
            <pc:docMk/>
            <pc:sldMk cId="2538659567" sldId="274"/>
            <ac:picMk id="34" creationId="{1F5620B8-A2D8-4568-B566-F0453A0D9167}"/>
          </ac:picMkLst>
        </pc:picChg>
        <pc:picChg chg="add del">
          <ac:chgData name="Aishwarya Mishra" userId="fe3f68b355885646" providerId="LiveId" clId="{602EB504-318C-4321-8EF7-8BA17732DA0A}" dt="2021-12-15T21:04:54.590" v="436" actId="26606"/>
          <ac:picMkLst>
            <pc:docMk/>
            <pc:sldMk cId="2538659567" sldId="274"/>
            <ac:picMk id="43" creationId="{4B61EBEC-D0CA-456C-98A6-EDA1AC9FB0D6}"/>
          </ac:picMkLst>
        </pc:picChg>
        <pc:picChg chg="add del">
          <ac:chgData name="Aishwarya Mishra" userId="fe3f68b355885646" providerId="LiveId" clId="{602EB504-318C-4321-8EF7-8BA17732DA0A}" dt="2021-12-15T21:05:47.260" v="456" actId="26606"/>
          <ac:picMkLst>
            <pc:docMk/>
            <pc:sldMk cId="2538659567" sldId="274"/>
            <ac:picMk id="47" creationId="{012FDCFE-9AD2-4D8A-8CBF-B3AA37EBF6DD}"/>
          </ac:picMkLst>
        </pc:picChg>
        <pc:picChg chg="add del">
          <ac:chgData name="Aishwarya Mishra" userId="fe3f68b355885646" providerId="LiveId" clId="{602EB504-318C-4321-8EF7-8BA17732DA0A}" dt="2021-12-15T21:05:47.260" v="456" actId="26606"/>
          <ac:picMkLst>
            <pc:docMk/>
            <pc:sldMk cId="2538659567" sldId="274"/>
            <ac:picMk id="55" creationId="{16EFE474-4FE0-4E8F-8F09-5ED2C9E76A84}"/>
          </ac:picMkLst>
        </pc:picChg>
        <pc:picChg chg="add del">
          <ac:chgData name="Aishwarya Mishra" userId="fe3f68b355885646" providerId="LiveId" clId="{602EB504-318C-4321-8EF7-8BA17732DA0A}" dt="2021-12-15T21:05:47.212" v="455" actId="26606"/>
          <ac:picMkLst>
            <pc:docMk/>
            <pc:sldMk cId="2538659567" sldId="274"/>
            <ac:picMk id="59" creationId="{1F5620B8-A2D8-4568-B566-F0453A0D9167}"/>
          </ac:picMkLst>
        </pc:picChg>
        <pc:picChg chg="add del">
          <ac:chgData name="Aishwarya Mishra" userId="fe3f68b355885646" providerId="LiveId" clId="{602EB504-318C-4321-8EF7-8BA17732DA0A}" dt="2021-12-15T21:05:04.652" v="440" actId="26606"/>
          <ac:picMkLst>
            <pc:docMk/>
            <pc:sldMk cId="2538659567" sldId="274"/>
            <ac:picMk id="63" creationId="{50FF2874-547C-4D14-9E18-28B19002FB8C}"/>
          </ac:picMkLst>
        </pc:picChg>
        <pc:picChg chg="add del">
          <ac:chgData name="Aishwarya Mishra" userId="fe3f68b355885646" providerId="LiveId" clId="{602EB504-318C-4321-8EF7-8BA17732DA0A}" dt="2021-12-15T21:05:47.212" v="455" actId="26606"/>
          <ac:picMkLst>
            <pc:docMk/>
            <pc:sldMk cId="2538659567" sldId="274"/>
            <ac:picMk id="72" creationId="{4B61EBEC-D0CA-456C-98A6-EDA1AC9FB0D6}"/>
          </ac:picMkLst>
        </pc:picChg>
        <pc:picChg chg="add del">
          <ac:chgData name="Aishwarya Mishra" userId="fe3f68b355885646" providerId="LiveId" clId="{602EB504-318C-4321-8EF7-8BA17732DA0A}" dt="2021-12-15T21:05:04.652" v="440" actId="26606"/>
          <ac:picMkLst>
            <pc:docMk/>
            <pc:sldMk cId="2538659567" sldId="274"/>
            <ac:picMk id="77" creationId="{55EC7096-D0A6-471D-AE28-B68D70388E32}"/>
          </ac:picMkLst>
        </pc:picChg>
        <pc:picChg chg="add del">
          <ac:chgData name="Aishwarya Mishra" userId="fe3f68b355885646" providerId="LiveId" clId="{602EB504-318C-4321-8EF7-8BA17732DA0A}" dt="2021-12-15T21:06:26.951" v="473" actId="26606"/>
          <ac:picMkLst>
            <pc:docMk/>
            <pc:sldMk cId="2538659567" sldId="274"/>
            <ac:picMk id="80" creationId="{012FDCFE-9AD2-4D8A-8CBF-B3AA37EBF6DD}"/>
          </ac:picMkLst>
        </pc:picChg>
        <pc:picChg chg="add del">
          <ac:chgData name="Aishwarya Mishra" userId="fe3f68b355885646" providerId="LiveId" clId="{602EB504-318C-4321-8EF7-8BA17732DA0A}" dt="2021-12-15T21:05:19.789" v="450" actId="26606"/>
          <ac:picMkLst>
            <pc:docMk/>
            <pc:sldMk cId="2538659567" sldId="274"/>
            <ac:picMk id="81" creationId="{0230B863-E149-4436-9966-083284D14693}"/>
          </ac:picMkLst>
        </pc:picChg>
        <pc:picChg chg="add del">
          <ac:chgData name="Aishwarya Mishra" userId="fe3f68b355885646" providerId="LiveId" clId="{602EB504-318C-4321-8EF7-8BA17732DA0A}" dt="2021-12-15T21:05:19.789" v="450" actId="26606"/>
          <ac:picMkLst>
            <pc:docMk/>
            <pc:sldMk cId="2538659567" sldId="274"/>
            <ac:picMk id="84" creationId="{012FDCFE-9AD2-4D8A-8CBF-B3AA37EBF6DD}"/>
          </ac:picMkLst>
        </pc:picChg>
        <pc:picChg chg="add del">
          <ac:chgData name="Aishwarya Mishra" userId="fe3f68b355885646" providerId="LiveId" clId="{602EB504-318C-4321-8EF7-8BA17732DA0A}" dt="2021-12-15T21:05:12.864" v="444" actId="26606"/>
          <ac:picMkLst>
            <pc:docMk/>
            <pc:sldMk cId="2538659567" sldId="274"/>
            <ac:picMk id="100" creationId="{012FDCFE-9AD2-4D8A-8CBF-B3AA37EBF6DD}"/>
          </ac:picMkLst>
        </pc:picChg>
        <pc:picChg chg="add del">
          <ac:chgData name="Aishwarya Mishra" userId="fe3f68b355885646" providerId="LiveId" clId="{602EB504-318C-4321-8EF7-8BA17732DA0A}" dt="2021-12-15T21:06:26.951" v="473" actId="26606"/>
          <ac:picMkLst>
            <pc:docMk/>
            <pc:sldMk cId="2538659567" sldId="274"/>
            <ac:picMk id="105" creationId="{16EFE474-4FE0-4E8F-8F09-5ED2C9E76A84}"/>
          </ac:picMkLst>
        </pc:picChg>
        <pc:picChg chg="add del">
          <ac:chgData name="Aishwarya Mishra" userId="fe3f68b355885646" providerId="LiveId" clId="{602EB504-318C-4321-8EF7-8BA17732DA0A}" dt="2021-12-15T21:06:19.644" v="468" actId="26606"/>
          <ac:picMkLst>
            <pc:docMk/>
            <pc:sldMk cId="2538659567" sldId="274"/>
            <ac:picMk id="114" creationId="{012FDCFE-9AD2-4D8A-8CBF-B3AA37EBF6DD}"/>
          </ac:picMkLst>
        </pc:picChg>
        <pc:picChg chg="add del">
          <ac:chgData name="Aishwarya Mishra" userId="fe3f68b355885646" providerId="LiveId" clId="{602EB504-318C-4321-8EF7-8BA17732DA0A}" dt="2021-12-15T21:05:12.864" v="444" actId="26606"/>
          <ac:picMkLst>
            <pc:docMk/>
            <pc:sldMk cId="2538659567" sldId="274"/>
            <ac:picMk id="118" creationId="{16EFE474-4FE0-4E8F-8F09-5ED2C9E76A84}"/>
          </ac:picMkLst>
        </pc:picChg>
        <pc:picChg chg="add del">
          <ac:chgData name="Aishwarya Mishra" userId="fe3f68b355885646" providerId="LiveId" clId="{602EB504-318C-4321-8EF7-8BA17732DA0A}" dt="2021-12-15T21:05:15.942" v="446" actId="26606"/>
          <ac:picMkLst>
            <pc:docMk/>
            <pc:sldMk cId="2538659567" sldId="274"/>
            <ac:picMk id="123" creationId="{012FDCFE-9AD2-4D8A-8CBF-B3AA37EBF6DD}"/>
          </ac:picMkLst>
        </pc:picChg>
        <pc:picChg chg="add del">
          <ac:chgData name="Aishwarya Mishra" userId="fe3f68b355885646" providerId="LiveId" clId="{602EB504-318C-4321-8EF7-8BA17732DA0A}" dt="2021-12-15T21:05:15.942" v="446" actId="26606"/>
          <ac:picMkLst>
            <pc:docMk/>
            <pc:sldMk cId="2538659567" sldId="274"/>
            <ac:picMk id="132" creationId="{0230B863-E149-4436-9966-083284D14693}"/>
          </ac:picMkLst>
        </pc:picChg>
        <pc:picChg chg="add del">
          <ac:chgData name="Aishwarya Mishra" userId="fe3f68b355885646" providerId="LiveId" clId="{602EB504-318C-4321-8EF7-8BA17732DA0A}" dt="2021-12-15T21:05:19.116" v="448" actId="26606"/>
          <ac:picMkLst>
            <pc:docMk/>
            <pc:sldMk cId="2538659567" sldId="274"/>
            <ac:picMk id="136" creationId="{1F5620B8-A2D8-4568-B566-F0453A0D9167}"/>
          </ac:picMkLst>
        </pc:picChg>
        <pc:picChg chg="add del">
          <ac:chgData name="Aishwarya Mishra" userId="fe3f68b355885646" providerId="LiveId" clId="{602EB504-318C-4321-8EF7-8BA17732DA0A}" dt="2021-12-15T21:05:19.116" v="448" actId="26606"/>
          <ac:picMkLst>
            <pc:docMk/>
            <pc:sldMk cId="2538659567" sldId="274"/>
            <ac:picMk id="143" creationId="{4B61EBEC-D0CA-456C-98A6-EDA1AC9FB0D6}"/>
          </ac:picMkLst>
        </pc:picChg>
        <pc:picChg chg="add del">
          <ac:chgData name="Aishwarya Mishra" userId="fe3f68b355885646" providerId="LiveId" clId="{602EB504-318C-4321-8EF7-8BA17732DA0A}" dt="2021-12-15T21:06:19.644" v="468" actId="26606"/>
          <ac:picMkLst>
            <pc:docMk/>
            <pc:sldMk cId="2538659567" sldId="274"/>
            <ac:picMk id="147" creationId="{16EFE474-4FE0-4E8F-8F09-5ED2C9E76A84}"/>
          </ac:picMkLst>
        </pc:picChg>
        <pc:picChg chg="add del">
          <ac:chgData name="Aishwarya Mishra" userId="fe3f68b355885646" providerId="LiveId" clId="{602EB504-318C-4321-8EF7-8BA17732DA0A}" dt="2021-12-15T21:06:21.624" v="470" actId="26606"/>
          <ac:picMkLst>
            <pc:docMk/>
            <pc:sldMk cId="2538659567" sldId="274"/>
            <ac:picMk id="150" creationId="{1F5620B8-A2D8-4568-B566-F0453A0D9167}"/>
          </ac:picMkLst>
        </pc:picChg>
        <pc:picChg chg="add del">
          <ac:chgData name="Aishwarya Mishra" userId="fe3f68b355885646" providerId="LiveId" clId="{602EB504-318C-4321-8EF7-8BA17732DA0A}" dt="2021-12-15T21:06:21.624" v="470" actId="26606"/>
          <ac:picMkLst>
            <pc:docMk/>
            <pc:sldMk cId="2538659567" sldId="274"/>
            <ac:picMk id="159" creationId="{4B61EBEC-D0CA-456C-98A6-EDA1AC9FB0D6}"/>
          </ac:picMkLst>
        </pc:picChg>
        <pc:picChg chg="add del">
          <ac:chgData name="Aishwarya Mishra" userId="fe3f68b355885646" providerId="LiveId" clId="{602EB504-318C-4321-8EF7-8BA17732DA0A}" dt="2021-12-15T21:06:26.922" v="472" actId="26606"/>
          <ac:picMkLst>
            <pc:docMk/>
            <pc:sldMk cId="2538659567" sldId="274"/>
            <ac:picMk id="163" creationId="{012FDCFE-9AD2-4D8A-8CBF-B3AA37EBF6DD}"/>
          </ac:picMkLst>
        </pc:picChg>
        <pc:picChg chg="add del">
          <ac:chgData name="Aishwarya Mishra" userId="fe3f68b355885646" providerId="LiveId" clId="{602EB504-318C-4321-8EF7-8BA17732DA0A}" dt="2021-12-15T21:06:26.922" v="472" actId="26606"/>
          <ac:picMkLst>
            <pc:docMk/>
            <pc:sldMk cId="2538659567" sldId="274"/>
            <ac:picMk id="173" creationId="{3A580E99-2B1B-4372-A707-20312A9403A1}"/>
          </ac:picMkLst>
        </pc:picChg>
        <pc:picChg chg="add">
          <ac:chgData name="Aishwarya Mishra" userId="fe3f68b355885646" providerId="LiveId" clId="{602EB504-318C-4321-8EF7-8BA17732DA0A}" dt="2021-12-15T21:06:26.951" v="473" actId="26606"/>
          <ac:picMkLst>
            <pc:docMk/>
            <pc:sldMk cId="2538659567" sldId="274"/>
            <ac:picMk id="177" creationId="{50FF2874-547C-4D14-9E18-28B19002FB8C}"/>
          </ac:picMkLst>
        </pc:picChg>
        <pc:cxnChg chg="add del">
          <ac:chgData name="Aishwarya Mishra" userId="fe3f68b355885646" providerId="LiveId" clId="{602EB504-318C-4321-8EF7-8BA17732DA0A}" dt="2021-12-15T21:04:52.722" v="434" actId="26606"/>
          <ac:cxnSpMkLst>
            <pc:docMk/>
            <pc:sldMk cId="2538659567" sldId="274"/>
            <ac:cxnSpMk id="13" creationId="{FBD463FC-4CA8-4FF4-85A3-AF9F4B98D210}"/>
          </ac:cxnSpMkLst>
        </pc:cxnChg>
        <pc:cxnChg chg="add del">
          <ac:chgData name="Aishwarya Mishra" userId="fe3f68b355885646" providerId="LiveId" clId="{602EB504-318C-4321-8EF7-8BA17732DA0A}" dt="2021-12-15T21:04:52.722" v="434" actId="26606"/>
          <ac:cxnSpMkLst>
            <pc:docMk/>
            <pc:sldMk cId="2538659567" sldId="274"/>
            <ac:cxnSpMk id="15" creationId="{BECF35C3-8B44-4F4B-BD25-4C01823DB22A}"/>
          </ac:cxnSpMkLst>
        </pc:cxnChg>
        <pc:cxnChg chg="add del">
          <ac:chgData name="Aishwarya Mishra" userId="fe3f68b355885646" providerId="LiveId" clId="{602EB504-318C-4321-8EF7-8BA17732DA0A}" dt="2021-12-15T21:04:52.722" v="434" actId="26606"/>
          <ac:cxnSpMkLst>
            <pc:docMk/>
            <pc:sldMk cId="2538659567" sldId="274"/>
            <ac:cxnSpMk id="21" creationId="{EE68D41B-9286-479F-9AB7-678C8E348D71}"/>
          </ac:cxnSpMkLst>
        </pc:cxnChg>
        <pc:cxnChg chg="add del">
          <ac:chgData name="Aishwarya Mishra" userId="fe3f68b355885646" providerId="LiveId" clId="{602EB504-318C-4321-8EF7-8BA17732DA0A}" dt="2021-12-15T21:04:52.722" v="434" actId="26606"/>
          <ac:cxnSpMkLst>
            <pc:docMk/>
            <pc:sldMk cId="2538659567" sldId="274"/>
            <ac:cxnSpMk id="31" creationId="{CF8B8C81-54DC-4AF5-B682-3A2C70A6B55C}"/>
          </ac:cxnSpMkLst>
        </pc:cxnChg>
        <pc:cxnChg chg="add del">
          <ac:chgData name="Aishwarya Mishra" userId="fe3f68b355885646" providerId="LiveId" clId="{602EB504-318C-4321-8EF7-8BA17732DA0A}" dt="2021-12-15T21:04:54.590" v="436" actId="26606"/>
          <ac:cxnSpMkLst>
            <pc:docMk/>
            <pc:sldMk cId="2538659567" sldId="274"/>
            <ac:cxnSpMk id="35" creationId="{1C7D2BA4-4B7A-4596-8BCC-5CF715423894}"/>
          </ac:cxnSpMkLst>
        </pc:cxnChg>
        <pc:cxnChg chg="add del">
          <ac:chgData name="Aishwarya Mishra" userId="fe3f68b355885646" providerId="LiveId" clId="{602EB504-318C-4321-8EF7-8BA17732DA0A}" dt="2021-12-15T21:04:54.590" v="436" actId="26606"/>
          <ac:cxnSpMkLst>
            <pc:docMk/>
            <pc:sldMk cId="2538659567" sldId="274"/>
            <ac:cxnSpMk id="36" creationId="{4977F1E1-2B6F-4BB6-899F-67D8764D83C5}"/>
          </ac:cxnSpMkLst>
        </pc:cxnChg>
        <pc:cxnChg chg="add del">
          <ac:chgData name="Aishwarya Mishra" userId="fe3f68b355885646" providerId="LiveId" clId="{602EB504-318C-4321-8EF7-8BA17732DA0A}" dt="2021-12-15T21:04:54.590" v="436" actId="26606"/>
          <ac:cxnSpMkLst>
            <pc:docMk/>
            <pc:sldMk cId="2538659567" sldId="274"/>
            <ac:cxnSpMk id="39" creationId="{84F2C6A8-7D46-49EA-860B-0F0B0208436C}"/>
          </ac:cxnSpMkLst>
        </pc:cxnChg>
        <pc:cxnChg chg="add del">
          <ac:chgData name="Aishwarya Mishra" userId="fe3f68b355885646" providerId="LiveId" clId="{602EB504-318C-4321-8EF7-8BA17732DA0A}" dt="2021-12-15T21:04:54.590" v="436" actId="26606"/>
          <ac:cxnSpMkLst>
            <pc:docMk/>
            <pc:sldMk cId="2538659567" sldId="274"/>
            <ac:cxnSpMk id="44" creationId="{718A71EB-D327-4458-85FB-26336B2BA01B}"/>
          </ac:cxnSpMkLst>
        </pc:cxnChg>
        <pc:cxnChg chg="add del">
          <ac:chgData name="Aishwarya Mishra" userId="fe3f68b355885646" providerId="LiveId" clId="{602EB504-318C-4321-8EF7-8BA17732DA0A}" dt="2021-12-15T21:05:47.260" v="456" actId="26606"/>
          <ac:cxnSpMkLst>
            <pc:docMk/>
            <pc:sldMk cId="2538659567" sldId="274"/>
            <ac:cxnSpMk id="48" creationId="{FBD463FC-4CA8-4FF4-85A3-AF9F4B98D210}"/>
          </ac:cxnSpMkLst>
        </pc:cxnChg>
        <pc:cxnChg chg="add del">
          <ac:chgData name="Aishwarya Mishra" userId="fe3f68b355885646" providerId="LiveId" clId="{602EB504-318C-4321-8EF7-8BA17732DA0A}" dt="2021-12-15T21:05:47.260" v="456" actId="26606"/>
          <ac:cxnSpMkLst>
            <pc:docMk/>
            <pc:sldMk cId="2538659567" sldId="274"/>
            <ac:cxnSpMk id="49" creationId="{BECF35C3-8B44-4F4B-BD25-4C01823DB22A}"/>
          </ac:cxnSpMkLst>
        </pc:cxnChg>
        <pc:cxnChg chg="add del">
          <ac:chgData name="Aishwarya Mishra" userId="fe3f68b355885646" providerId="LiveId" clId="{602EB504-318C-4321-8EF7-8BA17732DA0A}" dt="2021-12-15T21:05:47.260" v="456" actId="26606"/>
          <ac:cxnSpMkLst>
            <pc:docMk/>
            <pc:sldMk cId="2538659567" sldId="274"/>
            <ac:cxnSpMk id="52" creationId="{EE68D41B-9286-479F-9AB7-678C8E348D71}"/>
          </ac:cxnSpMkLst>
        </pc:cxnChg>
        <pc:cxnChg chg="add del">
          <ac:chgData name="Aishwarya Mishra" userId="fe3f68b355885646" providerId="LiveId" clId="{602EB504-318C-4321-8EF7-8BA17732DA0A}" dt="2021-12-15T21:05:47.260" v="456" actId="26606"/>
          <ac:cxnSpMkLst>
            <pc:docMk/>
            <pc:sldMk cId="2538659567" sldId="274"/>
            <ac:cxnSpMk id="56" creationId="{CF8B8C81-54DC-4AF5-B682-3A2C70A6B55C}"/>
          </ac:cxnSpMkLst>
        </pc:cxnChg>
        <pc:cxnChg chg="add del">
          <ac:chgData name="Aishwarya Mishra" userId="fe3f68b355885646" providerId="LiveId" clId="{602EB504-318C-4321-8EF7-8BA17732DA0A}" dt="2021-12-15T21:05:47.212" v="455" actId="26606"/>
          <ac:cxnSpMkLst>
            <pc:docMk/>
            <pc:sldMk cId="2538659567" sldId="274"/>
            <ac:cxnSpMk id="60" creationId="{1C7D2BA4-4B7A-4596-8BCC-5CF715423894}"/>
          </ac:cxnSpMkLst>
        </pc:cxnChg>
        <pc:cxnChg chg="add del">
          <ac:chgData name="Aishwarya Mishra" userId="fe3f68b355885646" providerId="LiveId" clId="{602EB504-318C-4321-8EF7-8BA17732DA0A}" dt="2021-12-15T21:05:47.212" v="455" actId="26606"/>
          <ac:cxnSpMkLst>
            <pc:docMk/>
            <pc:sldMk cId="2538659567" sldId="274"/>
            <ac:cxnSpMk id="62" creationId="{4977F1E1-2B6F-4BB6-899F-67D8764D83C5}"/>
          </ac:cxnSpMkLst>
        </pc:cxnChg>
        <pc:cxnChg chg="add del">
          <ac:chgData name="Aishwarya Mishra" userId="fe3f68b355885646" providerId="LiveId" clId="{602EB504-318C-4321-8EF7-8BA17732DA0A}" dt="2021-12-15T21:05:04.652" v="440" actId="26606"/>
          <ac:cxnSpMkLst>
            <pc:docMk/>
            <pc:sldMk cId="2538659567" sldId="274"/>
            <ac:cxnSpMk id="65" creationId="{36CF827D-A163-47F7-BD87-34EB4FA7D696}"/>
          </ac:cxnSpMkLst>
        </pc:cxnChg>
        <pc:cxnChg chg="add del">
          <ac:chgData name="Aishwarya Mishra" userId="fe3f68b355885646" providerId="LiveId" clId="{602EB504-318C-4321-8EF7-8BA17732DA0A}" dt="2021-12-15T21:05:04.652" v="440" actId="26606"/>
          <ac:cxnSpMkLst>
            <pc:docMk/>
            <pc:sldMk cId="2538659567" sldId="274"/>
            <ac:cxnSpMk id="67" creationId="{D299D9A9-1DA8-433D-A9BC-FB48D93D4217}"/>
          </ac:cxnSpMkLst>
        </pc:cxnChg>
        <pc:cxnChg chg="add del">
          <ac:chgData name="Aishwarya Mishra" userId="fe3f68b355885646" providerId="LiveId" clId="{602EB504-318C-4321-8EF7-8BA17732DA0A}" dt="2021-12-15T21:05:47.212" v="455" actId="26606"/>
          <ac:cxnSpMkLst>
            <pc:docMk/>
            <pc:sldMk cId="2538659567" sldId="274"/>
            <ac:cxnSpMk id="68" creationId="{84F2C6A8-7D46-49EA-860B-0F0B0208436C}"/>
          </ac:cxnSpMkLst>
        </pc:cxnChg>
        <pc:cxnChg chg="add del">
          <ac:chgData name="Aishwarya Mishra" userId="fe3f68b355885646" providerId="LiveId" clId="{602EB504-318C-4321-8EF7-8BA17732DA0A}" dt="2021-12-15T21:05:47.212" v="455" actId="26606"/>
          <ac:cxnSpMkLst>
            <pc:docMk/>
            <pc:sldMk cId="2538659567" sldId="274"/>
            <ac:cxnSpMk id="74" creationId="{718A71EB-D327-4458-85FB-26336B2BA01B}"/>
          </ac:cxnSpMkLst>
        </pc:cxnChg>
        <pc:cxnChg chg="add del">
          <ac:chgData name="Aishwarya Mishra" userId="fe3f68b355885646" providerId="LiveId" clId="{602EB504-318C-4321-8EF7-8BA17732DA0A}" dt="2021-12-15T21:05:04.652" v="440" actId="26606"/>
          <ac:cxnSpMkLst>
            <pc:docMk/>
            <pc:sldMk cId="2538659567" sldId="274"/>
            <ac:cxnSpMk id="79" creationId="{2E98EB88-99B6-483D-B203-0D5D63100504}"/>
          </ac:cxnSpMkLst>
        </pc:cxnChg>
        <pc:cxnChg chg="add del">
          <ac:chgData name="Aishwarya Mishra" userId="fe3f68b355885646" providerId="LiveId" clId="{602EB504-318C-4321-8EF7-8BA17732DA0A}" dt="2021-12-15T21:05:19.789" v="450" actId="26606"/>
          <ac:cxnSpMkLst>
            <pc:docMk/>
            <pc:sldMk cId="2538659567" sldId="274"/>
            <ac:cxnSpMk id="83" creationId="{DA9C3450-A86E-4F61-A209-464E80F5B849}"/>
          </ac:cxnSpMkLst>
        </pc:cxnChg>
        <pc:cxnChg chg="add del">
          <ac:chgData name="Aishwarya Mishra" userId="fe3f68b355885646" providerId="LiveId" clId="{602EB504-318C-4321-8EF7-8BA17732DA0A}" dt="2021-12-15T21:05:19.789" v="450" actId="26606"/>
          <ac:cxnSpMkLst>
            <pc:docMk/>
            <pc:sldMk cId="2538659567" sldId="274"/>
            <ac:cxnSpMk id="85" creationId="{FBD463FC-4CA8-4FF4-85A3-AF9F4B98D210}"/>
          </ac:cxnSpMkLst>
        </pc:cxnChg>
        <pc:cxnChg chg="add del">
          <ac:chgData name="Aishwarya Mishra" userId="fe3f68b355885646" providerId="LiveId" clId="{602EB504-318C-4321-8EF7-8BA17732DA0A}" dt="2021-12-15T21:05:19.789" v="450" actId="26606"/>
          <ac:cxnSpMkLst>
            <pc:docMk/>
            <pc:sldMk cId="2538659567" sldId="274"/>
            <ac:cxnSpMk id="86" creationId="{BECF35C3-8B44-4F4B-BD25-4C01823DB22A}"/>
          </ac:cxnSpMkLst>
        </pc:cxnChg>
        <pc:cxnChg chg="add del">
          <ac:chgData name="Aishwarya Mishra" userId="fe3f68b355885646" providerId="LiveId" clId="{602EB504-318C-4321-8EF7-8BA17732DA0A}" dt="2021-12-15T21:06:26.951" v="473" actId="26606"/>
          <ac:cxnSpMkLst>
            <pc:docMk/>
            <pc:sldMk cId="2538659567" sldId="274"/>
            <ac:cxnSpMk id="90" creationId="{FBD463FC-4CA8-4FF4-85A3-AF9F4B98D210}"/>
          </ac:cxnSpMkLst>
        </pc:cxnChg>
        <pc:cxnChg chg="add del">
          <ac:chgData name="Aishwarya Mishra" userId="fe3f68b355885646" providerId="LiveId" clId="{602EB504-318C-4321-8EF7-8BA17732DA0A}" dt="2021-12-15T21:06:26.951" v="473" actId="26606"/>
          <ac:cxnSpMkLst>
            <pc:docMk/>
            <pc:sldMk cId="2538659567" sldId="274"/>
            <ac:cxnSpMk id="91" creationId="{BECF35C3-8B44-4F4B-BD25-4C01823DB22A}"/>
          </ac:cxnSpMkLst>
        </pc:cxnChg>
        <pc:cxnChg chg="add del">
          <ac:chgData name="Aishwarya Mishra" userId="fe3f68b355885646" providerId="LiveId" clId="{602EB504-318C-4321-8EF7-8BA17732DA0A}" dt="2021-12-15T21:05:19.789" v="450" actId="26606"/>
          <ac:cxnSpMkLst>
            <pc:docMk/>
            <pc:sldMk cId="2538659567" sldId="274"/>
            <ac:cxnSpMk id="93" creationId="{13CE0BDB-6EF4-4788-A9EA-9F9AEE879851}"/>
          </ac:cxnSpMkLst>
        </pc:cxnChg>
        <pc:cxnChg chg="add del">
          <ac:chgData name="Aishwarya Mishra" userId="fe3f68b355885646" providerId="LiveId" clId="{602EB504-318C-4321-8EF7-8BA17732DA0A}" dt="2021-12-15T21:06:26.951" v="473" actId="26606"/>
          <ac:cxnSpMkLst>
            <pc:docMk/>
            <pc:sldMk cId="2538659567" sldId="274"/>
            <ac:cxnSpMk id="96" creationId="{EE68D41B-9286-479F-9AB7-678C8E348D71}"/>
          </ac:cxnSpMkLst>
        </pc:cxnChg>
        <pc:cxnChg chg="add del">
          <ac:chgData name="Aishwarya Mishra" userId="fe3f68b355885646" providerId="LiveId" clId="{602EB504-318C-4321-8EF7-8BA17732DA0A}" dt="2021-12-15T21:05:12.864" v="444" actId="26606"/>
          <ac:cxnSpMkLst>
            <pc:docMk/>
            <pc:sldMk cId="2538659567" sldId="274"/>
            <ac:cxnSpMk id="102" creationId="{FBD463FC-4CA8-4FF4-85A3-AF9F4B98D210}"/>
          </ac:cxnSpMkLst>
        </pc:cxnChg>
        <pc:cxnChg chg="add del">
          <ac:chgData name="Aishwarya Mishra" userId="fe3f68b355885646" providerId="LiveId" clId="{602EB504-318C-4321-8EF7-8BA17732DA0A}" dt="2021-12-15T21:05:12.864" v="444" actId="26606"/>
          <ac:cxnSpMkLst>
            <pc:docMk/>
            <pc:sldMk cId="2538659567" sldId="274"/>
            <ac:cxnSpMk id="104" creationId="{BECF35C3-8B44-4F4B-BD25-4C01823DB22A}"/>
          </ac:cxnSpMkLst>
        </pc:cxnChg>
        <pc:cxnChg chg="add del">
          <ac:chgData name="Aishwarya Mishra" userId="fe3f68b355885646" providerId="LiveId" clId="{602EB504-318C-4321-8EF7-8BA17732DA0A}" dt="2021-12-15T21:06:26.951" v="473" actId="26606"/>
          <ac:cxnSpMkLst>
            <pc:docMk/>
            <pc:sldMk cId="2538659567" sldId="274"/>
            <ac:cxnSpMk id="107" creationId="{CF8B8C81-54DC-4AF5-B682-3A2C70A6B55C}"/>
          </ac:cxnSpMkLst>
        </pc:cxnChg>
        <pc:cxnChg chg="add del">
          <ac:chgData name="Aishwarya Mishra" userId="fe3f68b355885646" providerId="LiveId" clId="{602EB504-318C-4321-8EF7-8BA17732DA0A}" dt="2021-12-15T21:05:12.864" v="444" actId="26606"/>
          <ac:cxnSpMkLst>
            <pc:docMk/>
            <pc:sldMk cId="2538659567" sldId="274"/>
            <ac:cxnSpMk id="110" creationId="{EE68D41B-9286-479F-9AB7-678C8E348D71}"/>
          </ac:cxnSpMkLst>
        </pc:cxnChg>
        <pc:cxnChg chg="add del">
          <ac:chgData name="Aishwarya Mishra" userId="fe3f68b355885646" providerId="LiveId" clId="{602EB504-318C-4321-8EF7-8BA17732DA0A}" dt="2021-12-15T21:06:19.644" v="468" actId="26606"/>
          <ac:cxnSpMkLst>
            <pc:docMk/>
            <pc:sldMk cId="2538659567" sldId="274"/>
            <ac:cxnSpMk id="111" creationId="{FBD463FC-4CA8-4FF4-85A3-AF9F4B98D210}"/>
          </ac:cxnSpMkLst>
        </pc:cxnChg>
        <pc:cxnChg chg="add del">
          <ac:chgData name="Aishwarya Mishra" userId="fe3f68b355885646" providerId="LiveId" clId="{602EB504-318C-4321-8EF7-8BA17732DA0A}" dt="2021-12-15T21:06:19.644" v="468" actId="26606"/>
          <ac:cxnSpMkLst>
            <pc:docMk/>
            <pc:sldMk cId="2538659567" sldId="274"/>
            <ac:cxnSpMk id="113" creationId="{BECF35C3-8B44-4F4B-BD25-4C01823DB22A}"/>
          </ac:cxnSpMkLst>
        </pc:cxnChg>
        <pc:cxnChg chg="add del">
          <ac:chgData name="Aishwarya Mishra" userId="fe3f68b355885646" providerId="LiveId" clId="{602EB504-318C-4321-8EF7-8BA17732DA0A}" dt="2021-12-15T21:06:19.644" v="468" actId="26606"/>
          <ac:cxnSpMkLst>
            <pc:docMk/>
            <pc:sldMk cId="2538659567" sldId="274"/>
            <ac:cxnSpMk id="119" creationId="{EE68D41B-9286-479F-9AB7-678C8E348D71}"/>
          </ac:cxnSpMkLst>
        </pc:cxnChg>
        <pc:cxnChg chg="add del">
          <ac:chgData name="Aishwarya Mishra" userId="fe3f68b355885646" providerId="LiveId" clId="{602EB504-318C-4321-8EF7-8BA17732DA0A}" dt="2021-12-15T21:05:12.864" v="444" actId="26606"/>
          <ac:cxnSpMkLst>
            <pc:docMk/>
            <pc:sldMk cId="2538659567" sldId="274"/>
            <ac:cxnSpMk id="120" creationId="{CF8B8C81-54DC-4AF5-B682-3A2C70A6B55C}"/>
          </ac:cxnSpMkLst>
        </pc:cxnChg>
        <pc:cxnChg chg="add del">
          <ac:chgData name="Aishwarya Mishra" userId="fe3f68b355885646" providerId="LiveId" clId="{602EB504-318C-4321-8EF7-8BA17732DA0A}" dt="2021-12-15T21:05:15.942" v="446" actId="26606"/>
          <ac:cxnSpMkLst>
            <pc:docMk/>
            <pc:sldMk cId="2538659567" sldId="274"/>
            <ac:cxnSpMk id="124" creationId="{FBD463FC-4CA8-4FF4-85A3-AF9F4B98D210}"/>
          </ac:cxnSpMkLst>
        </pc:cxnChg>
        <pc:cxnChg chg="add del">
          <ac:chgData name="Aishwarya Mishra" userId="fe3f68b355885646" providerId="LiveId" clId="{602EB504-318C-4321-8EF7-8BA17732DA0A}" dt="2021-12-15T21:05:15.942" v="446" actId="26606"/>
          <ac:cxnSpMkLst>
            <pc:docMk/>
            <pc:sldMk cId="2538659567" sldId="274"/>
            <ac:cxnSpMk id="125" creationId="{BECF35C3-8B44-4F4B-BD25-4C01823DB22A}"/>
          </ac:cxnSpMkLst>
        </pc:cxnChg>
        <pc:cxnChg chg="add del">
          <ac:chgData name="Aishwarya Mishra" userId="fe3f68b355885646" providerId="LiveId" clId="{602EB504-318C-4321-8EF7-8BA17732DA0A}" dt="2021-12-15T21:05:15.942" v="446" actId="26606"/>
          <ac:cxnSpMkLst>
            <pc:docMk/>
            <pc:sldMk cId="2538659567" sldId="274"/>
            <ac:cxnSpMk id="131" creationId="{13CE0BDB-6EF4-4788-A9EA-9F9AEE879851}"/>
          </ac:cxnSpMkLst>
        </pc:cxnChg>
        <pc:cxnChg chg="add del">
          <ac:chgData name="Aishwarya Mishra" userId="fe3f68b355885646" providerId="LiveId" clId="{602EB504-318C-4321-8EF7-8BA17732DA0A}" dt="2021-12-15T21:05:15.942" v="446" actId="26606"/>
          <ac:cxnSpMkLst>
            <pc:docMk/>
            <pc:sldMk cId="2538659567" sldId="274"/>
            <ac:cxnSpMk id="133" creationId="{DA9C3450-A86E-4F61-A209-464E80F5B849}"/>
          </ac:cxnSpMkLst>
        </pc:cxnChg>
        <pc:cxnChg chg="add del">
          <ac:chgData name="Aishwarya Mishra" userId="fe3f68b355885646" providerId="LiveId" clId="{602EB504-318C-4321-8EF7-8BA17732DA0A}" dt="2021-12-15T21:06:19.644" v="468" actId="26606"/>
          <ac:cxnSpMkLst>
            <pc:docMk/>
            <pc:sldMk cId="2538659567" sldId="274"/>
            <ac:cxnSpMk id="134" creationId="{CF8B8C81-54DC-4AF5-B682-3A2C70A6B55C}"/>
          </ac:cxnSpMkLst>
        </pc:cxnChg>
        <pc:cxnChg chg="add del">
          <ac:chgData name="Aishwarya Mishra" userId="fe3f68b355885646" providerId="LiveId" clId="{602EB504-318C-4321-8EF7-8BA17732DA0A}" dt="2021-12-15T21:05:19.116" v="448" actId="26606"/>
          <ac:cxnSpMkLst>
            <pc:docMk/>
            <pc:sldMk cId="2538659567" sldId="274"/>
            <ac:cxnSpMk id="137" creationId="{1C7D2BA4-4B7A-4596-8BCC-5CF715423894}"/>
          </ac:cxnSpMkLst>
        </pc:cxnChg>
        <pc:cxnChg chg="add del">
          <ac:chgData name="Aishwarya Mishra" userId="fe3f68b355885646" providerId="LiveId" clId="{602EB504-318C-4321-8EF7-8BA17732DA0A}" dt="2021-12-15T21:05:19.116" v="448" actId="26606"/>
          <ac:cxnSpMkLst>
            <pc:docMk/>
            <pc:sldMk cId="2538659567" sldId="274"/>
            <ac:cxnSpMk id="138" creationId="{4977F1E1-2B6F-4BB6-899F-67D8764D83C5}"/>
          </ac:cxnSpMkLst>
        </pc:cxnChg>
        <pc:cxnChg chg="add del">
          <ac:chgData name="Aishwarya Mishra" userId="fe3f68b355885646" providerId="LiveId" clId="{602EB504-318C-4321-8EF7-8BA17732DA0A}" dt="2021-12-15T21:05:19.116" v="448" actId="26606"/>
          <ac:cxnSpMkLst>
            <pc:docMk/>
            <pc:sldMk cId="2538659567" sldId="274"/>
            <ac:cxnSpMk id="141" creationId="{84F2C6A8-7D46-49EA-860B-0F0B0208436C}"/>
          </ac:cxnSpMkLst>
        </pc:cxnChg>
        <pc:cxnChg chg="add del">
          <ac:chgData name="Aishwarya Mishra" userId="fe3f68b355885646" providerId="LiveId" clId="{602EB504-318C-4321-8EF7-8BA17732DA0A}" dt="2021-12-15T21:05:19.116" v="448" actId="26606"/>
          <ac:cxnSpMkLst>
            <pc:docMk/>
            <pc:sldMk cId="2538659567" sldId="274"/>
            <ac:cxnSpMk id="144" creationId="{718A71EB-D327-4458-85FB-26336B2BA01B}"/>
          </ac:cxnSpMkLst>
        </pc:cxnChg>
        <pc:cxnChg chg="add del">
          <ac:chgData name="Aishwarya Mishra" userId="fe3f68b355885646" providerId="LiveId" clId="{602EB504-318C-4321-8EF7-8BA17732DA0A}" dt="2021-12-15T21:06:21.624" v="470" actId="26606"/>
          <ac:cxnSpMkLst>
            <pc:docMk/>
            <pc:sldMk cId="2538659567" sldId="274"/>
            <ac:cxnSpMk id="151" creationId="{1C7D2BA4-4B7A-4596-8BCC-5CF715423894}"/>
          </ac:cxnSpMkLst>
        </pc:cxnChg>
        <pc:cxnChg chg="add del">
          <ac:chgData name="Aishwarya Mishra" userId="fe3f68b355885646" providerId="LiveId" clId="{602EB504-318C-4321-8EF7-8BA17732DA0A}" dt="2021-12-15T21:06:21.624" v="470" actId="26606"/>
          <ac:cxnSpMkLst>
            <pc:docMk/>
            <pc:sldMk cId="2538659567" sldId="274"/>
            <ac:cxnSpMk id="152" creationId="{4977F1E1-2B6F-4BB6-899F-67D8764D83C5}"/>
          </ac:cxnSpMkLst>
        </pc:cxnChg>
        <pc:cxnChg chg="add del">
          <ac:chgData name="Aishwarya Mishra" userId="fe3f68b355885646" providerId="LiveId" clId="{602EB504-318C-4321-8EF7-8BA17732DA0A}" dt="2021-12-15T21:06:21.624" v="470" actId="26606"/>
          <ac:cxnSpMkLst>
            <pc:docMk/>
            <pc:sldMk cId="2538659567" sldId="274"/>
            <ac:cxnSpMk id="155" creationId="{84F2C6A8-7D46-49EA-860B-0F0B0208436C}"/>
          </ac:cxnSpMkLst>
        </pc:cxnChg>
        <pc:cxnChg chg="add del">
          <ac:chgData name="Aishwarya Mishra" userId="fe3f68b355885646" providerId="LiveId" clId="{602EB504-318C-4321-8EF7-8BA17732DA0A}" dt="2021-12-15T21:06:21.624" v="470" actId="26606"/>
          <ac:cxnSpMkLst>
            <pc:docMk/>
            <pc:sldMk cId="2538659567" sldId="274"/>
            <ac:cxnSpMk id="160" creationId="{718A71EB-D327-4458-85FB-26336B2BA01B}"/>
          </ac:cxnSpMkLst>
        </pc:cxnChg>
        <pc:cxnChg chg="add del">
          <ac:chgData name="Aishwarya Mishra" userId="fe3f68b355885646" providerId="LiveId" clId="{602EB504-318C-4321-8EF7-8BA17732DA0A}" dt="2021-12-15T21:06:26.922" v="472" actId="26606"/>
          <ac:cxnSpMkLst>
            <pc:docMk/>
            <pc:sldMk cId="2538659567" sldId="274"/>
            <ac:cxnSpMk id="164" creationId="{FBD463FC-4CA8-4FF4-85A3-AF9F4B98D210}"/>
          </ac:cxnSpMkLst>
        </pc:cxnChg>
        <pc:cxnChg chg="add del">
          <ac:chgData name="Aishwarya Mishra" userId="fe3f68b355885646" providerId="LiveId" clId="{602EB504-318C-4321-8EF7-8BA17732DA0A}" dt="2021-12-15T21:06:26.922" v="472" actId="26606"/>
          <ac:cxnSpMkLst>
            <pc:docMk/>
            <pc:sldMk cId="2538659567" sldId="274"/>
            <ac:cxnSpMk id="165" creationId="{BECF35C3-8B44-4F4B-BD25-4C01823DB22A}"/>
          </ac:cxnSpMkLst>
        </pc:cxnChg>
        <pc:cxnChg chg="add del">
          <ac:chgData name="Aishwarya Mishra" userId="fe3f68b355885646" providerId="LiveId" clId="{602EB504-318C-4321-8EF7-8BA17732DA0A}" dt="2021-12-15T21:06:26.922" v="472" actId="26606"/>
          <ac:cxnSpMkLst>
            <pc:docMk/>
            <pc:sldMk cId="2538659567" sldId="274"/>
            <ac:cxnSpMk id="172" creationId="{3E5C3848-5A58-4B84-AFBB-E7D9B99EB1EA}"/>
          </ac:cxnSpMkLst>
        </pc:cxnChg>
        <pc:cxnChg chg="add del">
          <ac:chgData name="Aishwarya Mishra" userId="fe3f68b355885646" providerId="LiveId" clId="{602EB504-318C-4321-8EF7-8BA17732DA0A}" dt="2021-12-15T21:06:26.922" v="472" actId="26606"/>
          <ac:cxnSpMkLst>
            <pc:docMk/>
            <pc:sldMk cId="2538659567" sldId="274"/>
            <ac:cxnSpMk id="174" creationId="{63B4A4AA-0179-4AB7-8EED-031600A724D6}"/>
          </ac:cxnSpMkLst>
        </pc:cxnChg>
        <pc:cxnChg chg="add">
          <ac:chgData name="Aishwarya Mishra" userId="fe3f68b355885646" providerId="LiveId" clId="{602EB504-318C-4321-8EF7-8BA17732DA0A}" dt="2021-12-15T21:06:26.951" v="473" actId="26606"/>
          <ac:cxnSpMkLst>
            <pc:docMk/>
            <pc:sldMk cId="2538659567" sldId="274"/>
            <ac:cxnSpMk id="178" creationId="{36CF827D-A163-47F7-BD87-34EB4FA7D696}"/>
          </ac:cxnSpMkLst>
        </pc:cxnChg>
        <pc:cxnChg chg="add">
          <ac:chgData name="Aishwarya Mishra" userId="fe3f68b355885646" providerId="LiveId" clId="{602EB504-318C-4321-8EF7-8BA17732DA0A}" dt="2021-12-15T21:06:26.951" v="473" actId="26606"/>
          <ac:cxnSpMkLst>
            <pc:docMk/>
            <pc:sldMk cId="2538659567" sldId="274"/>
            <ac:cxnSpMk id="179" creationId="{D299D9A9-1DA8-433D-A9BC-FB48D93D4217}"/>
          </ac:cxnSpMkLst>
        </pc:cxnChg>
      </pc:sldChg>
      <pc:sldChg chg="addSp modSp new del mod setBg">
        <pc:chgData name="Aishwarya Mishra" userId="fe3f68b355885646" providerId="LiveId" clId="{602EB504-318C-4321-8EF7-8BA17732DA0A}" dt="2021-12-16T18:21:09.145" v="541" actId="47"/>
        <pc:sldMkLst>
          <pc:docMk/>
          <pc:sldMk cId="2320144450" sldId="275"/>
        </pc:sldMkLst>
        <pc:spChg chg="add mod">
          <ac:chgData name="Aishwarya Mishra" userId="fe3f68b355885646" providerId="LiveId" clId="{602EB504-318C-4321-8EF7-8BA17732DA0A}" dt="2021-12-15T21:03:20.783" v="429" actId="26606"/>
          <ac:spMkLst>
            <pc:docMk/>
            <pc:sldMk cId="2320144450" sldId="275"/>
            <ac:spMk id="2" creationId="{F72B8B0A-82D6-4820-9CBF-1C56B32A9F9D}"/>
          </ac:spMkLst>
        </pc:spChg>
        <pc:spChg chg="add">
          <ac:chgData name="Aishwarya Mishra" userId="fe3f68b355885646" providerId="LiveId" clId="{602EB504-318C-4321-8EF7-8BA17732DA0A}" dt="2021-12-15T21:03:20.783" v="429" actId="26606"/>
          <ac:spMkLst>
            <pc:docMk/>
            <pc:sldMk cId="2320144450" sldId="275"/>
            <ac:spMk id="9" creationId="{0CABCAE3-64FC-4149-819F-2C1812824154}"/>
          </ac:spMkLst>
        </pc:spChg>
        <pc:spChg chg="add">
          <ac:chgData name="Aishwarya Mishra" userId="fe3f68b355885646" providerId="LiveId" clId="{602EB504-318C-4321-8EF7-8BA17732DA0A}" dt="2021-12-15T21:03:20.783" v="429" actId="26606"/>
          <ac:spMkLst>
            <pc:docMk/>
            <pc:sldMk cId="2320144450" sldId="275"/>
            <ac:spMk id="17" creationId="{2FA7AD0A-1871-4DF8-9235-F49D0513B9C1}"/>
          </ac:spMkLst>
        </pc:spChg>
        <pc:spChg chg="add">
          <ac:chgData name="Aishwarya Mishra" userId="fe3f68b355885646" providerId="LiveId" clId="{602EB504-318C-4321-8EF7-8BA17732DA0A}" dt="2021-12-15T21:03:20.783" v="429" actId="26606"/>
          <ac:spMkLst>
            <pc:docMk/>
            <pc:sldMk cId="2320144450" sldId="275"/>
            <ac:spMk id="19" creationId="{36B04CFB-FAE5-47DD-9B3E-4E9BA7A89CC1}"/>
          </ac:spMkLst>
        </pc:spChg>
        <pc:spChg chg="add">
          <ac:chgData name="Aishwarya Mishra" userId="fe3f68b355885646" providerId="LiveId" clId="{602EB504-318C-4321-8EF7-8BA17732DA0A}" dt="2021-12-15T21:03:20.783" v="429" actId="26606"/>
          <ac:spMkLst>
            <pc:docMk/>
            <pc:sldMk cId="2320144450" sldId="275"/>
            <ac:spMk id="27" creationId="{622F7FD7-8884-4FD5-95AB-0B5C6033ADF7}"/>
          </ac:spMkLst>
        </pc:spChg>
        <pc:grpChg chg="add">
          <ac:chgData name="Aishwarya Mishra" userId="fe3f68b355885646" providerId="LiveId" clId="{602EB504-318C-4321-8EF7-8BA17732DA0A}" dt="2021-12-15T21:03:20.783" v="429" actId="26606"/>
          <ac:grpSpMkLst>
            <pc:docMk/>
            <pc:sldMk cId="2320144450" sldId="275"/>
            <ac:grpSpMk id="23" creationId="{E8ACF89C-CFC3-4D68-B3C4-2BEFB7BBE5F7}"/>
          </ac:grpSpMkLst>
        </pc:grpChg>
        <pc:picChg chg="add mod">
          <ac:chgData name="Aishwarya Mishra" userId="fe3f68b355885646" providerId="LiveId" clId="{602EB504-318C-4321-8EF7-8BA17732DA0A}" dt="2021-12-15T21:03:31.534" v="431" actId="14100"/>
          <ac:picMkLst>
            <pc:docMk/>
            <pc:sldMk cId="2320144450" sldId="275"/>
            <ac:picMk id="4" creationId="{538AD2DA-590E-421D-B99C-60EEE67DDE3E}"/>
          </ac:picMkLst>
        </pc:picChg>
        <pc:picChg chg="add">
          <ac:chgData name="Aishwarya Mishra" userId="fe3f68b355885646" providerId="LiveId" clId="{602EB504-318C-4321-8EF7-8BA17732DA0A}" dt="2021-12-15T21:03:20.783" v="429" actId="26606"/>
          <ac:picMkLst>
            <pc:docMk/>
            <pc:sldMk cId="2320144450" sldId="275"/>
            <ac:picMk id="11" creationId="{012FDCFE-9AD2-4D8A-8CBF-B3AA37EBF6DD}"/>
          </ac:picMkLst>
        </pc:picChg>
        <pc:picChg chg="add">
          <ac:chgData name="Aishwarya Mishra" userId="fe3f68b355885646" providerId="LiveId" clId="{602EB504-318C-4321-8EF7-8BA17732DA0A}" dt="2021-12-15T21:03:20.783" v="429" actId="26606"/>
          <ac:picMkLst>
            <pc:docMk/>
            <pc:sldMk cId="2320144450" sldId="275"/>
            <ac:picMk id="29" creationId="{16EFE474-4FE0-4E8F-8F09-5ED2C9E76A84}"/>
          </ac:picMkLst>
        </pc:picChg>
        <pc:cxnChg chg="add">
          <ac:chgData name="Aishwarya Mishra" userId="fe3f68b355885646" providerId="LiveId" clId="{602EB504-318C-4321-8EF7-8BA17732DA0A}" dt="2021-12-15T21:03:20.783" v="429" actId="26606"/>
          <ac:cxnSpMkLst>
            <pc:docMk/>
            <pc:sldMk cId="2320144450" sldId="275"/>
            <ac:cxnSpMk id="13" creationId="{FBD463FC-4CA8-4FF4-85A3-AF9F4B98D210}"/>
          </ac:cxnSpMkLst>
        </pc:cxnChg>
        <pc:cxnChg chg="add">
          <ac:chgData name="Aishwarya Mishra" userId="fe3f68b355885646" providerId="LiveId" clId="{602EB504-318C-4321-8EF7-8BA17732DA0A}" dt="2021-12-15T21:03:20.783" v="429" actId="26606"/>
          <ac:cxnSpMkLst>
            <pc:docMk/>
            <pc:sldMk cId="2320144450" sldId="275"/>
            <ac:cxnSpMk id="15" creationId="{BECF35C3-8B44-4F4B-BD25-4C01823DB22A}"/>
          </ac:cxnSpMkLst>
        </pc:cxnChg>
        <pc:cxnChg chg="add">
          <ac:chgData name="Aishwarya Mishra" userId="fe3f68b355885646" providerId="LiveId" clId="{602EB504-318C-4321-8EF7-8BA17732DA0A}" dt="2021-12-15T21:03:20.783" v="429" actId="26606"/>
          <ac:cxnSpMkLst>
            <pc:docMk/>
            <pc:sldMk cId="2320144450" sldId="275"/>
            <ac:cxnSpMk id="21" creationId="{EE68D41B-9286-479F-9AB7-678C8E348D71}"/>
          </ac:cxnSpMkLst>
        </pc:cxnChg>
        <pc:cxnChg chg="add">
          <ac:chgData name="Aishwarya Mishra" userId="fe3f68b355885646" providerId="LiveId" clId="{602EB504-318C-4321-8EF7-8BA17732DA0A}" dt="2021-12-15T21:03:20.783" v="429" actId="26606"/>
          <ac:cxnSpMkLst>
            <pc:docMk/>
            <pc:sldMk cId="2320144450" sldId="275"/>
            <ac:cxnSpMk id="31" creationId="{CF8B8C81-54DC-4AF5-B682-3A2C70A6B55C}"/>
          </ac:cxnSpMkLst>
        </pc:cxnChg>
      </pc:sldChg>
      <pc:sldChg chg="addSp modSp new del mod setBg">
        <pc:chgData name="Aishwarya Mishra" userId="fe3f68b355885646" providerId="LiveId" clId="{602EB504-318C-4321-8EF7-8BA17732DA0A}" dt="2021-12-17T03:26:39.106" v="897" actId="2696"/>
        <pc:sldMkLst>
          <pc:docMk/>
          <pc:sldMk cId="3673596928" sldId="276"/>
        </pc:sldMkLst>
        <pc:spChg chg="add mod">
          <ac:chgData name="Aishwarya Mishra" userId="fe3f68b355885646" providerId="LiveId" clId="{602EB504-318C-4321-8EF7-8BA17732DA0A}" dt="2021-12-15T19:52:18.283" v="298" actId="113"/>
          <ac:spMkLst>
            <pc:docMk/>
            <pc:sldMk cId="3673596928" sldId="276"/>
            <ac:spMk id="2" creationId="{7078C857-AD26-41AB-97EB-A80FB47A85C5}"/>
          </ac:spMkLst>
        </pc:spChg>
        <pc:spChg chg="add">
          <ac:chgData name="Aishwarya Mishra" userId="fe3f68b355885646" providerId="LiveId" clId="{602EB504-318C-4321-8EF7-8BA17732DA0A}" dt="2021-12-15T19:42:48.277" v="235" actId="26606"/>
          <ac:spMkLst>
            <pc:docMk/>
            <pc:sldMk cId="3673596928" sldId="276"/>
            <ac:spMk id="9" creationId="{0CABCAE3-64FC-4149-819F-2C1812824154}"/>
          </ac:spMkLst>
        </pc:spChg>
        <pc:spChg chg="add">
          <ac:chgData name="Aishwarya Mishra" userId="fe3f68b355885646" providerId="LiveId" clId="{602EB504-318C-4321-8EF7-8BA17732DA0A}" dt="2021-12-15T19:42:48.277" v="235" actId="26606"/>
          <ac:spMkLst>
            <pc:docMk/>
            <pc:sldMk cId="3673596928" sldId="276"/>
            <ac:spMk id="17" creationId="{2FA7AD0A-1871-4DF8-9235-F49D0513B9C1}"/>
          </ac:spMkLst>
        </pc:spChg>
        <pc:spChg chg="add">
          <ac:chgData name="Aishwarya Mishra" userId="fe3f68b355885646" providerId="LiveId" clId="{602EB504-318C-4321-8EF7-8BA17732DA0A}" dt="2021-12-15T19:42:48.277" v="235" actId="26606"/>
          <ac:spMkLst>
            <pc:docMk/>
            <pc:sldMk cId="3673596928" sldId="276"/>
            <ac:spMk id="19" creationId="{36B04CFB-FAE5-47DD-9B3E-4E9BA7A89CC1}"/>
          </ac:spMkLst>
        </pc:spChg>
        <pc:spChg chg="add">
          <ac:chgData name="Aishwarya Mishra" userId="fe3f68b355885646" providerId="LiveId" clId="{602EB504-318C-4321-8EF7-8BA17732DA0A}" dt="2021-12-15T19:42:48.277" v="235" actId="26606"/>
          <ac:spMkLst>
            <pc:docMk/>
            <pc:sldMk cId="3673596928" sldId="276"/>
            <ac:spMk id="27" creationId="{622F7FD7-8884-4FD5-95AB-0B5C6033ADF7}"/>
          </ac:spMkLst>
        </pc:spChg>
        <pc:grpChg chg="add">
          <ac:chgData name="Aishwarya Mishra" userId="fe3f68b355885646" providerId="LiveId" clId="{602EB504-318C-4321-8EF7-8BA17732DA0A}" dt="2021-12-15T19:42:48.277" v="235" actId="26606"/>
          <ac:grpSpMkLst>
            <pc:docMk/>
            <pc:sldMk cId="3673596928" sldId="276"/>
            <ac:grpSpMk id="23" creationId="{E8ACF89C-CFC3-4D68-B3C4-2BEFB7BBE5F7}"/>
          </ac:grpSpMkLst>
        </pc:grpChg>
        <pc:picChg chg="add mod">
          <ac:chgData name="Aishwarya Mishra" userId="fe3f68b355885646" providerId="LiveId" clId="{602EB504-318C-4321-8EF7-8BA17732DA0A}" dt="2021-12-15T19:42:57.053" v="237" actId="14100"/>
          <ac:picMkLst>
            <pc:docMk/>
            <pc:sldMk cId="3673596928" sldId="276"/>
            <ac:picMk id="4" creationId="{5CDF7EA0-AFCE-4205-9A33-ED141647D7AC}"/>
          </ac:picMkLst>
        </pc:picChg>
        <pc:picChg chg="add">
          <ac:chgData name="Aishwarya Mishra" userId="fe3f68b355885646" providerId="LiveId" clId="{602EB504-318C-4321-8EF7-8BA17732DA0A}" dt="2021-12-15T19:42:48.277" v="235" actId="26606"/>
          <ac:picMkLst>
            <pc:docMk/>
            <pc:sldMk cId="3673596928" sldId="276"/>
            <ac:picMk id="11" creationId="{012FDCFE-9AD2-4D8A-8CBF-B3AA37EBF6DD}"/>
          </ac:picMkLst>
        </pc:picChg>
        <pc:picChg chg="add">
          <ac:chgData name="Aishwarya Mishra" userId="fe3f68b355885646" providerId="LiveId" clId="{602EB504-318C-4321-8EF7-8BA17732DA0A}" dt="2021-12-15T19:42:48.277" v="235" actId="26606"/>
          <ac:picMkLst>
            <pc:docMk/>
            <pc:sldMk cId="3673596928" sldId="276"/>
            <ac:picMk id="29" creationId="{16EFE474-4FE0-4E8F-8F09-5ED2C9E76A84}"/>
          </ac:picMkLst>
        </pc:picChg>
        <pc:cxnChg chg="add">
          <ac:chgData name="Aishwarya Mishra" userId="fe3f68b355885646" providerId="LiveId" clId="{602EB504-318C-4321-8EF7-8BA17732DA0A}" dt="2021-12-15T19:42:48.277" v="235" actId="26606"/>
          <ac:cxnSpMkLst>
            <pc:docMk/>
            <pc:sldMk cId="3673596928" sldId="276"/>
            <ac:cxnSpMk id="13" creationId="{FBD463FC-4CA8-4FF4-85A3-AF9F4B98D210}"/>
          </ac:cxnSpMkLst>
        </pc:cxnChg>
        <pc:cxnChg chg="add">
          <ac:chgData name="Aishwarya Mishra" userId="fe3f68b355885646" providerId="LiveId" clId="{602EB504-318C-4321-8EF7-8BA17732DA0A}" dt="2021-12-15T19:42:48.277" v="235" actId="26606"/>
          <ac:cxnSpMkLst>
            <pc:docMk/>
            <pc:sldMk cId="3673596928" sldId="276"/>
            <ac:cxnSpMk id="15" creationId="{BECF35C3-8B44-4F4B-BD25-4C01823DB22A}"/>
          </ac:cxnSpMkLst>
        </pc:cxnChg>
        <pc:cxnChg chg="add">
          <ac:chgData name="Aishwarya Mishra" userId="fe3f68b355885646" providerId="LiveId" clId="{602EB504-318C-4321-8EF7-8BA17732DA0A}" dt="2021-12-15T19:42:48.277" v="235" actId="26606"/>
          <ac:cxnSpMkLst>
            <pc:docMk/>
            <pc:sldMk cId="3673596928" sldId="276"/>
            <ac:cxnSpMk id="21" creationId="{EE68D41B-9286-479F-9AB7-678C8E348D71}"/>
          </ac:cxnSpMkLst>
        </pc:cxnChg>
        <pc:cxnChg chg="add">
          <ac:chgData name="Aishwarya Mishra" userId="fe3f68b355885646" providerId="LiveId" clId="{602EB504-318C-4321-8EF7-8BA17732DA0A}" dt="2021-12-15T19:42:48.277" v="235" actId="26606"/>
          <ac:cxnSpMkLst>
            <pc:docMk/>
            <pc:sldMk cId="3673596928" sldId="276"/>
            <ac:cxnSpMk id="31" creationId="{CF8B8C81-54DC-4AF5-B682-3A2C70A6B55C}"/>
          </ac:cxnSpMkLst>
        </pc:cxnChg>
      </pc:sldChg>
      <pc:sldChg chg="addSp modSp new del mod setBg">
        <pc:chgData name="Aishwarya Mishra" userId="fe3f68b355885646" providerId="LiveId" clId="{602EB504-318C-4321-8EF7-8BA17732DA0A}" dt="2021-12-17T03:36:19.295" v="1039" actId="2696"/>
        <pc:sldMkLst>
          <pc:docMk/>
          <pc:sldMk cId="801556105" sldId="277"/>
        </pc:sldMkLst>
        <pc:spChg chg="add mod">
          <ac:chgData name="Aishwarya Mishra" userId="fe3f68b355885646" providerId="LiveId" clId="{602EB504-318C-4321-8EF7-8BA17732DA0A}" dt="2021-12-17T03:35:59.569" v="1035" actId="21"/>
          <ac:spMkLst>
            <pc:docMk/>
            <pc:sldMk cId="801556105" sldId="277"/>
            <ac:spMk id="2" creationId="{867EC654-08D9-4D78-8207-7ECBAF2C1B4E}"/>
          </ac:spMkLst>
        </pc:spChg>
        <pc:spChg chg="add">
          <ac:chgData name="Aishwarya Mishra" userId="fe3f68b355885646" providerId="LiveId" clId="{602EB504-318C-4321-8EF7-8BA17732DA0A}" dt="2021-12-15T19:47:40.441" v="273" actId="26606"/>
          <ac:spMkLst>
            <pc:docMk/>
            <pc:sldMk cId="801556105" sldId="277"/>
            <ac:spMk id="9" creationId="{1CE580D1-F917-4567-AFB4-99AA9B52ADF0}"/>
          </ac:spMkLst>
        </pc:spChg>
        <pc:spChg chg="add">
          <ac:chgData name="Aishwarya Mishra" userId="fe3f68b355885646" providerId="LiveId" clId="{602EB504-318C-4321-8EF7-8BA17732DA0A}" dt="2021-12-15T19:47:40.441" v="273" actId="26606"/>
          <ac:spMkLst>
            <pc:docMk/>
            <pc:sldMk cId="801556105" sldId="277"/>
            <ac:spMk id="17" creationId="{EC17D08F-2133-44A9-B28C-CB29928FA8D9}"/>
          </ac:spMkLst>
        </pc:spChg>
        <pc:spChg chg="add">
          <ac:chgData name="Aishwarya Mishra" userId="fe3f68b355885646" providerId="LiveId" clId="{602EB504-318C-4321-8EF7-8BA17732DA0A}" dt="2021-12-15T19:47:40.441" v="273" actId="26606"/>
          <ac:spMkLst>
            <pc:docMk/>
            <pc:sldMk cId="801556105" sldId="277"/>
            <ac:spMk id="19" creationId="{0CC36881-E309-4C41-8B5B-203AADC15FF6}"/>
          </ac:spMkLst>
        </pc:spChg>
        <pc:grpChg chg="add">
          <ac:chgData name="Aishwarya Mishra" userId="fe3f68b355885646" providerId="LiveId" clId="{602EB504-318C-4321-8EF7-8BA17732DA0A}" dt="2021-12-15T19:47:40.441" v="273" actId="26606"/>
          <ac:grpSpMkLst>
            <pc:docMk/>
            <pc:sldMk cId="801556105" sldId="277"/>
            <ac:grpSpMk id="23" creationId="{AED92372-F778-4E96-9E90-4E63BAF3CAD3}"/>
          </ac:grpSpMkLst>
        </pc:grpChg>
        <pc:picChg chg="add mod">
          <ac:chgData name="Aishwarya Mishra" userId="fe3f68b355885646" providerId="LiveId" clId="{602EB504-318C-4321-8EF7-8BA17732DA0A}" dt="2021-12-15T19:47:50.309" v="275" actId="14100"/>
          <ac:picMkLst>
            <pc:docMk/>
            <pc:sldMk cId="801556105" sldId="277"/>
            <ac:picMk id="4" creationId="{F2F68CC8-F255-4143-B434-3F43D7A08930}"/>
          </ac:picMkLst>
        </pc:picChg>
        <pc:picChg chg="add">
          <ac:chgData name="Aishwarya Mishra" userId="fe3f68b355885646" providerId="LiveId" clId="{602EB504-318C-4321-8EF7-8BA17732DA0A}" dt="2021-12-15T19:47:40.441" v="273" actId="26606"/>
          <ac:picMkLst>
            <pc:docMk/>
            <pc:sldMk cId="801556105" sldId="277"/>
            <ac:picMk id="11" creationId="{1F5620B8-A2D8-4568-B566-F0453A0D9167}"/>
          </ac:picMkLst>
        </pc:picChg>
        <pc:picChg chg="add">
          <ac:chgData name="Aishwarya Mishra" userId="fe3f68b355885646" providerId="LiveId" clId="{602EB504-318C-4321-8EF7-8BA17732DA0A}" dt="2021-12-15T19:47:40.441" v="273" actId="26606"/>
          <ac:picMkLst>
            <pc:docMk/>
            <pc:sldMk cId="801556105" sldId="277"/>
            <ac:picMk id="27" creationId="{4B61EBEC-D0CA-456C-98A6-EDA1AC9FB0D6}"/>
          </ac:picMkLst>
        </pc:picChg>
        <pc:cxnChg chg="add">
          <ac:chgData name="Aishwarya Mishra" userId="fe3f68b355885646" providerId="LiveId" clId="{602EB504-318C-4321-8EF7-8BA17732DA0A}" dt="2021-12-15T19:47:40.441" v="273" actId="26606"/>
          <ac:cxnSpMkLst>
            <pc:docMk/>
            <pc:sldMk cId="801556105" sldId="277"/>
            <ac:cxnSpMk id="13" creationId="{1C7D2BA4-4B7A-4596-8BCC-5CF715423894}"/>
          </ac:cxnSpMkLst>
        </pc:cxnChg>
        <pc:cxnChg chg="add">
          <ac:chgData name="Aishwarya Mishra" userId="fe3f68b355885646" providerId="LiveId" clId="{602EB504-318C-4321-8EF7-8BA17732DA0A}" dt="2021-12-15T19:47:40.441" v="273" actId="26606"/>
          <ac:cxnSpMkLst>
            <pc:docMk/>
            <pc:sldMk cId="801556105" sldId="277"/>
            <ac:cxnSpMk id="15" creationId="{4977F1E1-2B6F-4BB6-899F-67D8764D83C5}"/>
          </ac:cxnSpMkLst>
        </pc:cxnChg>
        <pc:cxnChg chg="add">
          <ac:chgData name="Aishwarya Mishra" userId="fe3f68b355885646" providerId="LiveId" clId="{602EB504-318C-4321-8EF7-8BA17732DA0A}" dt="2021-12-15T19:47:40.441" v="273" actId="26606"/>
          <ac:cxnSpMkLst>
            <pc:docMk/>
            <pc:sldMk cId="801556105" sldId="277"/>
            <ac:cxnSpMk id="21" creationId="{84F2C6A8-7D46-49EA-860B-0F0B0208436C}"/>
          </ac:cxnSpMkLst>
        </pc:cxnChg>
        <pc:cxnChg chg="add">
          <ac:chgData name="Aishwarya Mishra" userId="fe3f68b355885646" providerId="LiveId" clId="{602EB504-318C-4321-8EF7-8BA17732DA0A}" dt="2021-12-15T19:47:40.441" v="273" actId="26606"/>
          <ac:cxnSpMkLst>
            <pc:docMk/>
            <pc:sldMk cId="801556105" sldId="277"/>
            <ac:cxnSpMk id="29" creationId="{718A71EB-D327-4458-85FB-26336B2BA01B}"/>
          </ac:cxnSpMkLst>
        </pc:cxnChg>
      </pc:sldChg>
      <pc:sldChg chg="addSp delSp modSp new mod">
        <pc:chgData name="Aishwarya Mishra" userId="fe3f68b355885646" providerId="LiveId" clId="{602EB504-318C-4321-8EF7-8BA17732DA0A}" dt="2021-12-17T23:18:59.704" v="1347" actId="20577"/>
        <pc:sldMkLst>
          <pc:docMk/>
          <pc:sldMk cId="3250587545" sldId="278"/>
        </pc:sldMkLst>
        <pc:spChg chg="add del mod">
          <ac:chgData name="Aishwarya Mishra" userId="fe3f68b355885646" providerId="LiveId" clId="{602EB504-318C-4321-8EF7-8BA17732DA0A}" dt="2021-12-17T02:38:13.406" v="587"/>
          <ac:spMkLst>
            <pc:docMk/>
            <pc:sldMk cId="3250587545" sldId="278"/>
            <ac:spMk id="2" creationId="{9256C52F-F2CC-4F25-A1C5-E5154FD12E10}"/>
          </ac:spMkLst>
        </pc:spChg>
        <pc:spChg chg="add mod">
          <ac:chgData name="Aishwarya Mishra" userId="fe3f68b355885646" providerId="LiveId" clId="{602EB504-318C-4321-8EF7-8BA17732DA0A}" dt="2021-12-17T23:18:59.704" v="1347" actId="20577"/>
          <ac:spMkLst>
            <pc:docMk/>
            <pc:sldMk cId="3250587545" sldId="278"/>
            <ac:spMk id="5" creationId="{A80EDFCD-5BEB-430D-8ADB-034F8B66609D}"/>
          </ac:spMkLst>
        </pc:spChg>
        <pc:spChg chg="add del mod">
          <ac:chgData name="Aishwarya Mishra" userId="fe3f68b355885646" providerId="LiveId" clId="{602EB504-318C-4321-8EF7-8BA17732DA0A}" dt="2021-12-17T03:50:18.069" v="1147"/>
          <ac:spMkLst>
            <pc:docMk/>
            <pc:sldMk cId="3250587545" sldId="278"/>
            <ac:spMk id="6" creationId="{A8FAC59A-800F-4E6F-9836-634370D207CC}"/>
          </ac:spMkLst>
        </pc:spChg>
        <pc:spChg chg="add del mod">
          <ac:chgData name="Aishwarya Mishra" userId="fe3f68b355885646" providerId="LiveId" clId="{602EB504-318C-4321-8EF7-8BA17732DA0A}" dt="2021-12-17T03:00:12.312" v="796" actId="11529"/>
          <ac:spMkLst>
            <pc:docMk/>
            <pc:sldMk cId="3250587545" sldId="278"/>
            <ac:spMk id="7" creationId="{D63ABA3C-665E-43FC-AA0F-E7F88960F665}"/>
          </ac:spMkLst>
        </pc:spChg>
        <pc:spChg chg="add del mod">
          <ac:chgData name="Aishwarya Mishra" userId="fe3f68b355885646" providerId="LiveId" clId="{602EB504-318C-4321-8EF7-8BA17732DA0A}" dt="2021-12-17T20:34:21.233" v="1180" actId="478"/>
          <ac:spMkLst>
            <pc:docMk/>
            <pc:sldMk cId="3250587545" sldId="278"/>
            <ac:spMk id="8" creationId="{EA2472F5-84C3-4566-BF8A-3F8465F7D4B1}"/>
          </ac:spMkLst>
        </pc:spChg>
        <pc:picChg chg="add mod">
          <ac:chgData name="Aishwarya Mishra" userId="fe3f68b355885646" providerId="LiveId" clId="{602EB504-318C-4321-8EF7-8BA17732DA0A}" dt="2021-12-17T02:44:16.221" v="634" actId="14100"/>
          <ac:picMkLst>
            <pc:docMk/>
            <pc:sldMk cId="3250587545" sldId="278"/>
            <ac:picMk id="4" creationId="{350FBED3-AB6A-4D95-B70F-C3F60CE02252}"/>
          </ac:picMkLst>
        </pc:picChg>
      </pc:sldChg>
      <pc:sldChg chg="addSp delSp modSp new mod">
        <pc:chgData name="Aishwarya Mishra" userId="fe3f68b355885646" providerId="LiveId" clId="{602EB504-318C-4321-8EF7-8BA17732DA0A}" dt="2021-12-18T18:01:21.029" v="1616" actId="14100"/>
        <pc:sldMkLst>
          <pc:docMk/>
          <pc:sldMk cId="590003538" sldId="279"/>
        </pc:sldMkLst>
        <pc:spChg chg="add del mod">
          <ac:chgData name="Aishwarya Mishra" userId="fe3f68b355885646" providerId="LiveId" clId="{602EB504-318C-4321-8EF7-8BA17732DA0A}" dt="2021-12-17T02:45:36.505" v="643"/>
          <ac:spMkLst>
            <pc:docMk/>
            <pc:sldMk cId="590003538" sldId="279"/>
            <ac:spMk id="2" creationId="{20D0D346-0D9D-4CD3-BA0F-272053412674}"/>
          </ac:spMkLst>
        </pc:spChg>
        <pc:spChg chg="add mod">
          <ac:chgData name="Aishwarya Mishra" userId="fe3f68b355885646" providerId="LiveId" clId="{602EB504-318C-4321-8EF7-8BA17732DA0A}" dt="2021-12-17T23:19:07.553" v="1350" actId="20577"/>
          <ac:spMkLst>
            <pc:docMk/>
            <pc:sldMk cId="590003538" sldId="279"/>
            <ac:spMk id="4" creationId="{100E4DA6-46CF-4862-9823-94D659C2AEB5}"/>
          </ac:spMkLst>
        </pc:spChg>
        <pc:picChg chg="add del mod">
          <ac:chgData name="Aishwarya Mishra" userId="fe3f68b355885646" providerId="LiveId" clId="{602EB504-318C-4321-8EF7-8BA17732DA0A}" dt="2021-12-18T18:01:12.656" v="1612" actId="478"/>
          <ac:picMkLst>
            <pc:docMk/>
            <pc:sldMk cId="590003538" sldId="279"/>
            <ac:picMk id="3" creationId="{2E439B26-9945-428F-987F-7EEEF7ECEE92}"/>
          </ac:picMkLst>
        </pc:picChg>
        <pc:picChg chg="add mod">
          <ac:chgData name="Aishwarya Mishra" userId="fe3f68b355885646" providerId="LiveId" clId="{602EB504-318C-4321-8EF7-8BA17732DA0A}" dt="2021-12-18T18:01:21.029" v="1616" actId="14100"/>
          <ac:picMkLst>
            <pc:docMk/>
            <pc:sldMk cId="590003538" sldId="279"/>
            <ac:picMk id="5" creationId="{68A9FA6B-4A74-424F-B9D3-737572938CBB}"/>
          </ac:picMkLst>
        </pc:picChg>
        <pc:picChg chg="add del mod">
          <ac:chgData name="Aishwarya Mishra" userId="fe3f68b355885646" providerId="LiveId" clId="{602EB504-318C-4321-8EF7-8BA17732DA0A}" dt="2021-12-17T02:53:28.385" v="680" actId="21"/>
          <ac:picMkLst>
            <pc:docMk/>
            <pc:sldMk cId="590003538" sldId="279"/>
            <ac:picMk id="6" creationId="{0DE97753-8042-4CD9-9895-74D2D7BFD167}"/>
          </ac:picMkLst>
        </pc:picChg>
      </pc:sldChg>
      <pc:sldChg chg="addSp delSp modSp new del mod">
        <pc:chgData name="Aishwarya Mishra" userId="fe3f68b355885646" providerId="LiveId" clId="{602EB504-318C-4321-8EF7-8BA17732DA0A}" dt="2021-12-17T20:34:12.461" v="1177" actId="47"/>
        <pc:sldMkLst>
          <pc:docMk/>
          <pc:sldMk cId="4085764019" sldId="280"/>
        </pc:sldMkLst>
        <pc:spChg chg="add del mod">
          <ac:chgData name="Aishwarya Mishra" userId="fe3f68b355885646" providerId="LiveId" clId="{602EB504-318C-4321-8EF7-8BA17732DA0A}" dt="2021-12-17T03:50:58.735" v="1154"/>
          <ac:spMkLst>
            <pc:docMk/>
            <pc:sldMk cId="4085764019" sldId="280"/>
            <ac:spMk id="3" creationId="{D50A8F36-A0CC-46B7-8B08-B2FEA71EC730}"/>
          </ac:spMkLst>
        </pc:spChg>
        <pc:spChg chg="add mod">
          <ac:chgData name="Aishwarya Mishra" userId="fe3f68b355885646" providerId="LiveId" clId="{602EB504-318C-4321-8EF7-8BA17732DA0A}" dt="2021-12-17T03:50:58.304" v="1152" actId="14100"/>
          <ac:spMkLst>
            <pc:docMk/>
            <pc:sldMk cId="4085764019" sldId="280"/>
            <ac:spMk id="5" creationId="{C5FA3AB8-D8A1-4C00-8D77-2AD9AFE19A0E}"/>
          </ac:spMkLst>
        </pc:spChg>
        <pc:picChg chg="add mod">
          <ac:chgData name="Aishwarya Mishra" userId="fe3f68b355885646" providerId="LiveId" clId="{602EB504-318C-4321-8EF7-8BA17732DA0A}" dt="2021-12-17T02:53:39.947" v="683" actId="14100"/>
          <ac:picMkLst>
            <pc:docMk/>
            <pc:sldMk cId="4085764019" sldId="280"/>
            <ac:picMk id="4" creationId="{BC7CCEA8-D66E-4292-B110-CC413D6EAE89}"/>
          </ac:picMkLst>
        </pc:picChg>
      </pc:sldChg>
      <pc:sldChg chg="addSp delSp modSp new mod">
        <pc:chgData name="Aishwarya Mishra" userId="fe3f68b355885646" providerId="LiveId" clId="{602EB504-318C-4321-8EF7-8BA17732DA0A}" dt="2021-12-18T03:09:58.215" v="1545" actId="14100"/>
        <pc:sldMkLst>
          <pc:docMk/>
          <pc:sldMk cId="4066158666" sldId="281"/>
        </pc:sldMkLst>
        <pc:spChg chg="add del mod">
          <ac:chgData name="Aishwarya Mishra" userId="fe3f68b355885646" providerId="LiveId" clId="{602EB504-318C-4321-8EF7-8BA17732DA0A}" dt="2021-12-17T03:01:00.649" v="800"/>
          <ac:spMkLst>
            <pc:docMk/>
            <pc:sldMk cId="4066158666" sldId="281"/>
            <ac:spMk id="2" creationId="{87E6D9ED-D5F3-474B-8CFB-A569676E003F}"/>
          </ac:spMkLst>
        </pc:spChg>
        <pc:spChg chg="add mod">
          <ac:chgData name="Aishwarya Mishra" userId="fe3f68b355885646" providerId="LiveId" clId="{602EB504-318C-4321-8EF7-8BA17732DA0A}" dt="2021-12-17T23:19:55.351" v="1353" actId="14100"/>
          <ac:spMkLst>
            <pc:docMk/>
            <pc:sldMk cId="4066158666" sldId="281"/>
            <ac:spMk id="4" creationId="{9DC2C521-E1BC-42F7-9DB7-7412EE047E67}"/>
          </ac:spMkLst>
        </pc:spChg>
        <pc:spChg chg="add mod">
          <ac:chgData name="Aishwarya Mishra" userId="fe3f68b355885646" providerId="LiveId" clId="{602EB504-318C-4321-8EF7-8BA17732DA0A}" dt="2021-12-18T03:09:58.215" v="1545" actId="14100"/>
          <ac:spMkLst>
            <pc:docMk/>
            <pc:sldMk cId="4066158666" sldId="281"/>
            <ac:spMk id="7" creationId="{C277A281-A3DD-4E35-A8BF-D5338A657B4E}"/>
          </ac:spMkLst>
        </pc:spChg>
        <pc:picChg chg="add mod">
          <ac:chgData name="Aishwarya Mishra" userId="fe3f68b355885646" providerId="LiveId" clId="{602EB504-318C-4321-8EF7-8BA17732DA0A}" dt="2021-12-18T03:07:49.818" v="1544" actId="1076"/>
          <ac:picMkLst>
            <pc:docMk/>
            <pc:sldMk cId="4066158666" sldId="281"/>
            <ac:picMk id="6" creationId="{FCA721AA-CF81-40B4-BE11-A210C4E9EC35}"/>
          </ac:picMkLst>
        </pc:picChg>
      </pc:sldChg>
      <pc:sldChg chg="addSp delSp modSp new del mod">
        <pc:chgData name="Aishwarya Mishra" userId="fe3f68b355885646" providerId="LiveId" clId="{602EB504-318C-4321-8EF7-8BA17732DA0A}" dt="2021-12-17T20:34:09.533" v="1176" actId="47"/>
        <pc:sldMkLst>
          <pc:docMk/>
          <pc:sldMk cId="3006468689" sldId="282"/>
        </pc:sldMkLst>
        <pc:spChg chg="add del mod">
          <ac:chgData name="Aishwarya Mishra" userId="fe3f68b355885646" providerId="LiveId" clId="{602EB504-318C-4321-8EF7-8BA17732DA0A}" dt="2021-12-17T03:51:53.749" v="1161"/>
          <ac:spMkLst>
            <pc:docMk/>
            <pc:sldMk cId="3006468689" sldId="282"/>
            <ac:spMk id="2" creationId="{352EA401-FED9-48D2-9F07-155453A4F4EA}"/>
          </ac:spMkLst>
        </pc:spChg>
        <pc:spChg chg="add mod">
          <ac:chgData name="Aishwarya Mishra" userId="fe3f68b355885646" providerId="LiveId" clId="{602EB504-318C-4321-8EF7-8BA17732DA0A}" dt="2021-12-17T03:52:41.866" v="1165" actId="14100"/>
          <ac:spMkLst>
            <pc:docMk/>
            <pc:sldMk cId="3006468689" sldId="282"/>
            <ac:spMk id="3" creationId="{070ACA3E-ACB8-4F02-9661-7C60DD9F0F0D}"/>
          </ac:spMkLst>
        </pc:spChg>
      </pc:sldChg>
      <pc:sldChg chg="addSp delSp modSp new mod">
        <pc:chgData name="Aishwarya Mishra" userId="fe3f68b355885646" providerId="LiveId" clId="{602EB504-318C-4321-8EF7-8BA17732DA0A}" dt="2021-12-18T03:12:24.808" v="1546" actId="313"/>
        <pc:sldMkLst>
          <pc:docMk/>
          <pc:sldMk cId="58679025" sldId="283"/>
        </pc:sldMkLst>
        <pc:spChg chg="add mod">
          <ac:chgData name="Aishwarya Mishra" userId="fe3f68b355885646" providerId="LiveId" clId="{602EB504-318C-4321-8EF7-8BA17732DA0A}" dt="2021-12-18T03:12:24.808" v="1546" actId="313"/>
          <ac:spMkLst>
            <pc:docMk/>
            <pc:sldMk cId="58679025" sldId="283"/>
            <ac:spMk id="2" creationId="{7768FD01-0C6B-4450-8358-512F42081638}"/>
          </ac:spMkLst>
        </pc:spChg>
        <pc:graphicFrameChg chg="add mod modGraphic">
          <ac:chgData name="Aishwarya Mishra" userId="fe3f68b355885646" providerId="LiveId" clId="{602EB504-318C-4321-8EF7-8BA17732DA0A}" dt="2021-12-17T23:30:12.977" v="1457"/>
          <ac:graphicFrameMkLst>
            <pc:docMk/>
            <pc:sldMk cId="58679025" sldId="283"/>
            <ac:graphicFrameMk id="6" creationId="{7BE6BABE-E5AF-478C-B5A4-0BBFAA91714F}"/>
          </ac:graphicFrameMkLst>
        </pc:graphicFrameChg>
        <pc:picChg chg="add del mod">
          <ac:chgData name="Aishwarya Mishra" userId="fe3f68b355885646" providerId="LiveId" clId="{602EB504-318C-4321-8EF7-8BA17732DA0A}" dt="2021-12-17T03:47:45.608" v="1126" actId="21"/>
          <ac:picMkLst>
            <pc:docMk/>
            <pc:sldMk cId="58679025" sldId="283"/>
            <ac:picMk id="3" creationId="{36886726-BCA1-4204-B086-407AC21C488A}"/>
          </ac:picMkLst>
        </pc:picChg>
        <pc:picChg chg="add del mod">
          <ac:chgData name="Aishwarya Mishra" userId="fe3f68b355885646" providerId="LiveId" clId="{602EB504-318C-4321-8EF7-8BA17732DA0A}" dt="2021-12-17T23:24:40.739" v="1361" actId="478"/>
          <ac:picMkLst>
            <pc:docMk/>
            <pc:sldMk cId="58679025" sldId="283"/>
            <ac:picMk id="4" creationId="{DE1A11B8-A8E4-431F-A50C-4E5032869374}"/>
          </ac:picMkLst>
        </pc:picChg>
        <pc:picChg chg="add mod">
          <ac:chgData name="Aishwarya Mishra" userId="fe3f68b355885646" providerId="LiveId" clId="{602EB504-318C-4321-8EF7-8BA17732DA0A}" dt="2021-12-17T23:27:43.798" v="1395" actId="1076"/>
          <ac:picMkLst>
            <pc:docMk/>
            <pc:sldMk cId="58679025" sldId="283"/>
            <ac:picMk id="5" creationId="{9EA3B676-1FF7-40A1-9BF0-A39A39866F06}"/>
          </ac:picMkLst>
        </pc:picChg>
      </pc:sldChg>
      <pc:sldChg chg="addSp delSp modSp new del mod">
        <pc:chgData name="Aishwarya Mishra" userId="fe3f68b355885646" providerId="LiveId" clId="{602EB504-318C-4321-8EF7-8BA17732DA0A}" dt="2021-12-17T20:33:35.013" v="1171" actId="2696"/>
        <pc:sldMkLst>
          <pc:docMk/>
          <pc:sldMk cId="3662568134" sldId="284"/>
        </pc:sldMkLst>
        <pc:spChg chg="add del mod">
          <ac:chgData name="Aishwarya Mishra" userId="fe3f68b355885646" providerId="LiveId" clId="{602EB504-318C-4321-8EF7-8BA17732DA0A}" dt="2021-12-17T03:46:11.754" v="1121"/>
          <ac:spMkLst>
            <pc:docMk/>
            <pc:sldMk cId="3662568134" sldId="284"/>
            <ac:spMk id="4" creationId="{D81AA1B3-7793-4077-A497-24AB816680CE}"/>
          </ac:spMkLst>
        </pc:spChg>
        <pc:spChg chg="add del mod">
          <ac:chgData name="Aishwarya Mishra" userId="fe3f68b355885646" providerId="LiveId" clId="{602EB504-318C-4321-8EF7-8BA17732DA0A}" dt="2021-12-17T03:45:39.205" v="1113" actId="11529"/>
          <ac:spMkLst>
            <pc:docMk/>
            <pc:sldMk cId="3662568134" sldId="284"/>
            <ac:spMk id="5" creationId="{EE3DEA7E-E264-4336-B13A-90C30523B830}"/>
          </ac:spMkLst>
        </pc:spChg>
        <pc:spChg chg="add del mod">
          <ac:chgData name="Aishwarya Mishra" userId="fe3f68b355885646" providerId="LiveId" clId="{602EB504-318C-4321-8EF7-8BA17732DA0A}" dt="2021-12-17T03:45:35.810" v="1111"/>
          <ac:spMkLst>
            <pc:docMk/>
            <pc:sldMk cId="3662568134" sldId="284"/>
            <ac:spMk id="6" creationId="{2F3DEE8D-106E-4BE5-939D-683052CBDB34}"/>
          </ac:spMkLst>
        </pc:spChg>
        <pc:spChg chg="add mod">
          <ac:chgData name="Aishwarya Mishra" userId="fe3f68b355885646" providerId="LiveId" clId="{602EB504-318C-4321-8EF7-8BA17732DA0A}" dt="2021-12-17T03:52:55.276" v="1166" actId="14100"/>
          <ac:spMkLst>
            <pc:docMk/>
            <pc:sldMk cId="3662568134" sldId="284"/>
            <ac:spMk id="7" creationId="{49B54BCD-FFF5-4926-B7C2-84ED2C9F1479}"/>
          </ac:spMkLst>
        </pc:spChg>
        <pc:picChg chg="add del">
          <ac:chgData name="Aishwarya Mishra" userId="fe3f68b355885646" providerId="LiveId" clId="{602EB504-318C-4321-8EF7-8BA17732DA0A}" dt="2021-12-17T03:22:56.118" v="869" actId="21"/>
          <ac:picMkLst>
            <pc:docMk/>
            <pc:sldMk cId="3662568134" sldId="284"/>
            <ac:picMk id="3" creationId="{16AA1FA2-4888-4C8C-B62C-01107B6F254D}"/>
          </ac:picMkLst>
        </pc:picChg>
        <pc:picChg chg="add del mod">
          <ac:chgData name="Aishwarya Mishra" userId="fe3f68b355885646" providerId="LiveId" clId="{602EB504-318C-4321-8EF7-8BA17732DA0A}" dt="2021-12-17T03:48:25.246" v="1135" actId="21"/>
          <ac:picMkLst>
            <pc:docMk/>
            <pc:sldMk cId="3662568134" sldId="284"/>
            <ac:picMk id="8" creationId="{14C5E98F-1EE7-4594-B0A7-A1A3036AA3C6}"/>
          </ac:picMkLst>
        </pc:picChg>
      </pc:sldChg>
      <pc:sldChg chg="addSp delSp modSp new mod">
        <pc:chgData name="Aishwarya Mishra" userId="fe3f68b355885646" providerId="LiveId" clId="{602EB504-318C-4321-8EF7-8BA17732DA0A}" dt="2021-12-18T03:13:56.272" v="1547" actId="255"/>
        <pc:sldMkLst>
          <pc:docMk/>
          <pc:sldMk cId="3656905455" sldId="285"/>
        </pc:sldMkLst>
        <pc:spChg chg="add mod">
          <ac:chgData name="Aishwarya Mishra" userId="fe3f68b355885646" providerId="LiveId" clId="{602EB504-318C-4321-8EF7-8BA17732DA0A}" dt="2021-12-18T03:13:56.272" v="1547" actId="255"/>
          <ac:spMkLst>
            <pc:docMk/>
            <pc:sldMk cId="3656905455" sldId="285"/>
            <ac:spMk id="2" creationId="{59C3D2DF-617B-4970-9853-9010A797DBB3}"/>
          </ac:spMkLst>
        </pc:spChg>
        <pc:spChg chg="add del mod">
          <ac:chgData name="Aishwarya Mishra" userId="fe3f68b355885646" providerId="LiveId" clId="{602EB504-318C-4321-8EF7-8BA17732DA0A}" dt="2021-12-17T20:33:27.883" v="1170" actId="478"/>
          <ac:spMkLst>
            <pc:docMk/>
            <pc:sldMk cId="3656905455" sldId="285"/>
            <ac:spMk id="5" creationId="{4BDC2CCD-AB41-45B2-967B-905ABAEB8690}"/>
          </ac:spMkLst>
        </pc:spChg>
        <pc:picChg chg="add mod">
          <ac:chgData name="Aishwarya Mishra" userId="fe3f68b355885646" providerId="LiveId" clId="{602EB504-318C-4321-8EF7-8BA17732DA0A}" dt="2021-12-17T23:20:27.496" v="1360" actId="1076"/>
          <ac:picMkLst>
            <pc:docMk/>
            <pc:sldMk cId="3656905455" sldId="285"/>
            <ac:picMk id="4" creationId="{7A4DD733-A14C-4759-B80C-50F262291B3A}"/>
          </ac:picMkLst>
        </pc:picChg>
      </pc:sldChg>
      <pc:sldChg chg="addSp delSp modSp new mod">
        <pc:chgData name="Aishwarya Mishra" userId="fe3f68b355885646" providerId="LiveId" clId="{602EB504-318C-4321-8EF7-8BA17732DA0A}" dt="2021-12-18T03:14:57.895" v="1550" actId="20577"/>
        <pc:sldMkLst>
          <pc:docMk/>
          <pc:sldMk cId="2345762974" sldId="286"/>
        </pc:sldMkLst>
        <pc:spChg chg="add mod">
          <ac:chgData name="Aishwarya Mishra" userId="fe3f68b355885646" providerId="LiveId" clId="{602EB504-318C-4321-8EF7-8BA17732DA0A}" dt="2021-12-18T03:14:57.895" v="1550" actId="20577"/>
          <ac:spMkLst>
            <pc:docMk/>
            <pc:sldMk cId="2345762974" sldId="286"/>
            <ac:spMk id="2" creationId="{3EA05D84-2FB9-46EC-889E-BEC2E0A30457}"/>
          </ac:spMkLst>
        </pc:spChg>
        <pc:spChg chg="add del mod">
          <ac:chgData name="Aishwarya Mishra" userId="fe3f68b355885646" providerId="LiveId" clId="{602EB504-318C-4321-8EF7-8BA17732DA0A}" dt="2021-12-17T03:42:15.734" v="1088" actId="21"/>
          <ac:spMkLst>
            <pc:docMk/>
            <pc:sldMk cId="2345762974" sldId="286"/>
            <ac:spMk id="5" creationId="{D7827A61-596A-4017-913F-8BC49534BF31}"/>
          </ac:spMkLst>
        </pc:spChg>
        <pc:spChg chg="add del mod">
          <ac:chgData name="Aishwarya Mishra" userId="fe3f68b355885646" providerId="LiveId" clId="{602EB504-318C-4321-8EF7-8BA17732DA0A}" dt="2021-12-17T20:33:19.397" v="1167" actId="478"/>
          <ac:spMkLst>
            <pc:docMk/>
            <pc:sldMk cId="2345762974" sldId="286"/>
            <ac:spMk id="6" creationId="{71EB218C-6090-475D-9414-AF28E14DE8B8}"/>
          </ac:spMkLst>
        </pc:spChg>
        <pc:picChg chg="add mod">
          <ac:chgData name="Aishwarya Mishra" userId="fe3f68b355885646" providerId="LiveId" clId="{602EB504-318C-4321-8EF7-8BA17732DA0A}" dt="2021-12-17T20:34:55.540" v="1184" actId="1076"/>
          <ac:picMkLst>
            <pc:docMk/>
            <pc:sldMk cId="2345762974" sldId="286"/>
            <ac:picMk id="4" creationId="{5CB78C7E-1605-48E6-BFF2-174D8756DBA8}"/>
          </ac:picMkLst>
        </pc:picChg>
      </pc:sldChg>
      <pc:sldChg chg="addSp modSp new mod setBg">
        <pc:chgData name="Aishwarya Mishra" userId="fe3f68b355885646" providerId="LiveId" clId="{602EB504-318C-4321-8EF7-8BA17732DA0A}" dt="2021-12-18T04:44:43.688" v="1593" actId="26606"/>
        <pc:sldMkLst>
          <pc:docMk/>
          <pc:sldMk cId="849127655" sldId="287"/>
        </pc:sldMkLst>
        <pc:spChg chg="add mod">
          <ac:chgData name="Aishwarya Mishra" userId="fe3f68b355885646" providerId="LiveId" clId="{602EB504-318C-4321-8EF7-8BA17732DA0A}" dt="2021-12-18T04:44:43.688" v="1593" actId="26606"/>
          <ac:spMkLst>
            <pc:docMk/>
            <pc:sldMk cId="849127655" sldId="287"/>
            <ac:spMk id="2" creationId="{B0F679F9-ADCC-4120-B1C3-484B0B2DB3C7}"/>
          </ac:spMkLst>
        </pc:spChg>
        <pc:spChg chg="add">
          <ac:chgData name="Aishwarya Mishra" userId="fe3f68b355885646" providerId="LiveId" clId="{602EB504-318C-4321-8EF7-8BA17732DA0A}" dt="2021-12-18T04:44:43.688" v="1593" actId="26606"/>
          <ac:spMkLst>
            <pc:docMk/>
            <pc:sldMk cId="849127655" sldId="287"/>
            <ac:spMk id="7" creationId="{23522FE7-5A29-4EF6-B1EF-2CA55748A772}"/>
          </ac:spMkLst>
        </pc:spChg>
        <pc:spChg chg="add">
          <ac:chgData name="Aishwarya Mishra" userId="fe3f68b355885646" providerId="LiveId" clId="{602EB504-318C-4321-8EF7-8BA17732DA0A}" dt="2021-12-18T04:44:43.688" v="1593" actId="26606"/>
          <ac:spMkLst>
            <pc:docMk/>
            <pc:sldMk cId="849127655" sldId="287"/>
            <ac:spMk id="15" creationId="{F8454B2E-D2DB-42C2-A224-BCEC47B86468}"/>
          </ac:spMkLst>
        </pc:spChg>
        <pc:spChg chg="add">
          <ac:chgData name="Aishwarya Mishra" userId="fe3f68b355885646" providerId="LiveId" clId="{602EB504-318C-4321-8EF7-8BA17732DA0A}" dt="2021-12-18T04:44:43.688" v="1593" actId="26606"/>
          <ac:spMkLst>
            <pc:docMk/>
            <pc:sldMk cId="849127655" sldId="287"/>
            <ac:spMk id="17" creationId="{08B61146-1CF0-40E1-B66E-C22BD9207E37}"/>
          </ac:spMkLst>
        </pc:spChg>
        <pc:picChg chg="add">
          <ac:chgData name="Aishwarya Mishra" userId="fe3f68b355885646" providerId="LiveId" clId="{602EB504-318C-4321-8EF7-8BA17732DA0A}" dt="2021-12-18T04:44:43.688" v="1593" actId="26606"/>
          <ac:picMkLst>
            <pc:docMk/>
            <pc:sldMk cId="849127655" sldId="287"/>
            <ac:picMk id="9" creationId="{C2192E09-EBC7-416C-B887-DFF915D7F43D}"/>
          </ac:picMkLst>
        </pc:picChg>
        <pc:picChg chg="add">
          <ac:chgData name="Aishwarya Mishra" userId="fe3f68b355885646" providerId="LiveId" clId="{602EB504-318C-4321-8EF7-8BA17732DA0A}" dt="2021-12-18T04:44:43.688" v="1593" actId="26606"/>
          <ac:picMkLst>
            <pc:docMk/>
            <pc:sldMk cId="849127655" sldId="287"/>
            <ac:picMk id="21" creationId="{2F948680-1810-4961-805C-D0C28E7E93EE}"/>
          </ac:picMkLst>
        </pc:picChg>
        <pc:cxnChg chg="add">
          <ac:chgData name="Aishwarya Mishra" userId="fe3f68b355885646" providerId="LiveId" clId="{602EB504-318C-4321-8EF7-8BA17732DA0A}" dt="2021-12-18T04:44:43.688" v="1593" actId="26606"/>
          <ac:cxnSpMkLst>
            <pc:docMk/>
            <pc:sldMk cId="849127655" sldId="287"/>
            <ac:cxnSpMk id="11" creationId="{2924498D-E084-44BE-A196-CFCE35564350}"/>
          </ac:cxnSpMkLst>
        </pc:cxnChg>
        <pc:cxnChg chg="add">
          <ac:chgData name="Aishwarya Mishra" userId="fe3f68b355885646" providerId="LiveId" clId="{602EB504-318C-4321-8EF7-8BA17732DA0A}" dt="2021-12-18T04:44:43.688" v="1593" actId="26606"/>
          <ac:cxnSpMkLst>
            <pc:docMk/>
            <pc:sldMk cId="849127655" sldId="287"/>
            <ac:cxnSpMk id="13" creationId="{3BBC7667-C352-4842-9AFD-E5C16AD002F4}"/>
          </ac:cxnSpMkLst>
        </pc:cxnChg>
        <pc:cxnChg chg="add">
          <ac:chgData name="Aishwarya Mishra" userId="fe3f68b355885646" providerId="LiveId" clId="{602EB504-318C-4321-8EF7-8BA17732DA0A}" dt="2021-12-18T04:44:43.688" v="1593" actId="26606"/>
          <ac:cxnSpMkLst>
            <pc:docMk/>
            <pc:sldMk cId="849127655" sldId="287"/>
            <ac:cxnSpMk id="19" creationId="{7AE5065C-30A9-480A-9E93-74CC1490293D}"/>
          </ac:cxnSpMkLst>
        </pc:cxnChg>
      </pc:sldChg>
      <pc:sldChg chg="addSp delSp modSp new mod">
        <pc:chgData name="Aishwarya Mishra" userId="fe3f68b355885646" providerId="LiveId" clId="{602EB504-318C-4321-8EF7-8BA17732DA0A}" dt="2021-12-18T18:08:48.928" v="1737" actId="20577"/>
        <pc:sldMkLst>
          <pc:docMk/>
          <pc:sldMk cId="3637463906" sldId="288"/>
        </pc:sldMkLst>
        <pc:spChg chg="add mod">
          <ac:chgData name="Aishwarya Mishra" userId="fe3f68b355885646" providerId="LiveId" clId="{602EB504-318C-4321-8EF7-8BA17732DA0A}" dt="2021-12-18T18:08:48.928" v="1737" actId="20577"/>
          <ac:spMkLst>
            <pc:docMk/>
            <pc:sldMk cId="3637463906" sldId="288"/>
            <ac:spMk id="2" creationId="{28F47DBE-6942-42DB-AAAA-906F214F6001}"/>
          </ac:spMkLst>
        </pc:spChg>
        <pc:picChg chg="add del mod">
          <ac:chgData name="Aishwarya Mishra" userId="fe3f68b355885646" providerId="LiveId" clId="{602EB504-318C-4321-8EF7-8BA17732DA0A}" dt="2021-12-17T23:54:48.145" v="1502" actId="478"/>
          <ac:picMkLst>
            <pc:docMk/>
            <pc:sldMk cId="3637463906" sldId="288"/>
            <ac:picMk id="4" creationId="{DCC49C58-C7D9-41C3-BD8A-9C01A69B151E}"/>
          </ac:picMkLst>
        </pc:picChg>
        <pc:picChg chg="add mod">
          <ac:chgData name="Aishwarya Mishra" userId="fe3f68b355885646" providerId="LiveId" clId="{602EB504-318C-4321-8EF7-8BA17732DA0A}" dt="2021-12-17T23:55:53.263" v="1522" actId="14100"/>
          <ac:picMkLst>
            <pc:docMk/>
            <pc:sldMk cId="3637463906" sldId="288"/>
            <ac:picMk id="6" creationId="{42CA9C21-F4EE-44BD-8DAA-89717A77C87C}"/>
          </ac:picMkLst>
        </pc:picChg>
      </pc:sldChg>
      <pc:sldChg chg="addSp delSp modSp new mod">
        <pc:chgData name="Aishwarya Mishra" userId="fe3f68b355885646" providerId="LiveId" clId="{602EB504-318C-4321-8EF7-8BA17732DA0A}" dt="2021-12-18T18:08:14.882" v="1735" actId="20577"/>
        <pc:sldMkLst>
          <pc:docMk/>
          <pc:sldMk cId="236190381" sldId="289"/>
        </pc:sldMkLst>
        <pc:spChg chg="add mod">
          <ac:chgData name="Aishwarya Mishra" userId="fe3f68b355885646" providerId="LiveId" clId="{602EB504-318C-4321-8EF7-8BA17732DA0A}" dt="2021-12-18T18:08:14.882" v="1735" actId="20577"/>
          <ac:spMkLst>
            <pc:docMk/>
            <pc:sldMk cId="236190381" sldId="289"/>
            <ac:spMk id="2" creationId="{6032D5DD-5290-43A9-B0B6-376AE0E19C29}"/>
          </ac:spMkLst>
        </pc:spChg>
        <pc:picChg chg="add mod">
          <ac:chgData name="Aishwarya Mishra" userId="fe3f68b355885646" providerId="LiveId" clId="{602EB504-318C-4321-8EF7-8BA17732DA0A}" dt="2021-12-18T18:07:08.735" v="1695" actId="1076"/>
          <ac:picMkLst>
            <pc:docMk/>
            <pc:sldMk cId="236190381" sldId="289"/>
            <ac:picMk id="3" creationId="{23919EB0-4906-4E72-B22E-96B54FE263F2}"/>
          </ac:picMkLst>
        </pc:picChg>
        <pc:picChg chg="add del mod">
          <ac:chgData name="Aishwarya Mishra" userId="fe3f68b355885646" providerId="LiveId" clId="{602EB504-318C-4321-8EF7-8BA17732DA0A}" dt="2021-12-18T04:40:54.389" v="1558" actId="478"/>
          <ac:picMkLst>
            <pc:docMk/>
            <pc:sldMk cId="236190381" sldId="289"/>
            <ac:picMk id="4" creationId="{C8692D1C-BDE2-40F8-9DEE-0730D3DCC35F}"/>
          </ac:picMkLst>
        </pc:picChg>
        <pc:picChg chg="add del mod">
          <ac:chgData name="Aishwarya Mishra" userId="fe3f68b355885646" providerId="LiveId" clId="{602EB504-318C-4321-8EF7-8BA17732DA0A}" dt="2021-12-18T18:02:15.940" v="1617" actId="478"/>
          <ac:picMkLst>
            <pc:docMk/>
            <pc:sldMk cId="236190381" sldId="289"/>
            <ac:picMk id="6" creationId="{A311F0B6-749D-430F-9476-ADA4CCEF1E60}"/>
          </ac:picMkLst>
        </pc:picChg>
      </pc:sldChg>
      <pc:sldChg chg="new del">
        <pc:chgData name="Aishwarya Mishra" userId="fe3f68b355885646" providerId="LiveId" clId="{602EB504-318C-4321-8EF7-8BA17732DA0A}" dt="2021-12-18T17:36:43.323" v="1611" actId="680"/>
        <pc:sldMkLst>
          <pc:docMk/>
          <pc:sldMk cId="1094687352" sldId="29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357CA4-8A56-46C3-B324-7A50404A3EA5}" type="datetimeFigureOut">
              <a:rPr lang="en-IN" smtClean="0"/>
              <a:t>18-12-2021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DC09E41-3BF1-42A8-92EA-1EC1A7DE7F00}"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1599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357CA4-8A56-46C3-B324-7A50404A3EA5}" type="datetimeFigureOut">
              <a:rPr lang="en-IN" smtClean="0"/>
              <a:t>18-12-2021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C09E41-3BF1-42A8-92EA-1EC1A7DE7F00}"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3615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357CA4-8A56-46C3-B324-7A50404A3EA5}" type="datetimeFigureOut">
              <a:rPr lang="en-IN" smtClean="0"/>
              <a:t>18-12-2021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C09E41-3BF1-42A8-92EA-1EC1A7DE7F00}"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9840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357CA4-8A56-46C3-B324-7A50404A3EA5}" type="datetimeFigureOut">
              <a:rPr lang="en-IN" smtClean="0"/>
              <a:t>18-12-2021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C09E41-3BF1-42A8-92EA-1EC1A7DE7F00}"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1573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357CA4-8A56-46C3-B324-7A50404A3EA5}" type="datetimeFigureOut">
              <a:rPr lang="en-IN" smtClean="0"/>
              <a:t>18-12-2021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C09E41-3BF1-42A8-92EA-1EC1A7DE7F00}"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2803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357CA4-8A56-46C3-B324-7A50404A3EA5}" type="datetimeFigureOut">
              <a:rPr lang="en-IN" smtClean="0"/>
              <a:t>18-12-2021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C09E41-3BF1-42A8-92EA-1EC1A7DE7F00}"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9113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357CA4-8A56-46C3-B324-7A50404A3EA5}" type="datetimeFigureOut">
              <a:rPr lang="en-IN" smtClean="0"/>
              <a:t>18-12-2021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C09E41-3BF1-42A8-92EA-1EC1A7DE7F00}"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1970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357CA4-8A56-46C3-B324-7A50404A3EA5}" type="datetimeFigureOut">
              <a:rPr lang="en-IN" smtClean="0"/>
              <a:t>18-12-2021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C09E41-3BF1-42A8-92EA-1EC1A7DE7F00}"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4984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357CA4-8A56-46C3-B324-7A50404A3EA5}" type="datetimeFigureOut">
              <a:rPr lang="en-IN" smtClean="0"/>
              <a:t>18-12-2021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C09E41-3BF1-42A8-92EA-1EC1A7DE7F00}" type="slidenum">
              <a:rPr lang="en-IN" smtClean="0"/>
              <a:t>‹#›</a:t>
            </a:fld>
            <a:endParaRPr lang="en-IN"/>
          </a:p>
        </p:txBody>
      </p:sp>
    </p:spTree>
    <p:extLst>
      <p:ext uri="{BB962C8B-B14F-4D97-AF65-F5344CB8AC3E}">
        <p14:creationId xmlns:p14="http://schemas.microsoft.com/office/powerpoint/2010/main" val="3308850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357CA4-8A56-46C3-B324-7A50404A3EA5}" type="datetimeFigureOut">
              <a:rPr lang="en-IN" smtClean="0"/>
              <a:t>18-12-2021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C09E41-3BF1-42A8-92EA-1EC1A7DE7F00}"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305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E357CA4-8A56-46C3-B324-7A50404A3EA5}" type="datetimeFigureOut">
              <a:rPr lang="en-IN" smtClean="0"/>
              <a:t>18-12-2021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DC09E41-3BF1-42A8-92EA-1EC1A7DE7F00}"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2038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E357CA4-8A56-46C3-B324-7A50404A3EA5}" type="datetimeFigureOut">
              <a:rPr lang="en-IN" smtClean="0"/>
              <a:t>18-12-2021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DC09E41-3BF1-42A8-92EA-1EC1A7DE7F00}"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20441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6720E-040B-4433-BE9B-A14C0DC5768B}"/>
              </a:ext>
            </a:extLst>
          </p:cNvPr>
          <p:cNvSpPr>
            <a:spLocks noGrp="1"/>
          </p:cNvSpPr>
          <p:nvPr>
            <p:ph type="ctrTitle"/>
          </p:nvPr>
        </p:nvSpPr>
        <p:spPr>
          <a:xfrm>
            <a:off x="1413162" y="196565"/>
            <a:ext cx="9845964" cy="1022352"/>
          </a:xfrm>
        </p:spPr>
        <p:txBody>
          <a:bodyPr>
            <a:normAutofit/>
          </a:bodyPr>
          <a:lstStyle/>
          <a:p>
            <a:pPr algn="ctr"/>
            <a:r>
              <a:rPr lang="en-US" sz="2800" b="1" u="sng" dirty="0">
                <a:effectLst/>
                <a:latin typeface="Calibri" panose="020F0502020204030204" pitchFamily="34" charset="0"/>
                <a:ea typeface="Calibri" panose="020F0502020204030204" pitchFamily="34" charset="0"/>
                <a:cs typeface="Times New Roman" panose="02020603050405020304" pitchFamily="18" charset="0"/>
              </a:rPr>
              <a:t>DAMG6210 DATA MANAGEMENT AND DATABASE DESIGN</a:t>
            </a:r>
            <a:br>
              <a:rPr lang="en-IN" sz="2800" u="sng" dirty="0">
                <a:effectLst/>
                <a:latin typeface="Calibri" panose="020F0502020204030204" pitchFamily="34" charset="0"/>
                <a:ea typeface="Calibri" panose="020F0502020204030204" pitchFamily="34" charset="0"/>
                <a:cs typeface="Times New Roman" panose="02020603050405020304" pitchFamily="18" charset="0"/>
              </a:rPr>
            </a:br>
            <a:endParaRPr lang="en-IN" sz="2800" u="sng" dirty="0"/>
          </a:p>
        </p:txBody>
      </p:sp>
      <p:sp>
        <p:nvSpPr>
          <p:cNvPr id="3" name="Subtitle 2">
            <a:extLst>
              <a:ext uri="{FF2B5EF4-FFF2-40B4-BE49-F238E27FC236}">
                <a16:creationId xmlns:a16="http://schemas.microsoft.com/office/drawing/2014/main" id="{466AF3E6-3C23-4108-9B21-EFF351C9FCEF}"/>
              </a:ext>
            </a:extLst>
          </p:cNvPr>
          <p:cNvSpPr>
            <a:spLocks noGrp="1"/>
          </p:cNvSpPr>
          <p:nvPr>
            <p:ph type="subTitle" idx="1"/>
          </p:nvPr>
        </p:nvSpPr>
        <p:spPr>
          <a:xfrm>
            <a:off x="1371598" y="1868893"/>
            <a:ext cx="9929091" cy="936057"/>
          </a:xfrm>
        </p:spPr>
        <p:txBody>
          <a:bodyPr>
            <a:normAutofit fontScale="25000" lnSpcReduction="20000"/>
          </a:bodyPr>
          <a:lstStyle/>
          <a:p>
            <a:pPr algn="ct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7600" b="1" dirty="0">
                <a:effectLst/>
                <a:latin typeface="Calibri" panose="020F0502020204030204" pitchFamily="34" charset="0"/>
                <a:ea typeface="Calibri" panose="020F0502020204030204" pitchFamily="34" charset="0"/>
                <a:cs typeface="Times New Roman" panose="02020603050405020304" pitchFamily="18" charset="0"/>
              </a:rPr>
              <a:t>RENTAL CAR MANAGEMENT SYSTEM</a:t>
            </a:r>
          </a:p>
          <a:p>
            <a:endParaRPr lang="en-IN" dirty="0"/>
          </a:p>
        </p:txBody>
      </p:sp>
      <p:sp>
        <p:nvSpPr>
          <p:cNvPr id="6" name="TextBox 5">
            <a:extLst>
              <a:ext uri="{FF2B5EF4-FFF2-40B4-BE49-F238E27FC236}">
                <a16:creationId xmlns:a16="http://schemas.microsoft.com/office/drawing/2014/main" id="{2183F08A-A460-4685-949B-58B50DB75F00}"/>
              </a:ext>
            </a:extLst>
          </p:cNvPr>
          <p:cNvSpPr txBox="1"/>
          <p:nvPr/>
        </p:nvSpPr>
        <p:spPr>
          <a:xfrm>
            <a:off x="1371598" y="4053051"/>
            <a:ext cx="5541820" cy="1971374"/>
          </a:xfrm>
          <a:prstGeom prst="rect">
            <a:avLst/>
          </a:prstGeom>
          <a:noFill/>
        </p:spPr>
        <p:txBody>
          <a:bodyPr wrap="square" rtlCol="0">
            <a:spAutoFit/>
          </a:bodyPr>
          <a:lstStyle/>
          <a:p>
            <a:pPr>
              <a:lnSpc>
                <a:spcPct val="107000"/>
              </a:lnSpc>
              <a:spcAft>
                <a:spcPts val="800"/>
              </a:spcAft>
            </a:pPr>
            <a:r>
              <a:rPr lang="en-IN" b="1" dirty="0">
                <a:effectLst/>
                <a:latin typeface="Calibri" panose="020F0502020204030204" pitchFamily="34" charset="0"/>
                <a:ea typeface="Calibri" panose="020F0502020204030204" pitchFamily="34" charset="0"/>
                <a:cs typeface="Times New Roman" panose="02020603050405020304" pitchFamily="18" charset="0"/>
              </a:rPr>
              <a:t>TEAM_ARSV </a:t>
            </a: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 AISHWARYA MISHRA – 002127206</a:t>
            </a: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 RUMI JHA </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dirty="0">
                <a:effectLst/>
                <a:latin typeface="Calibri" panose="020F0502020204030204" pitchFamily="34" charset="0"/>
                <a:ea typeface="Calibri" panose="020F0502020204030204" pitchFamily="34" charset="0"/>
                <a:cs typeface="Times New Roman" panose="02020603050405020304" pitchFamily="18" charset="0"/>
              </a:rPr>
              <a:t>002172213</a:t>
            </a: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 SANKET SANAP </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dirty="0">
                <a:effectLst/>
                <a:latin typeface="Calibri" panose="020F0502020204030204" pitchFamily="34" charset="0"/>
                <a:ea typeface="Calibri" panose="020F0502020204030204" pitchFamily="34" charset="0"/>
                <a:cs typeface="Times New Roman" panose="02020603050405020304" pitchFamily="18" charset="0"/>
              </a:rPr>
              <a:t>002136240</a:t>
            </a: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 VIGNESH KUMAR BASKAR - 002196442</a:t>
            </a:r>
          </a:p>
        </p:txBody>
      </p:sp>
    </p:spTree>
    <p:extLst>
      <p:ext uri="{BB962C8B-B14F-4D97-AF65-F5344CB8AC3E}">
        <p14:creationId xmlns:p14="http://schemas.microsoft.com/office/powerpoint/2010/main" val="1298899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68FD01-0C6B-4450-8358-512F42081638}"/>
              </a:ext>
            </a:extLst>
          </p:cNvPr>
          <p:cNvSpPr txBox="1"/>
          <p:nvPr/>
        </p:nvSpPr>
        <p:spPr>
          <a:xfrm>
            <a:off x="1" y="1"/>
            <a:ext cx="7373043" cy="5139869"/>
          </a:xfrm>
          <a:prstGeom prst="rect">
            <a:avLst/>
          </a:prstGeom>
          <a:noFill/>
        </p:spPr>
        <p:txBody>
          <a:bodyPr wrap="square" rtlCol="0">
            <a:spAutoFit/>
          </a:bodyPr>
          <a:lstStyle/>
          <a:p>
            <a:r>
              <a:rPr lang="en-US" sz="3200" b="1" u="sng" cap="all" dirty="0">
                <a:latin typeface="+mj-lt"/>
                <a:ea typeface="+mj-ea"/>
                <a:cs typeface="+mj-cs"/>
              </a:rPr>
              <a:t>4.USAGE PATTERN</a:t>
            </a:r>
          </a:p>
          <a:p>
            <a:endParaRPr lang="en-US" sz="3200" b="1" u="sng" cap="all" dirty="0">
              <a:latin typeface="+mj-lt"/>
              <a:ea typeface="+mj-ea"/>
              <a:cs typeface="+mj-cs"/>
            </a:endParaRPr>
          </a:p>
          <a:p>
            <a:r>
              <a:rPr lang="en-US" sz="2400" b="1" dirty="0"/>
              <a:t>Purpose</a:t>
            </a:r>
            <a:r>
              <a:rPr lang="en-US" sz="2400" dirty="0"/>
              <a:t>:</a:t>
            </a:r>
          </a:p>
          <a:p>
            <a:r>
              <a:rPr lang="en-US" sz="2400" dirty="0"/>
              <a:t>Identifying the customer usage pattern, by comparing the distance travelled with the predefined max distance for series of hours. If it exceeds the given distance, then the business team should re-think on their model in the aspect of $/miles than $/Hr.</a:t>
            </a:r>
          </a:p>
          <a:p>
            <a:endParaRPr lang="en-US" sz="2400" dirty="0"/>
          </a:p>
          <a:p>
            <a:r>
              <a:rPr lang="en-US" sz="2400" b="1" dirty="0"/>
              <a:t>Solution</a:t>
            </a:r>
            <a:r>
              <a:rPr lang="en-US" sz="2400" dirty="0"/>
              <a:t>: </a:t>
            </a:r>
          </a:p>
          <a:p>
            <a:r>
              <a:rPr lang="en-US" sz="2400" dirty="0"/>
              <a:t>Based on the transaction and distance travelled data, we will generate a report on the distance travelled by customers who exceed the average distance per hour</a:t>
            </a:r>
            <a:endParaRPr lang="en-IN" sz="2400" dirty="0"/>
          </a:p>
        </p:txBody>
      </p:sp>
      <p:pic>
        <p:nvPicPr>
          <p:cNvPr id="5" name="Picture 4">
            <a:extLst>
              <a:ext uri="{FF2B5EF4-FFF2-40B4-BE49-F238E27FC236}">
                <a16:creationId xmlns:a16="http://schemas.microsoft.com/office/drawing/2014/main" id="{9EA3B676-1FF7-40A1-9BF0-A39A39866F06}"/>
              </a:ext>
            </a:extLst>
          </p:cNvPr>
          <p:cNvPicPr>
            <a:picLocks noChangeAspect="1"/>
          </p:cNvPicPr>
          <p:nvPr/>
        </p:nvPicPr>
        <p:blipFill>
          <a:blip r:embed="rId2"/>
          <a:stretch>
            <a:fillRect/>
          </a:stretch>
        </p:blipFill>
        <p:spPr>
          <a:xfrm>
            <a:off x="7182125" y="308438"/>
            <a:ext cx="4818956" cy="2085581"/>
          </a:xfrm>
          <a:prstGeom prst="rect">
            <a:avLst/>
          </a:prstGeom>
        </p:spPr>
      </p:pic>
      <p:graphicFrame>
        <p:nvGraphicFramePr>
          <p:cNvPr id="6" name="Table 6">
            <a:extLst>
              <a:ext uri="{FF2B5EF4-FFF2-40B4-BE49-F238E27FC236}">
                <a16:creationId xmlns:a16="http://schemas.microsoft.com/office/drawing/2014/main" id="{7BE6BABE-E5AF-478C-B5A4-0BBFAA91714F}"/>
              </a:ext>
            </a:extLst>
          </p:cNvPr>
          <p:cNvGraphicFramePr>
            <a:graphicFrameLocks noGrp="1"/>
          </p:cNvGraphicFramePr>
          <p:nvPr>
            <p:extLst>
              <p:ext uri="{D42A27DB-BD31-4B8C-83A1-F6EECF244321}">
                <p14:modId xmlns:p14="http://schemas.microsoft.com/office/powerpoint/2010/main" val="1419020397"/>
              </p:ext>
            </p:extLst>
          </p:nvPr>
        </p:nvGraphicFramePr>
        <p:xfrm>
          <a:off x="7373044" y="2946679"/>
          <a:ext cx="4283044" cy="2358852"/>
        </p:xfrm>
        <a:graphic>
          <a:graphicData uri="http://schemas.openxmlformats.org/drawingml/2006/table">
            <a:tbl>
              <a:tblPr firstRow="1" bandRow="1">
                <a:tableStyleId>{073A0DAA-6AF3-43AB-8588-CEC1D06C72B9}</a:tableStyleId>
              </a:tblPr>
              <a:tblGrid>
                <a:gridCol w="2241635">
                  <a:extLst>
                    <a:ext uri="{9D8B030D-6E8A-4147-A177-3AD203B41FA5}">
                      <a16:colId xmlns:a16="http://schemas.microsoft.com/office/drawing/2014/main" val="2141894176"/>
                    </a:ext>
                  </a:extLst>
                </a:gridCol>
                <a:gridCol w="2041409">
                  <a:extLst>
                    <a:ext uri="{9D8B030D-6E8A-4147-A177-3AD203B41FA5}">
                      <a16:colId xmlns:a16="http://schemas.microsoft.com/office/drawing/2014/main" val="1831426572"/>
                    </a:ext>
                  </a:extLst>
                </a:gridCol>
              </a:tblGrid>
              <a:tr h="393142">
                <a:tc>
                  <a:txBody>
                    <a:bodyPr/>
                    <a:lstStyle/>
                    <a:p>
                      <a:pPr algn="ctr"/>
                      <a:r>
                        <a:rPr lang="en-US" dirty="0"/>
                        <a:t>TIME FRAME</a:t>
                      </a:r>
                      <a:endParaRPr lang="en-IN" dirty="0"/>
                    </a:p>
                  </a:txBody>
                  <a:tcPr/>
                </a:tc>
                <a:tc>
                  <a:txBody>
                    <a:bodyPr/>
                    <a:lstStyle/>
                    <a:p>
                      <a:pPr algn="ctr"/>
                      <a:r>
                        <a:rPr lang="en-US" dirty="0"/>
                        <a:t>MAX MILES</a:t>
                      </a:r>
                      <a:endParaRPr lang="en-IN" dirty="0"/>
                    </a:p>
                  </a:txBody>
                  <a:tcPr/>
                </a:tc>
                <a:extLst>
                  <a:ext uri="{0D108BD9-81ED-4DB2-BD59-A6C34878D82A}">
                    <a16:rowId xmlns:a16="http://schemas.microsoft.com/office/drawing/2014/main" val="1473038022"/>
                  </a:ext>
                </a:extLst>
              </a:tr>
              <a:tr h="393142">
                <a:tc>
                  <a:txBody>
                    <a:bodyPr/>
                    <a:lstStyle/>
                    <a:p>
                      <a:r>
                        <a:rPr lang="en-US" dirty="0"/>
                        <a:t>0-2Hr</a:t>
                      </a:r>
                      <a:endParaRPr lang="en-IN" dirty="0"/>
                    </a:p>
                  </a:txBody>
                  <a:tcPr/>
                </a:tc>
                <a:tc>
                  <a:txBody>
                    <a:bodyPr/>
                    <a:lstStyle/>
                    <a:p>
                      <a:r>
                        <a:rPr lang="en-US" dirty="0"/>
                        <a:t>20</a:t>
                      </a:r>
                      <a:endParaRPr lang="en-IN" dirty="0"/>
                    </a:p>
                  </a:txBody>
                  <a:tcPr/>
                </a:tc>
                <a:extLst>
                  <a:ext uri="{0D108BD9-81ED-4DB2-BD59-A6C34878D82A}">
                    <a16:rowId xmlns:a16="http://schemas.microsoft.com/office/drawing/2014/main" val="533641486"/>
                  </a:ext>
                </a:extLst>
              </a:tr>
              <a:tr h="393142">
                <a:tc>
                  <a:txBody>
                    <a:bodyPr/>
                    <a:lstStyle/>
                    <a:p>
                      <a:r>
                        <a:rPr lang="en-US" dirty="0"/>
                        <a:t>2-4Hr</a:t>
                      </a:r>
                      <a:endParaRPr lang="en-IN" dirty="0"/>
                    </a:p>
                  </a:txBody>
                  <a:tcPr/>
                </a:tc>
                <a:tc>
                  <a:txBody>
                    <a:bodyPr/>
                    <a:lstStyle/>
                    <a:p>
                      <a:r>
                        <a:rPr lang="en-US" dirty="0"/>
                        <a:t>40</a:t>
                      </a:r>
                      <a:endParaRPr lang="en-IN" dirty="0"/>
                    </a:p>
                  </a:txBody>
                  <a:tcPr/>
                </a:tc>
                <a:extLst>
                  <a:ext uri="{0D108BD9-81ED-4DB2-BD59-A6C34878D82A}">
                    <a16:rowId xmlns:a16="http://schemas.microsoft.com/office/drawing/2014/main" val="4142414069"/>
                  </a:ext>
                </a:extLst>
              </a:tr>
              <a:tr h="393142">
                <a:tc>
                  <a:txBody>
                    <a:bodyPr/>
                    <a:lstStyle/>
                    <a:p>
                      <a:r>
                        <a:rPr lang="en-US" dirty="0"/>
                        <a:t>4-6Hr</a:t>
                      </a:r>
                      <a:endParaRPr lang="en-IN" dirty="0"/>
                    </a:p>
                  </a:txBody>
                  <a:tcPr/>
                </a:tc>
                <a:tc>
                  <a:txBody>
                    <a:bodyPr/>
                    <a:lstStyle/>
                    <a:p>
                      <a:r>
                        <a:rPr lang="en-US" dirty="0"/>
                        <a:t>60</a:t>
                      </a:r>
                      <a:endParaRPr lang="en-IN" dirty="0"/>
                    </a:p>
                  </a:txBody>
                  <a:tcPr/>
                </a:tc>
                <a:extLst>
                  <a:ext uri="{0D108BD9-81ED-4DB2-BD59-A6C34878D82A}">
                    <a16:rowId xmlns:a16="http://schemas.microsoft.com/office/drawing/2014/main" val="2314093786"/>
                  </a:ext>
                </a:extLst>
              </a:tr>
              <a:tr h="393142">
                <a:tc>
                  <a:txBody>
                    <a:bodyPr/>
                    <a:lstStyle/>
                    <a:p>
                      <a:r>
                        <a:rPr lang="en-US" dirty="0"/>
                        <a:t>6-8Hr</a:t>
                      </a:r>
                      <a:endParaRPr lang="en-IN" dirty="0"/>
                    </a:p>
                  </a:txBody>
                  <a:tcPr/>
                </a:tc>
                <a:tc>
                  <a:txBody>
                    <a:bodyPr/>
                    <a:lstStyle/>
                    <a:p>
                      <a:r>
                        <a:rPr lang="en-US" dirty="0"/>
                        <a:t>80</a:t>
                      </a:r>
                      <a:endParaRPr lang="en-IN" dirty="0"/>
                    </a:p>
                  </a:txBody>
                  <a:tcPr/>
                </a:tc>
                <a:extLst>
                  <a:ext uri="{0D108BD9-81ED-4DB2-BD59-A6C34878D82A}">
                    <a16:rowId xmlns:a16="http://schemas.microsoft.com/office/drawing/2014/main" val="1825963037"/>
                  </a:ext>
                </a:extLst>
              </a:tr>
              <a:tr h="393142">
                <a:tc>
                  <a:txBody>
                    <a:bodyPr/>
                    <a:lstStyle/>
                    <a:p>
                      <a:r>
                        <a:rPr lang="en-US" dirty="0"/>
                        <a:t>8-10Hr</a:t>
                      </a:r>
                      <a:endParaRPr lang="en-IN" dirty="0"/>
                    </a:p>
                  </a:txBody>
                  <a:tcPr/>
                </a:tc>
                <a:tc>
                  <a:txBody>
                    <a:bodyPr/>
                    <a:lstStyle/>
                    <a:p>
                      <a:r>
                        <a:rPr lang="en-US" dirty="0"/>
                        <a:t>100</a:t>
                      </a:r>
                      <a:endParaRPr lang="en-IN" dirty="0"/>
                    </a:p>
                  </a:txBody>
                  <a:tcPr/>
                </a:tc>
                <a:extLst>
                  <a:ext uri="{0D108BD9-81ED-4DB2-BD59-A6C34878D82A}">
                    <a16:rowId xmlns:a16="http://schemas.microsoft.com/office/drawing/2014/main" val="165033837"/>
                  </a:ext>
                </a:extLst>
              </a:tr>
            </a:tbl>
          </a:graphicData>
        </a:graphic>
      </p:graphicFrame>
    </p:spTree>
    <p:extLst>
      <p:ext uri="{BB962C8B-B14F-4D97-AF65-F5344CB8AC3E}">
        <p14:creationId xmlns:p14="http://schemas.microsoft.com/office/powerpoint/2010/main" val="58679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C3D2DF-617B-4970-9853-9010A797DBB3}"/>
              </a:ext>
            </a:extLst>
          </p:cNvPr>
          <p:cNvSpPr txBox="1"/>
          <p:nvPr/>
        </p:nvSpPr>
        <p:spPr>
          <a:xfrm>
            <a:off x="0" y="95250"/>
            <a:ext cx="6724650" cy="5047536"/>
          </a:xfrm>
          <a:prstGeom prst="rect">
            <a:avLst/>
          </a:prstGeom>
          <a:noFill/>
        </p:spPr>
        <p:txBody>
          <a:bodyPr wrap="square" rtlCol="0">
            <a:spAutoFit/>
          </a:bodyPr>
          <a:lstStyle/>
          <a:p>
            <a:r>
              <a:rPr lang="en-US" sz="3200" b="1" u="sng" cap="all" dirty="0">
                <a:latin typeface="+mj-lt"/>
                <a:ea typeface="+mj-ea"/>
                <a:cs typeface="+mj-cs"/>
              </a:rPr>
              <a:t>5.Inactive Customers</a:t>
            </a:r>
          </a:p>
          <a:p>
            <a:endParaRPr lang="en-US" sz="2400" b="1" u="sng" cap="all" dirty="0">
              <a:latin typeface="+mj-lt"/>
              <a:ea typeface="+mj-ea"/>
              <a:cs typeface="+mj-cs"/>
            </a:endParaRPr>
          </a:p>
          <a:p>
            <a:endParaRPr lang="en-US" sz="2400" b="1" u="sng" cap="all" dirty="0">
              <a:latin typeface="+mj-lt"/>
              <a:ea typeface="+mj-ea"/>
              <a:cs typeface="+mj-cs"/>
            </a:endParaRPr>
          </a:p>
          <a:p>
            <a:r>
              <a:rPr lang="en-US" sz="2800" b="1" dirty="0"/>
              <a:t>Purpose</a:t>
            </a:r>
            <a:r>
              <a:rPr lang="en-US" sz="2800" dirty="0"/>
              <a:t>: </a:t>
            </a:r>
          </a:p>
          <a:p>
            <a:r>
              <a:rPr lang="en-US" sz="2800" dirty="0"/>
              <a:t>Analyzing the customers booking pattern, and to promote offers if any customer does not book a ride for more than 7 months.</a:t>
            </a:r>
          </a:p>
          <a:p>
            <a:endParaRPr lang="en-US" sz="2800" dirty="0"/>
          </a:p>
          <a:p>
            <a:r>
              <a:rPr lang="en-US" sz="2800" b="1" dirty="0"/>
              <a:t>Solution</a:t>
            </a:r>
            <a:r>
              <a:rPr lang="en-US" sz="2800" dirty="0"/>
              <a:t>: Based on the ride transaction and customers data, we generated report of customers inactive for more than 7 months.</a:t>
            </a:r>
          </a:p>
          <a:p>
            <a:endParaRPr lang="en-US" b="1" dirty="0"/>
          </a:p>
        </p:txBody>
      </p:sp>
      <p:pic>
        <p:nvPicPr>
          <p:cNvPr id="4" name="Picture 3">
            <a:extLst>
              <a:ext uri="{FF2B5EF4-FFF2-40B4-BE49-F238E27FC236}">
                <a16:creationId xmlns:a16="http://schemas.microsoft.com/office/drawing/2014/main" id="{7A4DD733-A14C-4759-B80C-50F262291B3A}"/>
              </a:ext>
            </a:extLst>
          </p:cNvPr>
          <p:cNvPicPr>
            <a:picLocks noChangeAspect="1"/>
          </p:cNvPicPr>
          <p:nvPr/>
        </p:nvPicPr>
        <p:blipFill>
          <a:blip r:embed="rId2"/>
          <a:stretch>
            <a:fillRect/>
          </a:stretch>
        </p:blipFill>
        <p:spPr>
          <a:xfrm>
            <a:off x="6724650" y="75153"/>
            <a:ext cx="5362575" cy="6046559"/>
          </a:xfrm>
          <a:prstGeom prst="rect">
            <a:avLst/>
          </a:prstGeom>
        </p:spPr>
      </p:pic>
    </p:spTree>
    <p:extLst>
      <p:ext uri="{BB962C8B-B14F-4D97-AF65-F5344CB8AC3E}">
        <p14:creationId xmlns:p14="http://schemas.microsoft.com/office/powerpoint/2010/main" val="3656905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A05D84-2FB9-46EC-889E-BEC2E0A30457}"/>
              </a:ext>
            </a:extLst>
          </p:cNvPr>
          <p:cNvSpPr txBox="1"/>
          <p:nvPr/>
        </p:nvSpPr>
        <p:spPr>
          <a:xfrm>
            <a:off x="97277" y="218229"/>
            <a:ext cx="7315200" cy="5170646"/>
          </a:xfrm>
          <a:prstGeom prst="rect">
            <a:avLst/>
          </a:prstGeom>
          <a:noFill/>
        </p:spPr>
        <p:txBody>
          <a:bodyPr wrap="square" rtlCol="0">
            <a:spAutoFit/>
          </a:bodyPr>
          <a:lstStyle/>
          <a:p>
            <a:r>
              <a:rPr lang="en-US" sz="3200" b="1" u="sng" cap="all" dirty="0">
                <a:latin typeface="+mj-lt"/>
                <a:ea typeface="+mj-ea"/>
                <a:cs typeface="+mj-cs"/>
              </a:rPr>
              <a:t>6.FEEDBACK</a:t>
            </a:r>
            <a:r>
              <a:rPr lang="en-US" sz="3200" cap="all" dirty="0">
                <a:latin typeface="+mj-lt"/>
                <a:ea typeface="+mj-ea"/>
                <a:cs typeface="+mj-cs"/>
              </a:rPr>
              <a:t> </a:t>
            </a:r>
            <a:r>
              <a:rPr lang="en-US" sz="3200" b="1" u="sng" cap="all" dirty="0">
                <a:latin typeface="+mj-lt"/>
                <a:ea typeface="+mj-ea"/>
                <a:cs typeface="+mj-cs"/>
              </a:rPr>
              <a:t>REPORT</a:t>
            </a:r>
          </a:p>
          <a:p>
            <a:endParaRPr lang="en-US" sz="2400" b="1" u="sng" cap="all" dirty="0">
              <a:latin typeface="+mj-lt"/>
              <a:ea typeface="+mj-ea"/>
              <a:cs typeface="+mj-cs"/>
            </a:endParaRPr>
          </a:p>
          <a:p>
            <a:endParaRPr lang="en-US" sz="2400" b="1" dirty="0"/>
          </a:p>
          <a:p>
            <a:r>
              <a:rPr lang="en-US" sz="2800" b="1" dirty="0"/>
              <a:t>Purpose</a:t>
            </a:r>
            <a:r>
              <a:rPr lang="en-US" sz="2800" dirty="0"/>
              <a:t>:</a:t>
            </a:r>
          </a:p>
          <a:p>
            <a:r>
              <a:rPr lang="en-US" sz="2800" dirty="0"/>
              <a:t>For enhancing the customer’s experience. </a:t>
            </a:r>
          </a:p>
          <a:p>
            <a:endParaRPr lang="en-US" sz="2800" dirty="0"/>
          </a:p>
          <a:p>
            <a:r>
              <a:rPr lang="en-US" sz="2800" b="1" dirty="0"/>
              <a:t>Solution</a:t>
            </a:r>
            <a:r>
              <a:rPr lang="en-US" sz="2800" dirty="0"/>
              <a:t>: </a:t>
            </a:r>
          </a:p>
          <a:p>
            <a:r>
              <a:rPr lang="en-US" sz="2800" dirty="0"/>
              <a:t>Based on the feedback data, we generated the customers ride experience report for the business team. </a:t>
            </a:r>
          </a:p>
          <a:p>
            <a:endParaRPr lang="en-US" dirty="0"/>
          </a:p>
          <a:p>
            <a:endParaRPr lang="en-US" dirty="0"/>
          </a:p>
          <a:p>
            <a:endParaRPr lang="en-IN" dirty="0"/>
          </a:p>
        </p:txBody>
      </p:sp>
      <p:pic>
        <p:nvPicPr>
          <p:cNvPr id="4" name="Picture 3">
            <a:extLst>
              <a:ext uri="{FF2B5EF4-FFF2-40B4-BE49-F238E27FC236}">
                <a16:creationId xmlns:a16="http://schemas.microsoft.com/office/drawing/2014/main" id="{5CB78C7E-1605-48E6-BFF2-174D8756DBA8}"/>
              </a:ext>
            </a:extLst>
          </p:cNvPr>
          <p:cNvPicPr>
            <a:picLocks noChangeAspect="1"/>
          </p:cNvPicPr>
          <p:nvPr/>
        </p:nvPicPr>
        <p:blipFill>
          <a:blip r:embed="rId2"/>
          <a:stretch>
            <a:fillRect/>
          </a:stretch>
        </p:blipFill>
        <p:spPr>
          <a:xfrm>
            <a:off x="7533058" y="1080605"/>
            <a:ext cx="4392022" cy="2395802"/>
          </a:xfrm>
          <a:prstGeom prst="rect">
            <a:avLst/>
          </a:prstGeom>
        </p:spPr>
      </p:pic>
    </p:spTree>
    <p:extLst>
      <p:ext uri="{BB962C8B-B14F-4D97-AF65-F5344CB8AC3E}">
        <p14:creationId xmlns:p14="http://schemas.microsoft.com/office/powerpoint/2010/main" val="2345762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F47DBE-6942-42DB-AAAA-906F214F6001}"/>
              </a:ext>
            </a:extLst>
          </p:cNvPr>
          <p:cNvSpPr txBox="1"/>
          <p:nvPr/>
        </p:nvSpPr>
        <p:spPr>
          <a:xfrm>
            <a:off x="0" y="1"/>
            <a:ext cx="8038681" cy="461665"/>
          </a:xfrm>
          <a:prstGeom prst="rect">
            <a:avLst/>
          </a:prstGeom>
          <a:noFill/>
        </p:spPr>
        <p:txBody>
          <a:bodyPr wrap="square" rtlCol="0">
            <a:spAutoFit/>
          </a:bodyPr>
          <a:lstStyle/>
          <a:p>
            <a:r>
              <a:rPr lang="en-US" sz="2400" i="1"/>
              <a:t>Show </a:t>
            </a:r>
            <a:r>
              <a:rPr lang="en-US" sz="2400" i="1" dirty="0"/>
              <a:t>all available cars for given timeslot</a:t>
            </a:r>
            <a:endParaRPr lang="en-IN" sz="2400" i="1" dirty="0"/>
          </a:p>
        </p:txBody>
      </p:sp>
      <p:pic>
        <p:nvPicPr>
          <p:cNvPr id="6" name="Picture 5">
            <a:extLst>
              <a:ext uri="{FF2B5EF4-FFF2-40B4-BE49-F238E27FC236}">
                <a16:creationId xmlns:a16="http://schemas.microsoft.com/office/drawing/2014/main" id="{42CA9C21-F4EE-44BD-8DAA-89717A77C87C}"/>
              </a:ext>
            </a:extLst>
          </p:cNvPr>
          <p:cNvPicPr>
            <a:picLocks noChangeAspect="1"/>
          </p:cNvPicPr>
          <p:nvPr/>
        </p:nvPicPr>
        <p:blipFill>
          <a:blip r:embed="rId2"/>
          <a:stretch>
            <a:fillRect/>
          </a:stretch>
        </p:blipFill>
        <p:spPr>
          <a:xfrm>
            <a:off x="80386" y="830998"/>
            <a:ext cx="12192000" cy="5179484"/>
          </a:xfrm>
          <a:prstGeom prst="rect">
            <a:avLst/>
          </a:prstGeom>
        </p:spPr>
      </p:pic>
    </p:spTree>
    <p:extLst>
      <p:ext uri="{BB962C8B-B14F-4D97-AF65-F5344CB8AC3E}">
        <p14:creationId xmlns:p14="http://schemas.microsoft.com/office/powerpoint/2010/main" val="3637463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32D5DD-5290-43A9-B0B6-376AE0E19C29}"/>
              </a:ext>
            </a:extLst>
          </p:cNvPr>
          <p:cNvSpPr txBox="1"/>
          <p:nvPr/>
        </p:nvSpPr>
        <p:spPr>
          <a:xfrm>
            <a:off x="200967" y="150725"/>
            <a:ext cx="4866333" cy="400110"/>
          </a:xfrm>
          <a:prstGeom prst="rect">
            <a:avLst/>
          </a:prstGeom>
          <a:noFill/>
        </p:spPr>
        <p:txBody>
          <a:bodyPr wrap="square" rtlCol="0">
            <a:spAutoFit/>
          </a:bodyPr>
          <a:lstStyle/>
          <a:p>
            <a:r>
              <a:rPr lang="en-US" sz="2000" i="1" dirty="0"/>
              <a:t>Get car details for given car Id to book a ride</a:t>
            </a:r>
            <a:endParaRPr lang="en-IN" sz="2000" i="1" dirty="0"/>
          </a:p>
        </p:txBody>
      </p:sp>
      <p:pic>
        <p:nvPicPr>
          <p:cNvPr id="5" name="Picture 4">
            <a:extLst>
              <a:ext uri="{FF2B5EF4-FFF2-40B4-BE49-F238E27FC236}">
                <a16:creationId xmlns:a16="http://schemas.microsoft.com/office/drawing/2014/main" id="{7B77F762-1A11-4967-9968-0635A59775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967" y="1530921"/>
            <a:ext cx="11305233" cy="1210614"/>
          </a:xfrm>
          <a:prstGeom prst="rect">
            <a:avLst/>
          </a:prstGeom>
        </p:spPr>
      </p:pic>
    </p:spTree>
    <p:extLst>
      <p:ext uri="{BB962C8B-B14F-4D97-AF65-F5344CB8AC3E}">
        <p14:creationId xmlns:p14="http://schemas.microsoft.com/office/powerpoint/2010/main" val="236190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8454B2E-D2DB-42C2-A224-BCEC47B86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B61146-1CF0-40E1-B66E-C22BD920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extBox 1">
            <a:extLst>
              <a:ext uri="{FF2B5EF4-FFF2-40B4-BE49-F238E27FC236}">
                <a16:creationId xmlns:a16="http://schemas.microsoft.com/office/drawing/2014/main" id="{B0F679F9-ADCC-4120-B1C3-484B0B2DB3C7}"/>
              </a:ext>
            </a:extLst>
          </p:cNvPr>
          <p:cNvSpPr txBox="1"/>
          <p:nvPr/>
        </p:nvSpPr>
        <p:spPr>
          <a:xfrm>
            <a:off x="1964987" y="802298"/>
            <a:ext cx="9089865" cy="3822329"/>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6600" cap="all">
                <a:latin typeface="+mj-lt"/>
                <a:ea typeface="+mj-ea"/>
                <a:cs typeface="+mj-cs"/>
              </a:rPr>
              <a:t>THANK YOU!</a:t>
            </a:r>
          </a:p>
        </p:txBody>
      </p:sp>
      <p:cxnSp>
        <p:nvCxnSpPr>
          <p:cNvPr id="19" name="Straight Connector 18">
            <a:extLst>
              <a:ext uri="{FF2B5EF4-FFF2-40B4-BE49-F238E27FC236}">
                <a16:creationId xmlns:a16="http://schemas.microsoft.com/office/drawing/2014/main" id="{7AE5065C-30A9-480A-9E93-74CC149029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4735528"/>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1" name="Picture 20">
            <a:extLst>
              <a:ext uri="{FF2B5EF4-FFF2-40B4-BE49-F238E27FC236}">
                <a16:creationId xmlns:a16="http://schemas.microsoft.com/office/drawing/2014/main" id="{2F948680-1810-4961-805C-D0C28E7E93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849127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5" name="Straight Connector 7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34FF5B05-10B7-454B-A727-BA209781FA36}"/>
              </a:ext>
            </a:extLst>
          </p:cNvPr>
          <p:cNvSpPr txBox="1"/>
          <p:nvPr/>
        </p:nvSpPr>
        <p:spPr>
          <a:xfrm>
            <a:off x="200968" y="20100"/>
            <a:ext cx="6653998" cy="4193272"/>
          </a:xfrm>
          <a:prstGeom prst="rect">
            <a:avLst/>
          </a:prstGeom>
        </p:spPr>
        <p:txBody>
          <a:bodyPr vert="horz" lIns="91440" tIns="45720" rIns="91440" bIns="45720" rtlCol="0" anchor="t">
            <a:normAutofit fontScale="70000" lnSpcReduction="20000"/>
          </a:bodyPr>
          <a:lstStyle/>
          <a:p>
            <a:pPr defTabSz="914400">
              <a:lnSpc>
                <a:spcPct val="120000"/>
              </a:lnSpc>
              <a:spcAft>
                <a:spcPts val="600"/>
              </a:spcAft>
              <a:buClr>
                <a:schemeClr val="accent1"/>
              </a:buClr>
              <a:buSzPct val="100000"/>
            </a:pPr>
            <a:r>
              <a:rPr lang="en-US" sz="6000" b="1" u="sng" dirty="0"/>
              <a:t>Contents</a:t>
            </a:r>
            <a:r>
              <a:rPr lang="en-US" sz="6000" b="1" dirty="0"/>
              <a:t>:</a:t>
            </a:r>
          </a:p>
          <a:p>
            <a:pPr defTabSz="914400">
              <a:lnSpc>
                <a:spcPct val="120000"/>
              </a:lnSpc>
              <a:spcAft>
                <a:spcPts val="600"/>
              </a:spcAft>
              <a:buClr>
                <a:schemeClr val="accent1"/>
              </a:buClr>
              <a:buSzPct val="100000"/>
            </a:pPr>
            <a:endParaRPr lang="en-US" sz="6000" b="1" dirty="0"/>
          </a:p>
          <a:p>
            <a:pPr defTabSz="914400">
              <a:lnSpc>
                <a:spcPct val="120000"/>
              </a:lnSpc>
              <a:spcAft>
                <a:spcPts val="600"/>
              </a:spcAft>
              <a:buClr>
                <a:schemeClr val="accent1"/>
              </a:buClr>
              <a:buSzPct val="100000"/>
            </a:pPr>
            <a:endParaRPr lang="en-US" sz="6000" b="1" dirty="0"/>
          </a:p>
          <a:p>
            <a:pPr marL="285750" indent="-228600" defTabSz="914400">
              <a:lnSpc>
                <a:spcPct val="120000"/>
              </a:lnSpc>
              <a:spcAft>
                <a:spcPts val="600"/>
              </a:spcAft>
              <a:buClr>
                <a:schemeClr val="accent1"/>
              </a:buClr>
              <a:buSzPct val="100000"/>
              <a:buFont typeface="Arial" panose="020B0604020202020204" pitchFamily="34" charset="0"/>
              <a:buChar char="•"/>
            </a:pPr>
            <a:r>
              <a:rPr lang="en-US" sz="3600" dirty="0"/>
              <a:t>Business Assumptions</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sz="3600" dirty="0"/>
              <a:t>ERD</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sz="3600" dirty="0"/>
              <a:t>Problem statement</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sz="3600" dirty="0"/>
              <a:t>Reports</a:t>
            </a:r>
          </a:p>
        </p:txBody>
      </p:sp>
      <p:grpSp>
        <p:nvGrpSpPr>
          <p:cNvPr id="79" name="Group 78">
            <a:extLst>
              <a:ext uri="{FF2B5EF4-FFF2-40B4-BE49-F238E27FC236}">
                <a16:creationId xmlns:a16="http://schemas.microsoft.com/office/drawing/2014/main" id="{FEB7DF70-0A31-4A61-9C8B-3333776A1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390413" y="2012810"/>
            <a:ext cx="3668069" cy="3453535"/>
            <a:chOff x="7807230" y="2012810"/>
            <a:chExt cx="3251252" cy="3459865"/>
          </a:xfrm>
        </p:grpSpPr>
        <p:sp>
          <p:nvSpPr>
            <p:cNvPr id="80" name="Rectangle 79">
              <a:extLst>
                <a:ext uri="{FF2B5EF4-FFF2-40B4-BE49-F238E27FC236}">
                  <a16:creationId xmlns:a16="http://schemas.microsoft.com/office/drawing/2014/main" id="{47926867-8D58-4875-8B76-E87E5BE825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9F6663C-0F32-4FB9-B549-C2757F49F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50" name="Picture 2" descr="Car Rental Illustration Vector Art &amp; Graphics | freevector.com">
            <a:extLst>
              <a:ext uri="{FF2B5EF4-FFF2-40B4-BE49-F238E27FC236}">
                <a16:creationId xmlns:a16="http://schemas.microsoft.com/office/drawing/2014/main" id="{AA761B84-153E-4291-B8D2-BFB0F43760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55" r="4230" b="-3"/>
          <a:stretch/>
        </p:blipFill>
        <p:spPr bwMode="auto">
          <a:xfrm>
            <a:off x="7554139" y="2174242"/>
            <a:ext cx="3336989" cy="3124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2793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5" name="Straight Connector 7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92BEE3AC-48AE-4348-8B7D-FFA90E4F0AAD}"/>
              </a:ext>
            </a:extLst>
          </p:cNvPr>
          <p:cNvSpPr txBox="1"/>
          <p:nvPr/>
        </p:nvSpPr>
        <p:spPr>
          <a:xfrm>
            <a:off x="3851879" y="5466669"/>
            <a:ext cx="9603275"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cap="all" dirty="0">
                <a:latin typeface="+mj-lt"/>
                <a:ea typeface="+mj-ea"/>
                <a:cs typeface="+mj-cs"/>
              </a:rPr>
              <a:t>&amp; many more….</a:t>
            </a:r>
          </a:p>
        </p:txBody>
      </p:sp>
      <p:sp>
        <p:nvSpPr>
          <p:cNvPr id="2" name="TextBox 1">
            <a:extLst>
              <a:ext uri="{FF2B5EF4-FFF2-40B4-BE49-F238E27FC236}">
                <a16:creationId xmlns:a16="http://schemas.microsoft.com/office/drawing/2014/main" id="{4105A93C-C3CD-40B0-85D5-EF62A2D5BD81}"/>
              </a:ext>
            </a:extLst>
          </p:cNvPr>
          <p:cNvSpPr txBox="1"/>
          <p:nvPr/>
        </p:nvSpPr>
        <p:spPr>
          <a:xfrm>
            <a:off x="0" y="0"/>
            <a:ext cx="7454595" cy="5466347"/>
          </a:xfrm>
          <a:prstGeom prst="rect">
            <a:avLst/>
          </a:prstGeom>
        </p:spPr>
        <p:txBody>
          <a:bodyPr vert="horz" lIns="91440" tIns="45720" rIns="91440" bIns="45720" rtlCol="0" anchor="t">
            <a:normAutofit lnSpcReduction="10000"/>
          </a:bodyPr>
          <a:lstStyle/>
          <a:p>
            <a:pPr indent="-228600" defTabSz="914400">
              <a:lnSpc>
                <a:spcPct val="110000"/>
              </a:lnSpc>
              <a:spcAft>
                <a:spcPts val="600"/>
              </a:spcAft>
              <a:buClr>
                <a:schemeClr val="accent1"/>
              </a:buClr>
              <a:buSzPct val="100000"/>
              <a:buFont typeface="Arial" panose="020B0604020202020204" pitchFamily="34" charset="0"/>
              <a:buChar char="•"/>
            </a:pPr>
            <a:endParaRPr lang="en-US" sz="1400" b="1" u="sng" dirty="0"/>
          </a:p>
          <a:p>
            <a:pPr defTabSz="914400">
              <a:lnSpc>
                <a:spcPct val="110000"/>
              </a:lnSpc>
              <a:spcAft>
                <a:spcPts val="600"/>
              </a:spcAft>
              <a:buClr>
                <a:schemeClr val="accent1"/>
              </a:buClr>
              <a:buSzPct val="100000"/>
            </a:pPr>
            <a:r>
              <a:rPr lang="en-US" sz="3200" b="1" u="sng" dirty="0"/>
              <a:t>BUSINESS ASSUMPTIONS:</a:t>
            </a:r>
          </a:p>
          <a:p>
            <a:pPr defTabSz="914400">
              <a:lnSpc>
                <a:spcPct val="110000"/>
              </a:lnSpc>
              <a:spcAft>
                <a:spcPts val="600"/>
              </a:spcAft>
              <a:buClr>
                <a:schemeClr val="accent1"/>
              </a:buClr>
              <a:buSzPct val="100000"/>
            </a:pPr>
            <a:endParaRPr lang="en-US" sz="2400" b="1" u="sng" dirty="0"/>
          </a:p>
          <a:p>
            <a:pPr defTabSz="914400">
              <a:lnSpc>
                <a:spcPct val="110000"/>
              </a:lnSpc>
              <a:spcAft>
                <a:spcPts val="600"/>
              </a:spcAft>
              <a:buClr>
                <a:schemeClr val="accent1"/>
              </a:buClr>
              <a:buSzPct val="100000"/>
            </a:pPr>
            <a:endParaRPr lang="en-US" sz="2400" b="1" u="sng" dirty="0"/>
          </a:p>
          <a:p>
            <a:pPr defTabSz="914400">
              <a:lnSpc>
                <a:spcPct val="110000"/>
              </a:lnSpc>
              <a:spcAft>
                <a:spcPts val="600"/>
              </a:spcAft>
              <a:buClr>
                <a:schemeClr val="accent1"/>
              </a:buClr>
              <a:buSzPct val="100000"/>
            </a:pPr>
            <a:endParaRPr lang="en-US" sz="2400" b="1" u="sng" dirty="0"/>
          </a:p>
          <a:p>
            <a:pPr marL="342900" indent="-228600" defTabSz="914400">
              <a:lnSpc>
                <a:spcPct val="110000"/>
              </a:lnSpc>
              <a:spcAft>
                <a:spcPts val="600"/>
              </a:spcAft>
              <a:buClr>
                <a:schemeClr val="accent1"/>
              </a:buClr>
              <a:buSzPct val="100000"/>
              <a:buFont typeface="Arial" panose="020B0604020202020204" pitchFamily="34" charset="0"/>
              <a:buChar char="•"/>
            </a:pPr>
            <a:r>
              <a:rPr lang="en-US" sz="2400" dirty="0"/>
              <a:t>Customer’s Data</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sz="2400" dirty="0"/>
              <a:t>Web application for bookings</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sz="2400" dirty="0"/>
              <a:t> All Cars insured</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sz="2400" dirty="0"/>
              <a:t>Fuel/Gas cost are covered</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sz="2400" dirty="0"/>
              <a:t>Different address types</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sz="2400" dirty="0"/>
              <a:t>Customer’s personal data like driver’s license and passport details are been verified</a:t>
            </a:r>
          </a:p>
        </p:txBody>
      </p:sp>
      <p:grpSp>
        <p:nvGrpSpPr>
          <p:cNvPr id="79" name="Group 78">
            <a:extLst>
              <a:ext uri="{FF2B5EF4-FFF2-40B4-BE49-F238E27FC236}">
                <a16:creationId xmlns:a16="http://schemas.microsoft.com/office/drawing/2014/main" id="{C0D013F3-C7D4-40E3-AE33-3E52BA2236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9537" y="2012810"/>
            <a:ext cx="3108945" cy="3453535"/>
            <a:chOff x="7807230" y="2012810"/>
            <a:chExt cx="3251252" cy="3459865"/>
          </a:xfrm>
        </p:grpSpPr>
        <p:sp>
          <p:nvSpPr>
            <p:cNvPr id="80" name="Rectangle 79">
              <a:extLst>
                <a:ext uri="{FF2B5EF4-FFF2-40B4-BE49-F238E27FC236}">
                  <a16:creationId xmlns:a16="http://schemas.microsoft.com/office/drawing/2014/main" id="{EF747737-21BF-4249-AC9C-C13AC8C47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26391855-80FC-45EE-B963-16F048B548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146" name="Picture 2" descr="Corporate Tales # 1: Assumptions">
            <a:extLst>
              <a:ext uri="{FF2B5EF4-FFF2-40B4-BE49-F238E27FC236}">
                <a16:creationId xmlns:a16="http://schemas.microsoft.com/office/drawing/2014/main" id="{A99735FD-B14B-495E-8AB5-572DBFD79F0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22823" y="2733957"/>
            <a:ext cx="2762372" cy="1657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977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8" name="Picture 37">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0" name="Straight Connector 39">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E507F62A-CF77-4EE5-AEAC-65D1A6132983}"/>
              </a:ext>
            </a:extLst>
          </p:cNvPr>
          <p:cNvSpPr txBox="1"/>
          <p:nvPr/>
        </p:nvSpPr>
        <p:spPr>
          <a:xfrm>
            <a:off x="0" y="-12204"/>
            <a:ext cx="11274773" cy="744497"/>
          </a:xfrm>
          <a:prstGeom prst="rect">
            <a:avLst/>
          </a:prstGeom>
        </p:spPr>
        <p:txBody>
          <a:bodyPr vert="horz" lIns="91440" tIns="45720" rIns="91440" bIns="45720" rtlCol="0" anchor="t">
            <a:noAutofit/>
          </a:bodyPr>
          <a:lstStyle/>
          <a:p>
            <a:pPr defTabSz="914400">
              <a:lnSpc>
                <a:spcPct val="90000"/>
              </a:lnSpc>
              <a:spcBef>
                <a:spcPct val="0"/>
              </a:spcBef>
              <a:spcAft>
                <a:spcPts val="600"/>
              </a:spcAft>
            </a:pPr>
            <a:r>
              <a:rPr lang="en-US" sz="2800" b="1" u="sng" cap="all" dirty="0">
                <a:latin typeface="+mj-lt"/>
                <a:ea typeface="+mj-ea"/>
                <a:cs typeface="+mj-cs"/>
              </a:rPr>
              <a:t>ERD </a:t>
            </a:r>
            <a:br>
              <a:rPr lang="en-US" sz="2800" b="1" u="sng" cap="all" dirty="0">
                <a:latin typeface="+mj-lt"/>
                <a:ea typeface="+mj-ea"/>
                <a:cs typeface="+mj-cs"/>
              </a:rPr>
            </a:br>
            <a:endParaRPr lang="en-US" sz="2800" b="1" u="sng" cap="all" dirty="0">
              <a:latin typeface="+mj-lt"/>
              <a:ea typeface="+mj-ea"/>
              <a:cs typeface="+mj-cs"/>
            </a:endParaRPr>
          </a:p>
        </p:txBody>
      </p:sp>
      <p:pic>
        <p:nvPicPr>
          <p:cNvPr id="6" name="Picture 5">
            <a:extLst>
              <a:ext uri="{FF2B5EF4-FFF2-40B4-BE49-F238E27FC236}">
                <a16:creationId xmlns:a16="http://schemas.microsoft.com/office/drawing/2014/main" id="{C7C89378-90FD-4B03-A7B2-8A0AFC7E0D2D}"/>
              </a:ext>
            </a:extLst>
          </p:cNvPr>
          <p:cNvPicPr>
            <a:picLocks noChangeAspect="1"/>
          </p:cNvPicPr>
          <p:nvPr/>
        </p:nvPicPr>
        <p:blipFill>
          <a:blip r:embed="rId3"/>
          <a:stretch>
            <a:fillRect/>
          </a:stretch>
        </p:blipFill>
        <p:spPr>
          <a:xfrm>
            <a:off x="0" y="386522"/>
            <a:ext cx="12192000" cy="6111433"/>
          </a:xfrm>
          <a:prstGeom prst="rect">
            <a:avLst/>
          </a:prstGeom>
        </p:spPr>
      </p:pic>
    </p:spTree>
    <p:extLst>
      <p:ext uri="{BB962C8B-B14F-4D97-AF65-F5344CB8AC3E}">
        <p14:creationId xmlns:p14="http://schemas.microsoft.com/office/powerpoint/2010/main" val="1084939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143" name="Rectangle 75">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144" name="Picture 77">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145" name="Straight Connector 79">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146" name="Straight Connector 81">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BADBC287-335D-4D3C-B41C-3898312D7448}"/>
              </a:ext>
            </a:extLst>
          </p:cNvPr>
          <p:cNvSpPr txBox="1"/>
          <p:nvPr/>
        </p:nvSpPr>
        <p:spPr>
          <a:xfrm>
            <a:off x="271231" y="337912"/>
            <a:ext cx="8144596"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u="sng" cap="all" dirty="0">
                <a:latin typeface="+mj-lt"/>
                <a:ea typeface="+mj-ea"/>
                <a:cs typeface="+mj-cs"/>
              </a:rPr>
              <a:t>PROBLEM STATEMENT:</a:t>
            </a:r>
          </a:p>
        </p:txBody>
      </p:sp>
      <p:sp>
        <p:nvSpPr>
          <p:cNvPr id="4" name="TextBox 3">
            <a:extLst>
              <a:ext uri="{FF2B5EF4-FFF2-40B4-BE49-F238E27FC236}">
                <a16:creationId xmlns:a16="http://schemas.microsoft.com/office/drawing/2014/main" id="{AE1FE146-5F42-4339-A4B3-B0E46761F523}"/>
              </a:ext>
            </a:extLst>
          </p:cNvPr>
          <p:cNvSpPr txBox="1"/>
          <p:nvPr/>
        </p:nvSpPr>
        <p:spPr>
          <a:xfrm>
            <a:off x="169141" y="1559534"/>
            <a:ext cx="6893169" cy="4003272"/>
          </a:xfrm>
          <a:prstGeom prst="rect">
            <a:avLst/>
          </a:prstGeom>
        </p:spPr>
        <p:txBody>
          <a:bodyPr vert="horz" lIns="91440" tIns="45720" rIns="91440" bIns="45720" rtlCol="0" anchor="t">
            <a:normAutofit/>
          </a:bodyPr>
          <a:lstStyle/>
          <a:p>
            <a:pPr indent="-228600" defTabSz="914400">
              <a:lnSpc>
                <a:spcPct val="110000"/>
              </a:lnSpc>
              <a:spcAft>
                <a:spcPts val="600"/>
              </a:spcAft>
              <a:buClr>
                <a:schemeClr val="accent1"/>
              </a:buClr>
              <a:buSzPct val="100000"/>
              <a:buFont typeface="Arial" panose="020B0604020202020204" pitchFamily="34" charset="0"/>
              <a:buChar char="•"/>
            </a:pPr>
            <a:endParaRPr lang="en-US" sz="1500" dirty="0"/>
          </a:p>
          <a:p>
            <a:pPr defTabSz="914400">
              <a:lnSpc>
                <a:spcPct val="110000"/>
              </a:lnSpc>
              <a:spcAft>
                <a:spcPts val="600"/>
              </a:spcAft>
              <a:buClr>
                <a:schemeClr val="accent1"/>
              </a:buClr>
              <a:buSzPct val="100000"/>
            </a:pPr>
            <a:r>
              <a:rPr lang="en-US" sz="2000" dirty="0"/>
              <a:t>1. Most prevalently used car types based on the number of passengers travelled.</a:t>
            </a:r>
          </a:p>
          <a:p>
            <a:pPr defTabSz="914400">
              <a:lnSpc>
                <a:spcPct val="110000"/>
              </a:lnSpc>
              <a:spcAft>
                <a:spcPts val="600"/>
              </a:spcAft>
              <a:buClr>
                <a:schemeClr val="accent1"/>
              </a:buClr>
              <a:buSzPct val="100000"/>
            </a:pPr>
            <a:r>
              <a:rPr lang="en-US" sz="2000" dirty="0"/>
              <a:t>2.  Analyzing booking transactions based upon the distance travelled with respect to the type of car.</a:t>
            </a:r>
          </a:p>
          <a:p>
            <a:pPr defTabSz="914400">
              <a:lnSpc>
                <a:spcPct val="110000"/>
              </a:lnSpc>
              <a:spcAft>
                <a:spcPts val="600"/>
              </a:spcAft>
              <a:buClr>
                <a:schemeClr val="accent1"/>
              </a:buClr>
              <a:buSzPct val="100000"/>
            </a:pPr>
            <a:r>
              <a:rPr lang="en-US" sz="2000" dirty="0"/>
              <a:t>3. Revenue generated per quarter based on the region/location.</a:t>
            </a:r>
          </a:p>
          <a:p>
            <a:pPr defTabSz="914400">
              <a:lnSpc>
                <a:spcPct val="110000"/>
              </a:lnSpc>
              <a:spcAft>
                <a:spcPts val="600"/>
              </a:spcAft>
              <a:buClr>
                <a:schemeClr val="accent1"/>
              </a:buClr>
              <a:buSzPct val="100000"/>
            </a:pPr>
            <a:r>
              <a:rPr lang="en-US" sz="2000" dirty="0"/>
              <a:t>4. Report based on the usage pattern of $/hr. w.r.t $/miles.</a:t>
            </a:r>
          </a:p>
          <a:p>
            <a:pPr defTabSz="914400">
              <a:lnSpc>
                <a:spcPct val="110000"/>
              </a:lnSpc>
              <a:spcAft>
                <a:spcPts val="600"/>
              </a:spcAft>
              <a:buClr>
                <a:schemeClr val="accent1"/>
              </a:buClr>
              <a:buSzPct val="100000"/>
            </a:pPr>
            <a:r>
              <a:rPr lang="en-US" sz="2000" dirty="0"/>
              <a:t>5.Improving services based on customer’s feedback report.</a:t>
            </a:r>
          </a:p>
          <a:p>
            <a:pPr defTabSz="914400">
              <a:lnSpc>
                <a:spcPct val="110000"/>
              </a:lnSpc>
              <a:spcAft>
                <a:spcPts val="600"/>
              </a:spcAft>
              <a:buClr>
                <a:schemeClr val="accent1"/>
              </a:buClr>
              <a:buSzPct val="100000"/>
            </a:pPr>
            <a:r>
              <a:rPr lang="en-US" sz="2000" dirty="0"/>
              <a:t>6.  Find out users who have not used services for long time in order send them attractive deals or attract in any manner.</a:t>
            </a:r>
          </a:p>
        </p:txBody>
      </p:sp>
      <p:pic>
        <p:nvPicPr>
          <p:cNvPr id="5122" name="Picture 2" descr="Data Analysis and Statistics Concept Stock Footage Video (100%  Royalty-free) 24710729 | Shutterstock">
            <a:extLst>
              <a:ext uri="{FF2B5EF4-FFF2-40B4-BE49-F238E27FC236}">
                <a16:creationId xmlns:a16="http://schemas.microsoft.com/office/drawing/2014/main" id="{F844F1D0-73B1-4BE1-9F4E-425A97B9AB7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882" r="19305" b="-2"/>
          <a:stretch/>
        </p:blipFill>
        <p:spPr bwMode="auto">
          <a:xfrm>
            <a:off x="8199455" y="2100105"/>
            <a:ext cx="2855400" cy="3279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615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74" name="Rectangle 85">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175" name="Picture 89">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176" name="Straight Connector 91">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177" name="Straight Connector 93">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178" name="Rectangle 94">
            <a:extLst>
              <a:ext uri="{FF2B5EF4-FFF2-40B4-BE49-F238E27FC236}">
                <a16:creationId xmlns:a16="http://schemas.microsoft.com/office/drawing/2014/main" id="{315B18DF-1A4F-456F-8E0E-8CFE4C808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Rectangle 95">
            <a:extLst>
              <a:ext uri="{FF2B5EF4-FFF2-40B4-BE49-F238E27FC236}">
                <a16:creationId xmlns:a16="http://schemas.microsoft.com/office/drawing/2014/main" id="{E334CD9B-39EA-42AE-8A1F-0D40028F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Box 3">
            <a:extLst>
              <a:ext uri="{FF2B5EF4-FFF2-40B4-BE49-F238E27FC236}">
                <a16:creationId xmlns:a16="http://schemas.microsoft.com/office/drawing/2014/main" id="{371C1657-4490-454E-BFAD-FA1E286E9533}"/>
              </a:ext>
            </a:extLst>
          </p:cNvPr>
          <p:cNvSpPr txBox="1"/>
          <p:nvPr/>
        </p:nvSpPr>
        <p:spPr>
          <a:xfrm>
            <a:off x="1452616" y="962902"/>
            <a:ext cx="3525640" cy="2380828"/>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4800" cap="all">
                <a:latin typeface="+mj-lt"/>
                <a:ea typeface="+mj-ea"/>
                <a:cs typeface="+mj-cs"/>
              </a:rPr>
              <a:t>REPORTS</a:t>
            </a:r>
          </a:p>
        </p:txBody>
      </p:sp>
      <p:cxnSp>
        <p:nvCxnSpPr>
          <p:cNvPr id="7180" name="Straight Connector 96">
            <a:extLst>
              <a:ext uri="{FF2B5EF4-FFF2-40B4-BE49-F238E27FC236}">
                <a16:creationId xmlns:a16="http://schemas.microsoft.com/office/drawing/2014/main" id="{E7C3AE2A-04FA-4B67-9C14-0D990CA6AE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352149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7181" name="Group 98">
            <a:extLst>
              <a:ext uri="{FF2B5EF4-FFF2-40B4-BE49-F238E27FC236}">
                <a16:creationId xmlns:a16="http://schemas.microsoft.com/office/drawing/2014/main" id="{24C6E9FA-459B-47A6-93ED-A57860553C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7182" name="Rectangle 99">
              <a:extLst>
                <a:ext uri="{FF2B5EF4-FFF2-40B4-BE49-F238E27FC236}">
                  <a16:creationId xmlns:a16="http://schemas.microsoft.com/office/drawing/2014/main" id="{47C1C93F-E23C-45AE-9DA2-42554BD6C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83" name="Rectangle 100">
              <a:extLst>
                <a:ext uri="{FF2B5EF4-FFF2-40B4-BE49-F238E27FC236}">
                  <a16:creationId xmlns:a16="http://schemas.microsoft.com/office/drawing/2014/main" id="{918F65DC-4B7C-4988-82E8-131C26140C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172" name="Picture 4" descr="Preparing progress reports for the end of the year for teachers">
            <a:extLst>
              <a:ext uri="{FF2B5EF4-FFF2-40B4-BE49-F238E27FC236}">
                <a16:creationId xmlns:a16="http://schemas.microsoft.com/office/drawing/2014/main" id="{81A5CC01-00F4-4116-8E4C-AF96874ADF7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04" r="10511" b="1"/>
          <a:stretch/>
        </p:blipFill>
        <p:spPr bwMode="auto">
          <a:xfrm>
            <a:off x="6093926" y="1116345"/>
            <a:ext cx="4821551" cy="3866172"/>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102">
            <a:extLst>
              <a:ext uri="{FF2B5EF4-FFF2-40B4-BE49-F238E27FC236}">
                <a16:creationId xmlns:a16="http://schemas.microsoft.com/office/drawing/2014/main" id="{8E7CFEF1-65E1-4CEE-91CA-B6B73B84BC8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185" name="Straight Connector 104">
            <a:extLst>
              <a:ext uri="{FF2B5EF4-FFF2-40B4-BE49-F238E27FC236}">
                <a16:creationId xmlns:a16="http://schemas.microsoft.com/office/drawing/2014/main" id="{FCA742D8-7814-4F8A-AEF8-1857FB21F0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3078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0FBED3-AB6A-4D95-B70F-C3F60CE02252}"/>
              </a:ext>
            </a:extLst>
          </p:cNvPr>
          <p:cNvPicPr>
            <a:picLocks noChangeAspect="1"/>
          </p:cNvPicPr>
          <p:nvPr/>
        </p:nvPicPr>
        <p:blipFill>
          <a:blip r:embed="rId2"/>
          <a:stretch>
            <a:fillRect/>
          </a:stretch>
        </p:blipFill>
        <p:spPr>
          <a:xfrm>
            <a:off x="7534731" y="924128"/>
            <a:ext cx="4657270" cy="2480337"/>
          </a:xfrm>
          <a:prstGeom prst="rect">
            <a:avLst/>
          </a:prstGeom>
        </p:spPr>
      </p:pic>
      <p:sp>
        <p:nvSpPr>
          <p:cNvPr id="5" name="TextBox 4">
            <a:extLst>
              <a:ext uri="{FF2B5EF4-FFF2-40B4-BE49-F238E27FC236}">
                <a16:creationId xmlns:a16="http://schemas.microsoft.com/office/drawing/2014/main" id="{A80EDFCD-5BEB-430D-8ADB-034F8B66609D}"/>
              </a:ext>
            </a:extLst>
          </p:cNvPr>
          <p:cNvSpPr txBox="1"/>
          <p:nvPr/>
        </p:nvSpPr>
        <p:spPr>
          <a:xfrm>
            <a:off x="0" y="87549"/>
            <a:ext cx="7534731" cy="6555641"/>
          </a:xfrm>
          <a:prstGeom prst="rect">
            <a:avLst/>
          </a:prstGeom>
          <a:noFill/>
        </p:spPr>
        <p:txBody>
          <a:bodyPr wrap="square" rtlCol="0">
            <a:spAutoFit/>
          </a:bodyPr>
          <a:lstStyle/>
          <a:p>
            <a:r>
              <a:rPr lang="en-IN" sz="4000" b="1" i="0" u="sng" dirty="0">
                <a:solidFill>
                  <a:srgbClr val="24292F"/>
                </a:solidFill>
                <a:effectLst/>
                <a:latin typeface="-apple-system"/>
              </a:rPr>
              <a:t>1.Prevalent Car Types Used</a:t>
            </a:r>
          </a:p>
          <a:p>
            <a:endParaRPr lang="en-IN" sz="4000" b="1" i="0" u="sng" dirty="0">
              <a:solidFill>
                <a:srgbClr val="24292F"/>
              </a:solidFill>
              <a:effectLst/>
              <a:latin typeface="-apple-system"/>
            </a:endParaRPr>
          </a:p>
          <a:p>
            <a:r>
              <a:rPr lang="en-US" sz="3200" b="1" dirty="0"/>
              <a:t>Purpose</a:t>
            </a:r>
            <a:r>
              <a:rPr lang="en-US" sz="3200" dirty="0"/>
              <a:t>: </a:t>
            </a:r>
          </a:p>
          <a:p>
            <a:r>
              <a:rPr lang="en-US" sz="3200" dirty="0"/>
              <a:t>Identifying the most prevalent car models in order to make new car investments for scaling up the business.</a:t>
            </a:r>
          </a:p>
          <a:p>
            <a:endParaRPr lang="en-US" sz="3200" dirty="0"/>
          </a:p>
          <a:p>
            <a:r>
              <a:rPr lang="en-US" sz="3200" b="1" dirty="0"/>
              <a:t>Solution</a:t>
            </a:r>
          </a:p>
          <a:p>
            <a:r>
              <a:rPr lang="en-US" sz="3200" dirty="0"/>
              <a:t>From the Ride Transactions table, we took the average of data for the number of bookings with respect to car types.</a:t>
            </a:r>
          </a:p>
          <a:p>
            <a:endParaRPr lang="en-US" sz="3200" dirty="0"/>
          </a:p>
          <a:p>
            <a:endParaRPr lang="en-IN" sz="2000" b="1" dirty="0"/>
          </a:p>
        </p:txBody>
      </p:sp>
    </p:spTree>
    <p:extLst>
      <p:ext uri="{BB962C8B-B14F-4D97-AF65-F5344CB8AC3E}">
        <p14:creationId xmlns:p14="http://schemas.microsoft.com/office/powerpoint/2010/main" val="3250587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0E4DA6-46CF-4862-9823-94D659C2AEB5}"/>
              </a:ext>
            </a:extLst>
          </p:cNvPr>
          <p:cNvSpPr txBox="1"/>
          <p:nvPr/>
        </p:nvSpPr>
        <p:spPr>
          <a:xfrm>
            <a:off x="85116" y="81461"/>
            <a:ext cx="7310471" cy="6414064"/>
          </a:xfrm>
          <a:prstGeom prst="rect">
            <a:avLst/>
          </a:prstGeom>
          <a:noFill/>
        </p:spPr>
        <p:txBody>
          <a:bodyPr wrap="square">
            <a:spAutoFit/>
          </a:bodyPr>
          <a:lstStyle/>
          <a:p>
            <a:pPr defTabSz="914400">
              <a:lnSpc>
                <a:spcPct val="90000"/>
              </a:lnSpc>
              <a:spcBef>
                <a:spcPct val="0"/>
              </a:spcBef>
              <a:spcAft>
                <a:spcPts val="600"/>
              </a:spcAft>
            </a:pPr>
            <a:r>
              <a:rPr lang="en-US" sz="2800" b="1" u="sng" cap="all" dirty="0">
                <a:latin typeface="+mj-lt"/>
                <a:ea typeface="+mj-ea"/>
                <a:cs typeface="+mj-cs"/>
              </a:rPr>
              <a:t>2.Car Bookings By Distance</a:t>
            </a:r>
          </a:p>
          <a:p>
            <a:pPr defTabSz="914400">
              <a:lnSpc>
                <a:spcPct val="90000"/>
              </a:lnSpc>
              <a:spcBef>
                <a:spcPct val="0"/>
              </a:spcBef>
              <a:spcAft>
                <a:spcPts val="600"/>
              </a:spcAft>
            </a:pPr>
            <a:endParaRPr lang="en-US" sz="2000" dirty="0"/>
          </a:p>
          <a:p>
            <a:pPr defTabSz="914400">
              <a:lnSpc>
                <a:spcPct val="90000"/>
              </a:lnSpc>
              <a:spcBef>
                <a:spcPct val="0"/>
              </a:spcBef>
              <a:spcAft>
                <a:spcPts val="600"/>
              </a:spcAft>
            </a:pPr>
            <a:r>
              <a:rPr lang="en-US" sz="2400" b="1" dirty="0"/>
              <a:t>Purpose</a:t>
            </a:r>
            <a:r>
              <a:rPr lang="en-US" sz="2400" dirty="0"/>
              <a:t>: </a:t>
            </a:r>
          </a:p>
          <a:p>
            <a:pPr defTabSz="914400">
              <a:lnSpc>
                <a:spcPct val="90000"/>
              </a:lnSpc>
              <a:spcBef>
                <a:spcPct val="0"/>
              </a:spcBef>
              <a:spcAft>
                <a:spcPts val="600"/>
              </a:spcAft>
            </a:pPr>
            <a:r>
              <a:rPr lang="en-US" sz="2400" dirty="0"/>
              <a:t>Based on the customer car booking pattern, we are analyzing the data for the business team to make decisions on cost per mile between the range of distance travelled. </a:t>
            </a:r>
          </a:p>
          <a:p>
            <a:pPr defTabSz="914400">
              <a:lnSpc>
                <a:spcPct val="90000"/>
              </a:lnSpc>
              <a:spcBef>
                <a:spcPct val="0"/>
              </a:spcBef>
              <a:spcAft>
                <a:spcPts val="600"/>
              </a:spcAft>
            </a:pPr>
            <a:endParaRPr lang="en-US" sz="2400" dirty="0"/>
          </a:p>
          <a:p>
            <a:pPr defTabSz="914400">
              <a:lnSpc>
                <a:spcPct val="90000"/>
              </a:lnSpc>
              <a:spcBef>
                <a:spcPct val="0"/>
              </a:spcBef>
              <a:spcAft>
                <a:spcPts val="600"/>
              </a:spcAft>
            </a:pPr>
            <a:r>
              <a:rPr lang="en-US" sz="2400" b="1" dirty="0"/>
              <a:t>Solution</a:t>
            </a:r>
            <a:r>
              <a:rPr lang="en-US" sz="2400" dirty="0"/>
              <a:t>: </a:t>
            </a:r>
          </a:p>
          <a:p>
            <a:pPr defTabSz="914400">
              <a:lnSpc>
                <a:spcPct val="90000"/>
              </a:lnSpc>
              <a:spcBef>
                <a:spcPct val="0"/>
              </a:spcBef>
              <a:spcAft>
                <a:spcPts val="600"/>
              </a:spcAft>
            </a:pPr>
            <a:r>
              <a:rPr lang="en-US" sz="2400" dirty="0"/>
              <a:t>From Ride Transactions table, we analyzed the data by type of cars which could be further categorized as distance travelled (Ex. 0-10, 11-20,21-30,31-40,41-50,51-60, miles ranges). Then we get the report of the usage patterns with respect to the type of cars. (Ex: Sedan, SUV, Hatchback, MVP, Premium )</a:t>
            </a:r>
          </a:p>
          <a:p>
            <a:pPr defTabSz="914400">
              <a:lnSpc>
                <a:spcPct val="90000"/>
              </a:lnSpc>
              <a:spcBef>
                <a:spcPct val="0"/>
              </a:spcBef>
              <a:spcAft>
                <a:spcPts val="600"/>
              </a:spcAft>
            </a:pPr>
            <a:endParaRPr lang="en-US" sz="3200" b="1" cap="all" dirty="0">
              <a:latin typeface="+mj-lt"/>
              <a:ea typeface="+mj-ea"/>
              <a:cs typeface="+mj-cs"/>
            </a:endParaRPr>
          </a:p>
          <a:p>
            <a:pPr defTabSz="914400">
              <a:lnSpc>
                <a:spcPct val="90000"/>
              </a:lnSpc>
              <a:spcBef>
                <a:spcPct val="0"/>
              </a:spcBef>
              <a:spcAft>
                <a:spcPts val="600"/>
              </a:spcAft>
            </a:pPr>
            <a:endParaRPr lang="en-US" sz="2000" b="1" cap="all" dirty="0">
              <a:latin typeface="+mj-lt"/>
              <a:ea typeface="+mj-ea"/>
              <a:cs typeface="+mj-cs"/>
            </a:endParaRPr>
          </a:p>
        </p:txBody>
      </p:sp>
      <p:pic>
        <p:nvPicPr>
          <p:cNvPr id="5" name="Picture 4">
            <a:extLst>
              <a:ext uri="{FF2B5EF4-FFF2-40B4-BE49-F238E27FC236}">
                <a16:creationId xmlns:a16="http://schemas.microsoft.com/office/drawing/2014/main" id="{68A9FA6B-4A74-424F-B9D3-737572938CBB}"/>
              </a:ext>
            </a:extLst>
          </p:cNvPr>
          <p:cNvPicPr>
            <a:picLocks noChangeAspect="1"/>
          </p:cNvPicPr>
          <p:nvPr/>
        </p:nvPicPr>
        <p:blipFill>
          <a:blip r:embed="rId2"/>
          <a:stretch>
            <a:fillRect/>
          </a:stretch>
        </p:blipFill>
        <p:spPr>
          <a:xfrm>
            <a:off x="7796005" y="190919"/>
            <a:ext cx="3779695" cy="5604771"/>
          </a:xfrm>
          <a:prstGeom prst="rect">
            <a:avLst/>
          </a:prstGeom>
        </p:spPr>
      </p:pic>
    </p:spTree>
    <p:extLst>
      <p:ext uri="{BB962C8B-B14F-4D97-AF65-F5344CB8AC3E}">
        <p14:creationId xmlns:p14="http://schemas.microsoft.com/office/powerpoint/2010/main" val="590003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C2C521-E1BC-42F7-9DB7-7412EE047E67}"/>
              </a:ext>
            </a:extLst>
          </p:cNvPr>
          <p:cNvSpPr txBox="1"/>
          <p:nvPr/>
        </p:nvSpPr>
        <p:spPr>
          <a:xfrm>
            <a:off x="-46207" y="0"/>
            <a:ext cx="7779698" cy="954107"/>
          </a:xfrm>
          <a:prstGeom prst="rect">
            <a:avLst/>
          </a:prstGeom>
          <a:noFill/>
        </p:spPr>
        <p:txBody>
          <a:bodyPr wrap="square">
            <a:spAutoFit/>
          </a:bodyPr>
          <a:lstStyle/>
          <a:p>
            <a:r>
              <a:rPr lang="en-US" sz="2800" b="1" u="sng" dirty="0"/>
              <a:t>3.REVENUE GENERATED BY QUARTER 2021</a:t>
            </a:r>
          </a:p>
        </p:txBody>
      </p:sp>
      <p:pic>
        <p:nvPicPr>
          <p:cNvPr id="6" name="Picture 5">
            <a:extLst>
              <a:ext uri="{FF2B5EF4-FFF2-40B4-BE49-F238E27FC236}">
                <a16:creationId xmlns:a16="http://schemas.microsoft.com/office/drawing/2014/main" id="{FCA721AA-CF81-40B4-BE11-A210C4E9EC35}"/>
              </a:ext>
            </a:extLst>
          </p:cNvPr>
          <p:cNvPicPr>
            <a:picLocks noChangeAspect="1"/>
          </p:cNvPicPr>
          <p:nvPr/>
        </p:nvPicPr>
        <p:blipFill>
          <a:blip r:embed="rId2"/>
          <a:stretch>
            <a:fillRect/>
          </a:stretch>
        </p:blipFill>
        <p:spPr>
          <a:xfrm>
            <a:off x="7840492" y="219011"/>
            <a:ext cx="4273685" cy="5697861"/>
          </a:xfrm>
          <a:prstGeom prst="rect">
            <a:avLst/>
          </a:prstGeom>
        </p:spPr>
      </p:pic>
      <p:sp>
        <p:nvSpPr>
          <p:cNvPr id="7" name="TextBox 6">
            <a:extLst>
              <a:ext uri="{FF2B5EF4-FFF2-40B4-BE49-F238E27FC236}">
                <a16:creationId xmlns:a16="http://schemas.microsoft.com/office/drawing/2014/main" id="{C277A281-A3DD-4E35-A8BF-D5338A657B4E}"/>
              </a:ext>
            </a:extLst>
          </p:cNvPr>
          <p:cNvSpPr txBox="1"/>
          <p:nvPr/>
        </p:nvSpPr>
        <p:spPr>
          <a:xfrm>
            <a:off x="0" y="1172584"/>
            <a:ext cx="7733491" cy="4031873"/>
          </a:xfrm>
          <a:prstGeom prst="rect">
            <a:avLst/>
          </a:prstGeom>
          <a:noFill/>
        </p:spPr>
        <p:txBody>
          <a:bodyPr wrap="square" rtlCol="0">
            <a:spAutoFit/>
          </a:bodyPr>
          <a:lstStyle/>
          <a:p>
            <a:r>
              <a:rPr lang="en-US" sz="3200" b="1" dirty="0"/>
              <a:t>Purpose</a:t>
            </a:r>
            <a:r>
              <a:rPr lang="en-US" sz="3200" dirty="0"/>
              <a:t>: </a:t>
            </a:r>
          </a:p>
          <a:p>
            <a:r>
              <a:rPr lang="en-US" sz="3200" dirty="0"/>
              <a:t>For Analyzing how well the business works in all the regions and identify the best and the least performing regions.</a:t>
            </a:r>
          </a:p>
          <a:p>
            <a:endParaRPr lang="en-US" sz="3200" dirty="0"/>
          </a:p>
          <a:p>
            <a:r>
              <a:rPr lang="en-US" sz="3200" b="1" dirty="0"/>
              <a:t>Solution</a:t>
            </a:r>
            <a:r>
              <a:rPr lang="en-US" sz="3200" dirty="0"/>
              <a:t>: From payments and transactions data, we will sum up the revenue based on the locations</a:t>
            </a:r>
            <a:endParaRPr lang="en-IN" sz="3200" dirty="0"/>
          </a:p>
        </p:txBody>
      </p:sp>
    </p:spTree>
    <p:extLst>
      <p:ext uri="{BB962C8B-B14F-4D97-AF65-F5344CB8AC3E}">
        <p14:creationId xmlns:p14="http://schemas.microsoft.com/office/powerpoint/2010/main" val="406615866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677940B237604BAA9570433D2884FA" ma:contentTypeVersion="8" ma:contentTypeDescription="Create a new document." ma:contentTypeScope="" ma:versionID="c156fe6fba98ecdb000cd2b3835db5e0">
  <xsd:schema xmlns:xsd="http://www.w3.org/2001/XMLSchema" xmlns:xs="http://www.w3.org/2001/XMLSchema" xmlns:p="http://schemas.microsoft.com/office/2006/metadata/properties" xmlns:ns2="6ad665f0-190f-4080-bdcb-f8403a16f095" targetNamespace="http://schemas.microsoft.com/office/2006/metadata/properties" ma:root="true" ma:fieldsID="c290233b53c221405d86cf4414d83721" ns2:_="">
    <xsd:import namespace="6ad665f0-190f-4080-bdcb-f8403a16f09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d665f0-190f-4080-bdcb-f8403a16f0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BD161C3-3380-49FD-9BFA-2AA7FEDE53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d665f0-190f-4080-bdcb-f8403a16f0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A742CC-1195-443B-B144-0A5D680D91F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5F9C605-29EE-4B57-90C8-1E4CC57FBF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Gallery</Template>
  <TotalTime>1188</TotalTime>
  <Words>592</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-apple-system</vt:lpstr>
      <vt:lpstr>Arial</vt:lpstr>
      <vt:lpstr>Calibri</vt:lpstr>
      <vt:lpstr>Gill Sans MT</vt:lpstr>
      <vt:lpstr>Gallery</vt:lpstr>
      <vt:lpstr>DAMG6210 DATA MANAGEMENT AND DATABASE DESIGN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DAMG6210 DATA MANAGEMENT AND DATABASE DESIGN </dc:title>
  <dc:creator>Aishwarya Mishra</dc:creator>
  <cp:lastModifiedBy>Sanket Sanap</cp:lastModifiedBy>
  <cp:revision>12</cp:revision>
  <dcterms:created xsi:type="dcterms:W3CDTF">2021-12-13T16:36:11Z</dcterms:created>
  <dcterms:modified xsi:type="dcterms:W3CDTF">2021-12-18T18:53:24Z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0x01010048677940B237604BAA9570433D2884FA</vt:lpwstr>
  </property>
</Properties>
</file>