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81" r:id="rId20"/>
    <p:sldId id="278" r:id="rId21"/>
    <p:sldId id="274" r:id="rId22"/>
    <p:sldId id="275" r:id="rId23"/>
    <p:sldId id="276" r:id="rId24"/>
    <p:sldId id="282" r:id="rId25"/>
    <p:sldId id="283" r:id="rId26"/>
    <p:sldId id="284" r:id="rId27"/>
    <p:sldId id="279" r:id="rId28"/>
    <p:sldId id="280" r:id="rId29"/>
    <p:sldId id="27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848"/>
    <p:restoredTop sz="95761"/>
  </p:normalViewPr>
  <p:slideViewPr>
    <p:cSldViewPr snapToGrid="0" snapToObjects="1">
      <p:cViewPr varScale="1">
        <p:scale>
          <a:sx n="90" d="100"/>
          <a:sy n="90" d="100"/>
        </p:scale>
        <p:origin x="240" y="6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4/2/23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4/2/23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4/2/23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4/2/23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4/2/23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4/2/23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23ED-3DD0-824B-B0DA-BEFCF171B2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Telecom churn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FBCB-197C-ED4C-AC5B-DF71CB529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586828"/>
            <a:ext cx="2519543" cy="44237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Final Hackathon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8BD86-B8A2-0A41-9E77-48DC9D072383}"/>
              </a:ext>
            </a:extLst>
          </p:cNvPr>
          <p:cNvSpPr txBox="1"/>
          <p:nvPr/>
        </p:nvSpPr>
        <p:spPr>
          <a:xfrm>
            <a:off x="8612659" y="5458968"/>
            <a:ext cx="3262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Vignesh V</a:t>
            </a:r>
          </a:p>
          <a:p>
            <a:r>
              <a:rPr lang="en-US" dirty="0"/>
              <a:t>batch : 108b </a:t>
            </a:r>
          </a:p>
        </p:txBody>
      </p:sp>
    </p:spTree>
    <p:extLst>
      <p:ext uri="{BB962C8B-B14F-4D97-AF65-F5344CB8AC3E}">
        <p14:creationId xmlns:p14="http://schemas.microsoft.com/office/powerpoint/2010/main" val="4006566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3374-E85F-7D45-865B-5FD44735B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51896E-60C3-E04D-A179-64CFFB1A9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275" y="2438400"/>
            <a:ext cx="4495800" cy="3416300"/>
          </a:xfrm>
        </p:spPr>
      </p:pic>
    </p:spTree>
    <p:extLst>
      <p:ext uri="{BB962C8B-B14F-4D97-AF65-F5344CB8AC3E}">
        <p14:creationId xmlns:p14="http://schemas.microsoft.com/office/powerpoint/2010/main" val="1008845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B9707-4E93-5845-A501-C19EE3B1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496937-E4F7-DC40-90AD-2744620FD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243269"/>
            <a:ext cx="10058400" cy="3806562"/>
          </a:xfrm>
        </p:spPr>
      </p:pic>
    </p:spTree>
    <p:extLst>
      <p:ext uri="{BB962C8B-B14F-4D97-AF65-F5344CB8AC3E}">
        <p14:creationId xmlns:p14="http://schemas.microsoft.com/office/powerpoint/2010/main" val="2624885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5AFDA-B2CA-C547-ACEB-430ACCA34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9D6B40-3A14-D244-A2F2-2E02E1505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025" y="2400300"/>
            <a:ext cx="5956300" cy="3492500"/>
          </a:xfrm>
        </p:spPr>
      </p:pic>
    </p:spTree>
    <p:extLst>
      <p:ext uri="{BB962C8B-B14F-4D97-AF65-F5344CB8AC3E}">
        <p14:creationId xmlns:p14="http://schemas.microsoft.com/office/powerpoint/2010/main" val="3764286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DC75-493C-2349-8D89-6059C13E3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E3612B-44E3-9A4C-889E-7AC7D6F61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425" y="2908300"/>
            <a:ext cx="2857500" cy="2476500"/>
          </a:xfrm>
        </p:spPr>
      </p:pic>
    </p:spTree>
    <p:extLst>
      <p:ext uri="{BB962C8B-B14F-4D97-AF65-F5344CB8AC3E}">
        <p14:creationId xmlns:p14="http://schemas.microsoft.com/office/powerpoint/2010/main" val="1370228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56CE9-1E4C-CB49-AA95-D7755FBB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D55D71-0B2D-744A-A224-609922584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15" y="2120900"/>
            <a:ext cx="8741120" cy="4051300"/>
          </a:xfrm>
        </p:spPr>
      </p:pic>
    </p:spTree>
    <p:extLst>
      <p:ext uri="{BB962C8B-B14F-4D97-AF65-F5344CB8AC3E}">
        <p14:creationId xmlns:p14="http://schemas.microsoft.com/office/powerpoint/2010/main" val="3308669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AE0F7-BCBF-4F4C-A502-CE24D9039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9559A1-743F-4745-BC09-69D7A9566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367" y="2120900"/>
            <a:ext cx="6707616" cy="4051300"/>
          </a:xfrm>
        </p:spPr>
      </p:pic>
    </p:spTree>
    <p:extLst>
      <p:ext uri="{BB962C8B-B14F-4D97-AF65-F5344CB8AC3E}">
        <p14:creationId xmlns:p14="http://schemas.microsoft.com/office/powerpoint/2010/main" val="4211591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7E8E0-9DF2-A947-A62D-975AD1A8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2958E7-B4C2-E94B-893E-079C3FFB7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65" y="1634247"/>
            <a:ext cx="7206870" cy="4747098"/>
          </a:xfrm>
        </p:spPr>
      </p:pic>
    </p:spTree>
    <p:extLst>
      <p:ext uri="{BB962C8B-B14F-4D97-AF65-F5344CB8AC3E}">
        <p14:creationId xmlns:p14="http://schemas.microsoft.com/office/powerpoint/2010/main" val="2836679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78E698-65EE-5843-A60B-C76F52303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517" y="643932"/>
            <a:ext cx="7322735" cy="5450446"/>
          </a:xfrm>
        </p:spPr>
      </p:pic>
    </p:spTree>
    <p:extLst>
      <p:ext uri="{BB962C8B-B14F-4D97-AF65-F5344CB8AC3E}">
        <p14:creationId xmlns:p14="http://schemas.microsoft.com/office/powerpoint/2010/main" val="2935544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A6C4-91D3-334A-9337-CE9757F1B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reduce churn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B22FF-E82C-5C4A-BFD0-8A6B34E78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Lean on your best customers</a:t>
            </a:r>
          </a:p>
          <a:p>
            <a:r>
              <a:rPr lang="en-US" dirty="0"/>
              <a:t>Have a good tech support</a:t>
            </a:r>
          </a:p>
          <a:p>
            <a:r>
              <a:rPr lang="en-US" dirty="0"/>
              <a:t>Keep the prices competitive </a:t>
            </a:r>
          </a:p>
          <a:p>
            <a:r>
              <a:rPr lang="en-US" dirty="0"/>
              <a:t>Improve the </a:t>
            </a:r>
            <a:r>
              <a:rPr lang="en-US" dirty="0" err="1"/>
              <a:t>fibernet</a:t>
            </a:r>
            <a:r>
              <a:rPr lang="en-US" dirty="0"/>
              <a:t> service</a:t>
            </a:r>
          </a:p>
        </p:txBody>
      </p:sp>
    </p:spTree>
    <p:extLst>
      <p:ext uri="{BB962C8B-B14F-4D97-AF65-F5344CB8AC3E}">
        <p14:creationId xmlns:p14="http://schemas.microsoft.com/office/powerpoint/2010/main" val="3441575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038B-2260-7847-BD49-C4C1EB43E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streamlit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F5DF2-74D9-4346-9E3E-4E13A7665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Streamlit</a:t>
            </a:r>
            <a:r>
              <a:rPr lang="en-IN" dirty="0"/>
              <a:t> is an open-source Python library used for building and deploying interactive web applications for data science and machine learning projects.</a:t>
            </a:r>
          </a:p>
          <a:p>
            <a:r>
              <a:rPr lang="en-IN" dirty="0"/>
              <a:t> It allows developers and data scientists to quickly create interactive dashboards and data visualizations, without requiring expertise in web development.</a:t>
            </a:r>
          </a:p>
          <a:p>
            <a:r>
              <a:rPr lang="en-IN" dirty="0" err="1"/>
              <a:t>Streamlit</a:t>
            </a:r>
            <a:r>
              <a:rPr lang="en-IN" dirty="0"/>
              <a:t> is gaining popularity among data scientists and machine learning practitioners due to its simplicity, ease of use, and flexibility.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45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CDC42-58B3-3B4B-A7BC-5C70D888C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9462F-8838-7446-BB7F-166EFBE8F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Data Exploration</a:t>
            </a:r>
          </a:p>
          <a:p>
            <a:r>
              <a:rPr lang="en-US" dirty="0"/>
              <a:t>Data Visualization</a:t>
            </a:r>
          </a:p>
          <a:p>
            <a:r>
              <a:rPr lang="en-US" dirty="0"/>
              <a:t>Machine Learning Model</a:t>
            </a:r>
          </a:p>
          <a:p>
            <a:r>
              <a:rPr lang="en-US" dirty="0"/>
              <a:t>Observations </a:t>
            </a:r>
          </a:p>
          <a:p>
            <a:r>
              <a:rPr lang="en-US" dirty="0"/>
              <a:t>Deployment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22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E1A9-0207-EC41-B3E8-5589045D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Streamlit</a:t>
            </a:r>
            <a:r>
              <a:rPr lang="en-US" dirty="0"/>
              <a:t> interface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67560B-F501-7441-89EA-8A78FD0B9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443" y="1532166"/>
            <a:ext cx="6533322" cy="5030024"/>
          </a:xfrm>
        </p:spPr>
      </p:pic>
    </p:spTree>
    <p:extLst>
      <p:ext uri="{BB962C8B-B14F-4D97-AF65-F5344CB8AC3E}">
        <p14:creationId xmlns:p14="http://schemas.microsoft.com/office/powerpoint/2010/main" val="4261916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58B5B-CF1F-B948-9CFA-D7DC4BB5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C16C10-4D2F-7C49-845D-D124126D2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224" y="2093976"/>
            <a:ext cx="6571575" cy="2685774"/>
          </a:xfrm>
        </p:spPr>
      </p:pic>
    </p:spTree>
    <p:extLst>
      <p:ext uri="{BB962C8B-B14F-4D97-AF65-F5344CB8AC3E}">
        <p14:creationId xmlns:p14="http://schemas.microsoft.com/office/powerpoint/2010/main" val="1933954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04D87-593C-2D41-949F-23EC20A10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874643"/>
            <a:ext cx="10058400" cy="5297557"/>
          </a:xfrm>
        </p:spPr>
        <p:txBody>
          <a:bodyPr>
            <a:normAutofit/>
          </a:bodyPr>
          <a:lstStyle/>
          <a:p>
            <a:r>
              <a:rPr lang="en-IN" dirty="0"/>
              <a:t>Train your machine learning model: Before you can deploy your model, you need to train it using your preferred framework or library such as </a:t>
            </a:r>
            <a:r>
              <a:rPr lang="en-IN" dirty="0" err="1"/>
              <a:t>Scikit</a:t>
            </a:r>
            <a:r>
              <a:rPr lang="en-IN" dirty="0"/>
              <a:t>-learn, TensorFlow, </a:t>
            </a:r>
            <a:r>
              <a:rPr lang="en-IN" dirty="0" err="1"/>
              <a:t>PyTorch</a:t>
            </a:r>
            <a:r>
              <a:rPr lang="en-IN" dirty="0"/>
              <a:t>, etc. Once you have trained your model, save it in a format that can be loaded by your application, such as a pickle file or a TensorFlow </a:t>
            </a:r>
            <a:r>
              <a:rPr lang="en-IN" dirty="0" err="1"/>
              <a:t>SavedModel</a:t>
            </a:r>
            <a:r>
              <a:rPr lang="en-IN" dirty="0"/>
              <a:t>.</a:t>
            </a:r>
          </a:p>
          <a:p>
            <a:r>
              <a:rPr lang="en-IN" dirty="0"/>
              <a:t>Containerize your application using Docker: Create a </a:t>
            </a:r>
            <a:r>
              <a:rPr lang="en-IN" dirty="0" err="1"/>
              <a:t>Dockerfile</a:t>
            </a:r>
            <a:r>
              <a:rPr lang="en-IN" dirty="0"/>
              <a:t> that defines the environment and dependencies for your application. This file will be used by Docker to build the container image for your application.</a:t>
            </a:r>
          </a:p>
          <a:p>
            <a:r>
              <a:rPr lang="en-IN" dirty="0"/>
              <a:t>Set up Jenkins: Install Jenkins on your server, if it is not already installed. Create a new Jenkins job that will build and deploy your application.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23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1A4D7-A274-4746-AA94-2995A555B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073426"/>
            <a:ext cx="10058400" cy="5098774"/>
          </a:xfrm>
        </p:spPr>
        <p:txBody>
          <a:bodyPr/>
          <a:lstStyle/>
          <a:p>
            <a:r>
              <a:rPr lang="en-IN" dirty="0"/>
              <a:t>Configure the Jenkins pipeline: In the Jenkins pipeline, specify the steps to build the Docker image, push it to a registry, and deploy the container to your server. You can use the Jenkins Docker Plugin to automate the Docker build and push steps.</a:t>
            </a:r>
          </a:p>
          <a:p>
            <a:r>
              <a:rPr lang="en-IN" dirty="0"/>
              <a:t>Use </a:t>
            </a:r>
            <a:r>
              <a:rPr lang="en-IN" dirty="0" err="1"/>
              <a:t>Streamlit</a:t>
            </a:r>
            <a:r>
              <a:rPr lang="en-IN" dirty="0"/>
              <a:t> to create a user interface for your model: </a:t>
            </a:r>
            <a:r>
              <a:rPr lang="en-IN" dirty="0" err="1"/>
              <a:t>Streamlit</a:t>
            </a:r>
            <a:r>
              <a:rPr lang="en-IN" dirty="0"/>
              <a:t> is a Python library that allows you to easily create web applications for your machine learning models. Use </a:t>
            </a:r>
            <a:r>
              <a:rPr lang="en-IN" dirty="0" err="1"/>
              <a:t>Streamlit</a:t>
            </a:r>
            <a:r>
              <a:rPr lang="en-IN" dirty="0"/>
              <a:t> to create a user interface for your model that allows users to interact with it.</a:t>
            </a:r>
          </a:p>
          <a:p>
            <a:r>
              <a:rPr lang="en-IN" dirty="0"/>
              <a:t>Deploy the application: Once you have built and deployed the Docker container, you can start the application by running the container on your server. Users can then access the </a:t>
            </a:r>
            <a:r>
              <a:rPr lang="en-IN" dirty="0" err="1"/>
              <a:t>Streamlit</a:t>
            </a:r>
            <a:r>
              <a:rPr lang="en-IN" dirty="0"/>
              <a:t> user interface to interact with your machine learning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91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B3F5F-D874-DB4E-BEFF-FE701760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jenkins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A02ED-F637-BC4C-90B6-C84B42D93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Jenkins allows developers to automate the build and deployment process for their applications, which can save time and reduce errors that can occur during manual processes. </a:t>
            </a:r>
          </a:p>
          <a:p>
            <a:pPr marL="0" indent="0">
              <a:buNone/>
            </a:pPr>
            <a:r>
              <a:rPr lang="en-IN" dirty="0"/>
              <a:t>It provides a flexible and extensible platform that can be customized to meet the needs of different software development teams.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946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EDB6C1-B9EB-0B4A-91B1-34257018D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213" y="901147"/>
            <a:ext cx="9016083" cy="5257800"/>
          </a:xfrm>
        </p:spPr>
      </p:pic>
    </p:spTree>
    <p:extLst>
      <p:ext uri="{BB962C8B-B14F-4D97-AF65-F5344CB8AC3E}">
        <p14:creationId xmlns:p14="http://schemas.microsoft.com/office/powerpoint/2010/main" val="1492180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0FB66-97A9-3046-AA76-33FD295E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4DD27-D6F1-8349-A61C-4173E0E9A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Docker provides a container runtime and a set of tools that allow developers to create, deploy, and manage containers.</a:t>
            </a:r>
          </a:p>
          <a:p>
            <a:r>
              <a:rPr lang="en-IN" dirty="0"/>
              <a:t> It uses a client-server architecture, where the Docker client communicates with the Docker daemon, which is responsible for managing the containers.</a:t>
            </a:r>
          </a:p>
          <a:p>
            <a:r>
              <a:rPr lang="en-IN" dirty="0"/>
              <a:t>Docker containers provide a consistent and reproducible environment for running applications, which can help reduce the risk of compatibility issues and deployment errors. </a:t>
            </a:r>
          </a:p>
          <a:p>
            <a:r>
              <a:rPr lang="en-IN" dirty="0"/>
              <a:t>Containers also allow developers to run multiple instances of an application on a single host, which can help increase resource utilization and reduce infrastructure costs.</a:t>
            </a:r>
          </a:p>
          <a:p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4057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3CAF30-4846-F445-8F85-B13577027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671" y="1431235"/>
            <a:ext cx="7585544" cy="4740965"/>
          </a:xfrm>
        </p:spPr>
      </p:pic>
    </p:spTree>
    <p:extLst>
      <p:ext uri="{BB962C8B-B14F-4D97-AF65-F5344CB8AC3E}">
        <p14:creationId xmlns:p14="http://schemas.microsoft.com/office/powerpoint/2010/main" val="1726940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474AC0-D8A2-CE45-904C-CA067E4A3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095" y="1524000"/>
            <a:ext cx="7437120" cy="4648200"/>
          </a:xfrm>
        </p:spPr>
      </p:pic>
    </p:spTree>
    <p:extLst>
      <p:ext uri="{BB962C8B-B14F-4D97-AF65-F5344CB8AC3E}">
        <p14:creationId xmlns:p14="http://schemas.microsoft.com/office/powerpoint/2010/main" val="3057883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BB7E7-D0CB-EF49-AE9D-A115C766B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891" y="2896528"/>
            <a:ext cx="10058400" cy="160934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29799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2A847-66D9-9143-9D9F-6971F7203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8BE22-FE0B-DD48-B8CF-4E483B2AF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Telecommunication providers lose close to $65 million a month from customer churn. </a:t>
            </a:r>
          </a:p>
          <a:p>
            <a:r>
              <a:rPr lang="en-IN" dirty="0"/>
              <a:t>This is often referred to as Customer Churn in Telecom. Telecommunication providers that focus on quality service, lower-cost subscription plans, availability of content and features whilst creating positive customer service experiences have high chances of customer retention. </a:t>
            </a:r>
          </a:p>
          <a:p>
            <a:r>
              <a:rPr lang="en-IN" dirty="0"/>
              <a:t>In this data science project, you will build a logistic regression machine learning model to understand the correlation between the different variables in the dataset and customer churn.</a:t>
            </a:r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145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53E65-2D46-594C-9A96-83F51D14D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005DE-5612-9E46-84D4-3D437B9B2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predict Customer Churn</a:t>
            </a:r>
          </a:p>
          <a:p>
            <a:r>
              <a:rPr lang="en-US" dirty="0"/>
              <a:t>Data analysis</a:t>
            </a:r>
          </a:p>
          <a:p>
            <a:r>
              <a:rPr lang="en-US" dirty="0"/>
              <a:t>Building an Machine Learning Model and evaluate the accuracy</a:t>
            </a:r>
          </a:p>
          <a:p>
            <a:r>
              <a:rPr lang="en-US" dirty="0"/>
              <a:t>Providing an insight</a:t>
            </a:r>
          </a:p>
          <a:p>
            <a:r>
              <a:rPr lang="en-US" dirty="0"/>
              <a:t>Deploying our model in docker</a:t>
            </a:r>
          </a:p>
        </p:txBody>
      </p:sp>
    </p:spTree>
    <p:extLst>
      <p:ext uri="{BB962C8B-B14F-4D97-AF65-F5344CB8AC3E}">
        <p14:creationId xmlns:p14="http://schemas.microsoft.com/office/powerpoint/2010/main" val="2816828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8540-FAED-9E46-B522-AA015729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39EDE-F78C-B140-A715-7CA133308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err="1"/>
              <a:t>customerID</a:t>
            </a:r>
            <a:r>
              <a:rPr lang="en-IN" dirty="0"/>
              <a:t>: A unique identifier for each customer.</a:t>
            </a:r>
          </a:p>
          <a:p>
            <a:r>
              <a:rPr lang="en-IN" dirty="0"/>
              <a:t>gender: The gender of the customer.</a:t>
            </a:r>
          </a:p>
          <a:p>
            <a:r>
              <a:rPr lang="en-IN" dirty="0" err="1"/>
              <a:t>SeniorCitizen</a:t>
            </a:r>
            <a:r>
              <a:rPr lang="en-IN" dirty="0"/>
              <a:t>: Whether the customer is a senior citizen or not.</a:t>
            </a:r>
          </a:p>
          <a:p>
            <a:r>
              <a:rPr lang="en-IN" dirty="0"/>
              <a:t>Partner: Whether the customer has a partner or not.</a:t>
            </a:r>
          </a:p>
          <a:p>
            <a:r>
              <a:rPr lang="en-IN" dirty="0"/>
              <a:t>Dependents: Whether the customer has any dependents (e.g. children) or not.</a:t>
            </a:r>
          </a:p>
          <a:p>
            <a:r>
              <a:rPr lang="en-IN" dirty="0"/>
              <a:t>tenure: The length of time (in months) that the customer has been with the company.</a:t>
            </a:r>
          </a:p>
          <a:p>
            <a:r>
              <a:rPr lang="en-IN" dirty="0" err="1"/>
              <a:t>PhoneService</a:t>
            </a:r>
            <a:r>
              <a:rPr lang="en-IN" dirty="0"/>
              <a:t>: Whether the customer has phone service or not. </a:t>
            </a:r>
            <a:r>
              <a:rPr lang="en-IN" dirty="0" err="1"/>
              <a:t>MultipleLines</a:t>
            </a:r>
            <a:r>
              <a:rPr lang="en-IN" dirty="0"/>
              <a:t>: Whether the customer has multiple phone lines or not.</a:t>
            </a:r>
          </a:p>
          <a:p>
            <a:r>
              <a:rPr lang="en-IN" dirty="0" err="1"/>
              <a:t>InternetService</a:t>
            </a:r>
            <a:r>
              <a:rPr lang="en-IN" dirty="0"/>
              <a:t>: The type of internet service the customer has.</a:t>
            </a:r>
          </a:p>
          <a:p>
            <a:r>
              <a:rPr lang="en-IN" dirty="0" err="1"/>
              <a:t>OnlineSecurity</a:t>
            </a:r>
            <a:r>
              <a:rPr lang="en-IN" dirty="0"/>
              <a:t>: Whether the customer has online security or not.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866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A087F-6C6D-F145-9875-B1287E5FD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680936"/>
            <a:ext cx="10058400" cy="5491264"/>
          </a:xfrm>
        </p:spPr>
        <p:txBody>
          <a:bodyPr>
            <a:normAutofit/>
          </a:bodyPr>
          <a:lstStyle/>
          <a:p>
            <a:r>
              <a:rPr lang="en-IN" dirty="0" err="1"/>
              <a:t>OnlineBackup</a:t>
            </a:r>
            <a:r>
              <a:rPr lang="en-IN" dirty="0"/>
              <a:t>: Whether the customer has online backup or not.</a:t>
            </a:r>
          </a:p>
          <a:p>
            <a:r>
              <a:rPr lang="en-IN" dirty="0" err="1"/>
              <a:t>DeviceProtection</a:t>
            </a:r>
            <a:r>
              <a:rPr lang="en-IN" dirty="0"/>
              <a:t>: Whether the customer has device protection or not.</a:t>
            </a:r>
          </a:p>
          <a:p>
            <a:r>
              <a:rPr lang="en-IN" dirty="0" err="1"/>
              <a:t>TechSupport</a:t>
            </a:r>
            <a:r>
              <a:rPr lang="en-IN" dirty="0"/>
              <a:t>: Whether the customer has tech support or not.</a:t>
            </a:r>
          </a:p>
          <a:p>
            <a:r>
              <a:rPr lang="en-IN" dirty="0" err="1"/>
              <a:t>StreamingTV</a:t>
            </a:r>
            <a:r>
              <a:rPr lang="en-IN" dirty="0"/>
              <a:t>: Whether the customer has streaming TV service or not.</a:t>
            </a:r>
          </a:p>
          <a:p>
            <a:r>
              <a:rPr lang="en-IN" dirty="0" err="1"/>
              <a:t>StreamingMovies</a:t>
            </a:r>
            <a:r>
              <a:rPr lang="en-IN" dirty="0"/>
              <a:t>: Whether the customer has streaming movie service or not.</a:t>
            </a:r>
          </a:p>
          <a:p>
            <a:r>
              <a:rPr lang="en-IN" dirty="0"/>
              <a:t>Contract: The type of contract the customer has with the company. </a:t>
            </a:r>
            <a:r>
              <a:rPr lang="en-IN" dirty="0" err="1"/>
              <a:t>PaperlessBilling</a:t>
            </a:r>
            <a:r>
              <a:rPr lang="en-IN" dirty="0"/>
              <a:t>: Whether the customer has paperless billing or not.</a:t>
            </a:r>
          </a:p>
          <a:p>
            <a:r>
              <a:rPr lang="en-IN" dirty="0" err="1"/>
              <a:t>PaymentMethod</a:t>
            </a:r>
            <a:r>
              <a:rPr lang="en-IN" dirty="0"/>
              <a:t>: The customer's payment method.</a:t>
            </a:r>
          </a:p>
          <a:p>
            <a:r>
              <a:rPr lang="en-IN" dirty="0" err="1"/>
              <a:t>MonthlyCharges</a:t>
            </a:r>
            <a:r>
              <a:rPr lang="en-IN" dirty="0"/>
              <a:t>: The amount the customer is charged per month.</a:t>
            </a:r>
          </a:p>
          <a:p>
            <a:r>
              <a:rPr lang="en-IN" dirty="0" err="1"/>
              <a:t>TotalCharges</a:t>
            </a:r>
            <a:r>
              <a:rPr lang="en-IN" dirty="0"/>
              <a:t>: The total amount the customer has been charged since joining the company.</a:t>
            </a:r>
          </a:p>
          <a:p>
            <a:r>
              <a:rPr lang="en-IN" dirty="0"/>
              <a:t>Churn: Whether the customer has churned (i.e. stopped using the company's services) or not.</a:t>
            </a:r>
          </a:p>
          <a:p>
            <a:r>
              <a:rPr lang="en-US" dirty="0"/>
              <a:t>The dataset contain 7043 rows and 21 columns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44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CC635-5CA8-3444-A55D-CE7B8987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5FF264-54DA-8C48-89E7-42547E600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580" y="2120900"/>
            <a:ext cx="7423189" cy="4051300"/>
          </a:xfrm>
        </p:spPr>
      </p:pic>
    </p:spTree>
    <p:extLst>
      <p:ext uri="{BB962C8B-B14F-4D97-AF65-F5344CB8AC3E}">
        <p14:creationId xmlns:p14="http://schemas.microsoft.com/office/powerpoint/2010/main" val="202063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21CDB-7A1C-E048-B175-BBB34FFEF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641679-195A-5147-AEF7-0F2C7D403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625" y="2457450"/>
            <a:ext cx="4229100" cy="3378200"/>
          </a:xfrm>
        </p:spPr>
      </p:pic>
    </p:spTree>
    <p:extLst>
      <p:ext uri="{BB962C8B-B14F-4D97-AF65-F5344CB8AC3E}">
        <p14:creationId xmlns:p14="http://schemas.microsoft.com/office/powerpoint/2010/main" val="90232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4374-8081-E440-A430-E8F00FBA9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DB174C-40BC-2E4C-BDAB-278E9355A3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075" y="2470150"/>
            <a:ext cx="5156200" cy="3352800"/>
          </a:xfrm>
        </p:spPr>
      </p:pic>
    </p:spTree>
    <p:extLst>
      <p:ext uri="{BB962C8B-B14F-4D97-AF65-F5344CB8AC3E}">
        <p14:creationId xmlns:p14="http://schemas.microsoft.com/office/powerpoint/2010/main" val="2641097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142</TotalTime>
  <Words>917</Words>
  <Application>Microsoft Macintosh PowerPoint</Application>
  <PresentationFormat>Widescreen</PresentationFormat>
  <Paragraphs>71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Calibri</vt:lpstr>
      <vt:lpstr>Rockwell</vt:lpstr>
      <vt:lpstr>Rockwell Condensed</vt:lpstr>
      <vt:lpstr>Rockwell Extra Bold</vt:lpstr>
      <vt:lpstr>Wingdings</vt:lpstr>
      <vt:lpstr>Wood Type</vt:lpstr>
      <vt:lpstr>Telecom churn prediction</vt:lpstr>
      <vt:lpstr>contents</vt:lpstr>
      <vt:lpstr>objective</vt:lpstr>
      <vt:lpstr>Project objective</vt:lpstr>
      <vt:lpstr>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building</vt:lpstr>
      <vt:lpstr>PowerPoint Presentation</vt:lpstr>
      <vt:lpstr>How to reduce churn</vt:lpstr>
      <vt:lpstr>streamlit</vt:lpstr>
      <vt:lpstr>Streamlit interface</vt:lpstr>
      <vt:lpstr>Deployment </vt:lpstr>
      <vt:lpstr>PowerPoint Presentation</vt:lpstr>
      <vt:lpstr>PowerPoint Presentation</vt:lpstr>
      <vt:lpstr>jenkins</vt:lpstr>
      <vt:lpstr>PowerPoint Presentation</vt:lpstr>
      <vt:lpstr>docker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 churn prediction</dc:title>
  <dc:creator>Microsoft Office User</dc:creator>
  <cp:lastModifiedBy>Microsoft Office User</cp:lastModifiedBy>
  <cp:revision>13</cp:revision>
  <dcterms:created xsi:type="dcterms:W3CDTF">2023-04-01T16:47:45Z</dcterms:created>
  <dcterms:modified xsi:type="dcterms:W3CDTF">2023-04-02T05:44:53Z</dcterms:modified>
</cp:coreProperties>
</file>