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0A6D86-5C94-4E9D-B268-157AA29A47C2}" v="7" dt="2023-01-02T05:31:03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U DAMERA" userId="341a634977b93355" providerId="LiveId" clId="{180A6D86-5C94-4E9D-B268-157AA29A47C2}"/>
    <pc:docChg chg="undo custSel modSld">
      <pc:chgData name="RAJU DAMERA" userId="341a634977b93355" providerId="LiveId" clId="{180A6D86-5C94-4E9D-B268-157AA29A47C2}" dt="2023-01-02T05:33:15.223" v="136" actId="1076"/>
      <pc:docMkLst>
        <pc:docMk/>
      </pc:docMkLst>
      <pc:sldChg chg="modSp mod">
        <pc:chgData name="RAJU DAMERA" userId="341a634977b93355" providerId="LiveId" clId="{180A6D86-5C94-4E9D-B268-157AA29A47C2}" dt="2023-01-02T05:31:13.833" v="100" actId="1076"/>
        <pc:sldMkLst>
          <pc:docMk/>
          <pc:sldMk cId="1315219598" sldId="256"/>
        </pc:sldMkLst>
        <pc:spChg chg="mod">
          <ac:chgData name="RAJU DAMERA" userId="341a634977b93355" providerId="LiveId" clId="{180A6D86-5C94-4E9D-B268-157AA29A47C2}" dt="2023-01-02T05:31:08.580" v="99" actId="1076"/>
          <ac:spMkLst>
            <pc:docMk/>
            <pc:sldMk cId="1315219598" sldId="256"/>
            <ac:spMk id="5" creationId="{2335AD69-CA49-124A-102C-2C974B8DADD5}"/>
          </ac:spMkLst>
        </pc:spChg>
        <pc:spChg chg="mod">
          <ac:chgData name="RAJU DAMERA" userId="341a634977b93355" providerId="LiveId" clId="{180A6D86-5C94-4E9D-B268-157AA29A47C2}" dt="2023-01-02T05:31:13.833" v="100" actId="1076"/>
          <ac:spMkLst>
            <pc:docMk/>
            <pc:sldMk cId="1315219598" sldId="256"/>
            <ac:spMk id="6" creationId="{4C89AFD9-5476-C908-9FC9-74BC31581178}"/>
          </ac:spMkLst>
        </pc:spChg>
        <pc:picChg chg="mod">
          <ac:chgData name="RAJU DAMERA" userId="341a634977b93355" providerId="LiveId" clId="{180A6D86-5C94-4E9D-B268-157AA29A47C2}" dt="2023-01-02T05:31:03.062" v="98" actId="1076"/>
          <ac:picMkLst>
            <pc:docMk/>
            <pc:sldMk cId="1315219598" sldId="256"/>
            <ac:picMk id="1028" creationId="{9D108B6B-AD9E-F894-54F5-D3BA82B031C1}"/>
          </ac:picMkLst>
        </pc:picChg>
      </pc:sldChg>
      <pc:sldChg chg="modSp mod">
        <pc:chgData name="RAJU DAMERA" userId="341a634977b93355" providerId="LiveId" clId="{180A6D86-5C94-4E9D-B268-157AA29A47C2}" dt="2023-01-02T05:31:21.921" v="101" actId="1076"/>
        <pc:sldMkLst>
          <pc:docMk/>
          <pc:sldMk cId="2956037027" sldId="257"/>
        </pc:sldMkLst>
        <pc:spChg chg="mod">
          <ac:chgData name="RAJU DAMERA" userId="341a634977b93355" providerId="LiveId" clId="{180A6D86-5C94-4E9D-B268-157AA29A47C2}" dt="2023-01-02T05:31:21.921" v="101" actId="1076"/>
          <ac:spMkLst>
            <pc:docMk/>
            <pc:sldMk cId="2956037027" sldId="257"/>
            <ac:spMk id="2" creationId="{20240A83-D1D2-94DC-7BA8-F6986A214FAF}"/>
          </ac:spMkLst>
        </pc:spChg>
      </pc:sldChg>
      <pc:sldChg chg="modSp mod">
        <pc:chgData name="RAJU DAMERA" userId="341a634977b93355" providerId="LiveId" clId="{180A6D86-5C94-4E9D-B268-157AA29A47C2}" dt="2023-01-02T05:31:28.718" v="102" actId="1076"/>
        <pc:sldMkLst>
          <pc:docMk/>
          <pc:sldMk cId="2738812108" sldId="258"/>
        </pc:sldMkLst>
        <pc:spChg chg="mod">
          <ac:chgData name="RAJU DAMERA" userId="341a634977b93355" providerId="LiveId" clId="{180A6D86-5C94-4E9D-B268-157AA29A47C2}" dt="2023-01-02T05:31:28.718" v="102" actId="1076"/>
          <ac:spMkLst>
            <pc:docMk/>
            <pc:sldMk cId="2738812108" sldId="258"/>
            <ac:spMk id="3" creationId="{18ABF46E-DFFF-F1C6-3376-82ABB561565E}"/>
          </ac:spMkLst>
        </pc:spChg>
      </pc:sldChg>
      <pc:sldChg chg="modSp mod">
        <pc:chgData name="RAJU DAMERA" userId="341a634977b93355" providerId="LiveId" clId="{180A6D86-5C94-4E9D-B268-157AA29A47C2}" dt="2023-01-02T05:31:38.865" v="104" actId="1076"/>
        <pc:sldMkLst>
          <pc:docMk/>
          <pc:sldMk cId="266965932" sldId="259"/>
        </pc:sldMkLst>
        <pc:spChg chg="mod">
          <ac:chgData name="RAJU DAMERA" userId="341a634977b93355" providerId="LiveId" clId="{180A6D86-5C94-4E9D-B268-157AA29A47C2}" dt="2023-01-02T05:31:33.775" v="103" actId="1076"/>
          <ac:spMkLst>
            <pc:docMk/>
            <pc:sldMk cId="266965932" sldId="259"/>
            <ac:spMk id="3" creationId="{100DBC26-3EBB-66ED-C163-1FF4633A850C}"/>
          </ac:spMkLst>
        </pc:spChg>
        <pc:spChg chg="mod">
          <ac:chgData name="RAJU DAMERA" userId="341a634977b93355" providerId="LiveId" clId="{180A6D86-5C94-4E9D-B268-157AA29A47C2}" dt="2023-01-02T05:31:38.865" v="104" actId="1076"/>
          <ac:spMkLst>
            <pc:docMk/>
            <pc:sldMk cId="266965932" sldId="259"/>
            <ac:spMk id="5" creationId="{D4737660-9CAA-F4DB-3A05-C70DF25CABA2}"/>
          </ac:spMkLst>
        </pc:spChg>
      </pc:sldChg>
      <pc:sldChg chg="modSp mod">
        <pc:chgData name="RAJU DAMERA" userId="341a634977b93355" providerId="LiveId" clId="{180A6D86-5C94-4E9D-B268-157AA29A47C2}" dt="2023-01-02T05:31:43.658" v="105" actId="1076"/>
        <pc:sldMkLst>
          <pc:docMk/>
          <pc:sldMk cId="270088567" sldId="260"/>
        </pc:sldMkLst>
        <pc:spChg chg="mod">
          <ac:chgData name="RAJU DAMERA" userId="341a634977b93355" providerId="LiveId" clId="{180A6D86-5C94-4E9D-B268-157AA29A47C2}" dt="2023-01-02T05:31:43.658" v="105" actId="1076"/>
          <ac:spMkLst>
            <pc:docMk/>
            <pc:sldMk cId="270088567" sldId="260"/>
            <ac:spMk id="2" creationId="{1F7819AE-416C-9ADE-C971-4935506B1960}"/>
          </ac:spMkLst>
        </pc:spChg>
      </pc:sldChg>
      <pc:sldChg chg="addSp delSp modSp mod">
        <pc:chgData name="RAJU DAMERA" userId="341a634977b93355" providerId="LiveId" clId="{180A6D86-5C94-4E9D-B268-157AA29A47C2}" dt="2023-01-02T04:36:23.391" v="27" actId="1076"/>
        <pc:sldMkLst>
          <pc:docMk/>
          <pc:sldMk cId="1866006561" sldId="261"/>
        </pc:sldMkLst>
        <pc:spChg chg="add mod">
          <ac:chgData name="RAJU DAMERA" userId="341a634977b93355" providerId="LiveId" clId="{180A6D86-5C94-4E9D-B268-157AA29A47C2}" dt="2023-01-02T04:27:52.205" v="22" actId="14100"/>
          <ac:spMkLst>
            <pc:docMk/>
            <pc:sldMk cId="1866006561" sldId="261"/>
            <ac:spMk id="2" creationId="{28E0B87A-B8BA-0200-6947-62ED546C0652}"/>
          </ac:spMkLst>
        </pc:spChg>
        <pc:picChg chg="del mod">
          <ac:chgData name="RAJU DAMERA" userId="341a634977b93355" providerId="LiveId" clId="{180A6D86-5C94-4E9D-B268-157AA29A47C2}" dt="2023-01-02T04:36:17.712" v="25" actId="478"/>
          <ac:picMkLst>
            <pc:docMk/>
            <pc:sldMk cId="1866006561" sldId="261"/>
            <ac:picMk id="3" creationId="{E9D40679-C97B-823D-D990-D8D5E63B91FE}"/>
          </ac:picMkLst>
        </pc:picChg>
        <pc:picChg chg="add del">
          <ac:chgData name="RAJU DAMERA" userId="341a634977b93355" providerId="LiveId" clId="{180A6D86-5C94-4E9D-B268-157AA29A47C2}" dt="2023-01-02T04:36:09.256" v="24" actId="22"/>
          <ac:picMkLst>
            <pc:docMk/>
            <pc:sldMk cId="1866006561" sldId="261"/>
            <ac:picMk id="5" creationId="{D2B9E376-CC65-15CA-1636-D62FCC70F3E8}"/>
          </ac:picMkLst>
        </pc:picChg>
        <pc:picChg chg="add mod">
          <ac:chgData name="RAJU DAMERA" userId="341a634977b93355" providerId="LiveId" clId="{180A6D86-5C94-4E9D-B268-157AA29A47C2}" dt="2023-01-02T04:36:23.391" v="27" actId="1076"/>
          <ac:picMkLst>
            <pc:docMk/>
            <pc:sldMk cId="1866006561" sldId="261"/>
            <ac:picMk id="7" creationId="{2C5447A9-566D-1466-C3CD-C5F84EC34AAA}"/>
          </ac:picMkLst>
        </pc:picChg>
      </pc:sldChg>
      <pc:sldChg chg="addSp modSp mod">
        <pc:chgData name="RAJU DAMERA" userId="341a634977b93355" providerId="LiveId" clId="{180A6D86-5C94-4E9D-B268-157AA29A47C2}" dt="2023-01-02T05:32:02.028" v="107" actId="1076"/>
        <pc:sldMkLst>
          <pc:docMk/>
          <pc:sldMk cId="1618656691" sldId="262"/>
        </pc:sldMkLst>
        <pc:spChg chg="add mod">
          <ac:chgData name="RAJU DAMERA" userId="341a634977b93355" providerId="LiveId" clId="{180A6D86-5C94-4E9D-B268-157AA29A47C2}" dt="2023-01-02T05:32:02.028" v="107" actId="1076"/>
          <ac:spMkLst>
            <pc:docMk/>
            <pc:sldMk cId="1618656691" sldId="262"/>
            <ac:spMk id="4" creationId="{5129ACAA-AE07-177A-A570-D9B53CF83DB0}"/>
          </ac:spMkLst>
        </pc:spChg>
        <pc:picChg chg="add mod">
          <ac:chgData name="RAJU DAMERA" userId="341a634977b93355" providerId="LiveId" clId="{180A6D86-5C94-4E9D-B268-157AA29A47C2}" dt="2023-01-02T04:50:23.036" v="30" actId="1076"/>
          <ac:picMkLst>
            <pc:docMk/>
            <pc:sldMk cId="1618656691" sldId="262"/>
            <ac:picMk id="3" creationId="{88DC827A-A5D3-28EB-5134-C02CF7B19D4B}"/>
          </ac:picMkLst>
        </pc:picChg>
      </pc:sldChg>
      <pc:sldChg chg="addSp modSp mod">
        <pc:chgData name="RAJU DAMERA" userId="341a634977b93355" providerId="LiveId" clId="{180A6D86-5C94-4E9D-B268-157AA29A47C2}" dt="2023-01-02T05:32:14.893" v="108" actId="255"/>
        <pc:sldMkLst>
          <pc:docMk/>
          <pc:sldMk cId="2600431444" sldId="263"/>
        </pc:sldMkLst>
        <pc:spChg chg="add mod">
          <ac:chgData name="RAJU DAMERA" userId="341a634977b93355" providerId="LiveId" clId="{180A6D86-5C94-4E9D-B268-157AA29A47C2}" dt="2023-01-02T05:32:14.893" v="108" actId="255"/>
          <ac:spMkLst>
            <pc:docMk/>
            <pc:sldMk cId="2600431444" sldId="263"/>
            <ac:spMk id="5" creationId="{2513888A-6F01-1148-4C69-E9CFB102E444}"/>
          </ac:spMkLst>
        </pc:spChg>
        <pc:picChg chg="add">
          <ac:chgData name="RAJU DAMERA" userId="341a634977b93355" providerId="LiveId" clId="{180A6D86-5C94-4E9D-B268-157AA29A47C2}" dt="2023-01-02T05:13:02.269" v="53" actId="22"/>
          <ac:picMkLst>
            <pc:docMk/>
            <pc:sldMk cId="2600431444" sldId="263"/>
            <ac:picMk id="3" creationId="{D63F5377-C14C-B12E-3D4F-3275AE5A4DEF}"/>
          </ac:picMkLst>
        </pc:picChg>
      </pc:sldChg>
      <pc:sldChg chg="addSp modSp mod">
        <pc:chgData name="RAJU DAMERA" userId="341a634977b93355" providerId="LiveId" clId="{180A6D86-5C94-4E9D-B268-157AA29A47C2}" dt="2023-01-02T05:32:30.533" v="110" actId="1076"/>
        <pc:sldMkLst>
          <pc:docMk/>
          <pc:sldMk cId="1500294114" sldId="264"/>
        </pc:sldMkLst>
        <pc:spChg chg="add mod">
          <ac:chgData name="RAJU DAMERA" userId="341a634977b93355" providerId="LiveId" clId="{180A6D86-5C94-4E9D-B268-157AA29A47C2}" dt="2023-01-02T05:32:30.533" v="110" actId="1076"/>
          <ac:spMkLst>
            <pc:docMk/>
            <pc:sldMk cId="1500294114" sldId="264"/>
            <ac:spMk id="5" creationId="{50ED4873-B841-BDAB-BF96-EB8894250755}"/>
          </ac:spMkLst>
        </pc:spChg>
        <pc:picChg chg="add mod">
          <ac:chgData name="RAJU DAMERA" userId="341a634977b93355" providerId="LiveId" clId="{180A6D86-5C94-4E9D-B268-157AA29A47C2}" dt="2023-01-02T05:30:10.756" v="76" actId="1076"/>
          <ac:picMkLst>
            <pc:docMk/>
            <pc:sldMk cId="1500294114" sldId="264"/>
            <ac:picMk id="3" creationId="{A3399DA3-0023-BE75-A13D-D2D65A5FB35F}"/>
          </ac:picMkLst>
        </pc:picChg>
      </pc:sldChg>
      <pc:sldChg chg="addSp modSp mod">
        <pc:chgData name="RAJU DAMERA" userId="341a634977b93355" providerId="LiveId" clId="{180A6D86-5C94-4E9D-B268-157AA29A47C2}" dt="2023-01-02T05:33:15.223" v="136" actId="1076"/>
        <pc:sldMkLst>
          <pc:docMk/>
          <pc:sldMk cId="627132887" sldId="265"/>
        </pc:sldMkLst>
        <pc:spChg chg="add mod">
          <ac:chgData name="RAJU DAMERA" userId="341a634977b93355" providerId="LiveId" clId="{180A6D86-5C94-4E9D-B268-157AA29A47C2}" dt="2023-01-02T05:33:15.223" v="136" actId="1076"/>
          <ac:spMkLst>
            <pc:docMk/>
            <pc:sldMk cId="627132887" sldId="265"/>
            <ac:spMk id="3" creationId="{7BA35FCB-4BF8-322E-15D9-8A592FAD2C3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A654-0E39-9D38-22AF-8A67F940C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36F4B-E349-ADDC-D46B-076048128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18768-235B-7255-AEEB-39FC3D64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147-FAC0-4074-9D5E-0FF5FC080806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2F53A-8C0D-8536-A911-456BD7CC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F6FA4-8720-1BB1-CD8F-394C38B0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52D0-B9AB-497F-ABC3-6F9506157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49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3AF6-4B22-FC41-3EA9-27874530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DDF14-F91A-9D5C-010F-8736D27B2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A2443-E4C4-9BB3-2E77-9CD73A60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147-FAC0-4074-9D5E-0FF5FC080806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EA1F9-887D-BADC-8D4D-4AF4FBEE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83CB6-8722-D5F8-3C77-129A8E53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52D0-B9AB-497F-ABC3-6F9506157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38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612DF-9827-FBBE-6D8B-41F4F6A9F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0FA5E-7D85-6DEF-AB0E-2F96A865D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55CDA-566E-FC25-21E0-95607707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147-FAC0-4074-9D5E-0FF5FC080806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90D00-D3DA-362F-4FB1-92C58694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4A2B2-8BDA-10B5-3BAD-355EDB05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52D0-B9AB-497F-ABC3-6F9506157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93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4283-6EF6-792B-019B-00D91360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DFEF2-6F06-6EFE-5C47-84DC7656F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7E7C4-459F-2E64-7CE8-9744BBCB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147-FAC0-4074-9D5E-0FF5FC080806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83616-3016-277B-E1C3-51A8FDF41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06C0D-1F67-D2B7-318E-7844BA64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52D0-B9AB-497F-ABC3-6F9506157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31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6BB3-4D72-C805-6BC7-641FD54A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E02D-018C-9D30-B64C-7B77AF64A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9F1D0-882F-9140-B09E-5D06AB69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147-FAC0-4074-9D5E-0FF5FC080806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3F386-ECB4-8199-C009-32BB441C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0373A-42C7-ABC4-FEED-218F9B77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52D0-B9AB-497F-ABC3-6F9506157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22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9C890-71EB-249E-71E9-766D9B98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1EC9E-D47F-9FA3-CFA8-2A4C078A6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438A3-033B-BEFD-008A-EAEBBACF1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DD162-B581-DE5A-1E4F-BE1EEFE7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147-FAC0-4074-9D5E-0FF5FC080806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126C3-F312-C4AB-F6E2-93A60731C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9379F-09AA-C12B-5E35-77302808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52D0-B9AB-497F-ABC3-6F9506157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60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2D2A-C9CC-776F-35F3-4F502CE4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8DB45-4F8D-8420-9519-3090BED3C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373B-FA39-1807-0A67-45BEBF035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39149-2076-F5E7-959A-3FC1F8F2F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2D38C-5EFC-3F51-92B1-9A5BE7DA84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4A18F-7A7A-8E6D-C6F8-332CF7F5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147-FAC0-4074-9D5E-0FF5FC080806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77037-22CE-850D-70F5-5BC25BF2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5CD72-A06F-2B4A-7954-BEED14D2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52D0-B9AB-497F-ABC3-6F9506157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89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9A0F-FD4B-A685-D2AD-855B8AB5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7D963-DFCA-E18B-ABF6-A81BCE0D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147-FAC0-4074-9D5E-0FF5FC080806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3B98F-679F-8755-32C6-9DF3A499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72EB3-2C27-2498-F9F7-E82FACC6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52D0-B9AB-497F-ABC3-6F9506157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52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0318CA-08BA-4772-0BF8-83FC446F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147-FAC0-4074-9D5E-0FF5FC080806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2718A-6634-148A-0076-24E1DAE0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34680-72AA-421F-1EB6-E50236B9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52D0-B9AB-497F-ABC3-6F9506157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71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455DB-224A-F2F2-B21C-765DC9F1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E1163-DEC6-1285-B1F7-2CA6DD34C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11477-D564-F815-D1F6-DEC898AC9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4884-71C9-5584-4AC0-522C18F8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147-FAC0-4074-9D5E-0FF5FC080806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3C7D4-7722-D830-7796-629011A9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66099-FF9B-3943-C192-FB88CFEA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52D0-B9AB-497F-ABC3-6F9506157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02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B3CFF-76D4-1278-979E-1FED6EBD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C1D3D-5D71-9B4D-AF61-32BD0268A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CB5C1-E52B-996C-1B5C-2E07AEF97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1763F-F619-78E2-C456-00174EAC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1147-FAC0-4074-9D5E-0FF5FC080806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2B3E5-0326-2C7E-00E5-378C92C5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7059E-E41E-AB65-96D2-6178692F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52D0-B9AB-497F-ABC3-6F9506157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88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16B34-6F15-CB61-364E-FE2612F5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6E9BA-5C69-85CC-5A97-DBCF2FB95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B0866-14A1-F5B8-C850-DAB543F2F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71147-FAC0-4074-9D5E-0FF5FC080806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769BC-B1F9-56C3-F147-403F21337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32B06-192D-EA02-38C6-B99965624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252D0-B9AB-497F-ABC3-6F9506157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66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35AD69-CA49-124A-102C-2C974B8DADD5}"/>
              </a:ext>
            </a:extLst>
          </p:cNvPr>
          <p:cNvSpPr txBox="1"/>
          <p:nvPr/>
        </p:nvSpPr>
        <p:spPr>
          <a:xfrm>
            <a:off x="3064542" y="2680382"/>
            <a:ext cx="95285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TKR COLLEGE OF ENGINEERING AND TECHNOLOGY</a:t>
            </a:r>
          </a:p>
          <a:p>
            <a:pPr algn="just"/>
            <a:r>
              <a:rPr lang="en-US" sz="2400" b="1" dirty="0"/>
              <a:t> (Autonomous, Accredited by NAAC with ‘A’ Grade)</a:t>
            </a:r>
          </a:p>
          <a:p>
            <a:pPr algn="just"/>
            <a:r>
              <a:rPr lang="en-US" sz="2400" b="1" dirty="0"/>
              <a:t>   Department of Computer Science &amp; Engineering </a:t>
            </a:r>
          </a:p>
          <a:p>
            <a:pPr algn="just"/>
            <a:r>
              <a:rPr lang="en-US" sz="2400" b="1" dirty="0"/>
              <a:t>                   B. Tech IV Year II Semester</a:t>
            </a:r>
            <a:endParaRPr lang="en-I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9AFD9-5476-C908-9FC9-74BC31581178}"/>
              </a:ext>
            </a:extLst>
          </p:cNvPr>
          <p:cNvSpPr txBox="1"/>
          <p:nvPr/>
        </p:nvSpPr>
        <p:spPr>
          <a:xfrm flipH="1">
            <a:off x="4968392" y="5174274"/>
            <a:ext cx="13039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PROJECT PART - B </a:t>
            </a:r>
          </a:p>
        </p:txBody>
      </p:sp>
      <p:pic>
        <p:nvPicPr>
          <p:cNvPr id="1028" name="Picture 4" descr="TKRCET">
            <a:extLst>
              <a:ext uri="{FF2B5EF4-FFF2-40B4-BE49-F238E27FC236}">
                <a16:creationId xmlns:a16="http://schemas.microsoft.com/office/drawing/2014/main" id="{9D108B6B-AD9E-F894-54F5-D3BA82B03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806" y="782868"/>
            <a:ext cx="8050387" cy="131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219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A35FCB-4BF8-322E-15D9-8A592FAD2C38}"/>
              </a:ext>
            </a:extLst>
          </p:cNvPr>
          <p:cNvSpPr txBox="1"/>
          <p:nvPr/>
        </p:nvSpPr>
        <p:spPr>
          <a:xfrm>
            <a:off x="3048000" y="2784676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2713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240A83-D1D2-94DC-7BA8-F6986A214FAF}"/>
              </a:ext>
            </a:extLst>
          </p:cNvPr>
          <p:cNvSpPr txBox="1"/>
          <p:nvPr/>
        </p:nvSpPr>
        <p:spPr>
          <a:xfrm>
            <a:off x="3537205" y="2644170"/>
            <a:ext cx="5589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/>
              <a:t>REVIEW-1</a:t>
            </a:r>
          </a:p>
        </p:txBody>
      </p:sp>
    </p:spTree>
    <p:extLst>
      <p:ext uri="{BB962C8B-B14F-4D97-AF65-F5344CB8AC3E}">
        <p14:creationId xmlns:p14="http://schemas.microsoft.com/office/powerpoint/2010/main" val="295603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ABF46E-DFFF-F1C6-3376-82ABB561565E}"/>
              </a:ext>
            </a:extLst>
          </p:cNvPr>
          <p:cNvSpPr txBox="1"/>
          <p:nvPr/>
        </p:nvSpPr>
        <p:spPr>
          <a:xfrm>
            <a:off x="2139432" y="1727281"/>
            <a:ext cx="791313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Ch. B N Lakshmi</a:t>
            </a: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DETAILS: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19K91A0505             Afsha</a:t>
            </a:r>
          </a:p>
          <a:p>
            <a:pPr lvl="1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19K91A0506             A Vignesh</a:t>
            </a:r>
          </a:p>
          <a:p>
            <a:pPr lvl="1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19K91A0549             Ch Srijan</a:t>
            </a:r>
          </a:p>
          <a:p>
            <a:pPr lvl="1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19K91A0555             D Raju</a:t>
            </a:r>
          </a:p>
        </p:txBody>
      </p:sp>
    </p:spTree>
    <p:extLst>
      <p:ext uri="{BB962C8B-B14F-4D97-AF65-F5344CB8AC3E}">
        <p14:creationId xmlns:p14="http://schemas.microsoft.com/office/powerpoint/2010/main" val="273881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0DBC26-3EBB-66ED-C163-1FF4633A850C}"/>
              </a:ext>
            </a:extLst>
          </p:cNvPr>
          <p:cNvSpPr txBox="1"/>
          <p:nvPr/>
        </p:nvSpPr>
        <p:spPr>
          <a:xfrm>
            <a:off x="3530472" y="979002"/>
            <a:ext cx="609755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lang="en-IN" sz="6600" spc="-25" dirty="0"/>
              <a:t>PROJECT</a:t>
            </a:r>
            <a:r>
              <a:rPr lang="en-IN" sz="6600" spc="-20" dirty="0"/>
              <a:t> </a:t>
            </a:r>
            <a:r>
              <a:rPr lang="en-IN" sz="6600" spc="-15" dirty="0"/>
              <a:t>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37660-9CAA-F4DB-3A05-C70DF25CABA2}"/>
              </a:ext>
            </a:extLst>
          </p:cNvPr>
          <p:cNvSpPr txBox="1"/>
          <p:nvPr/>
        </p:nvSpPr>
        <p:spPr>
          <a:xfrm>
            <a:off x="819538" y="2890391"/>
            <a:ext cx="105529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MODEL TO PREDICT HEART DISEASE USING MACHINE LEARNING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12CD2-D832-5855-5235-C29B3AD2531E}"/>
              </a:ext>
            </a:extLst>
          </p:cNvPr>
          <p:cNvSpPr txBox="1"/>
          <p:nvPr/>
        </p:nvSpPr>
        <p:spPr>
          <a:xfrm>
            <a:off x="1108010" y="5157109"/>
            <a:ext cx="36972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TEAM NO : A9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7CA6E-0270-1E55-7A8E-42C2AA8101CE}"/>
              </a:ext>
            </a:extLst>
          </p:cNvPr>
          <p:cNvSpPr txBox="1"/>
          <p:nvPr/>
        </p:nvSpPr>
        <p:spPr>
          <a:xfrm>
            <a:off x="7826052" y="5222423"/>
            <a:ext cx="3603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BRANCH/SEC : CSE-A </a:t>
            </a:r>
          </a:p>
        </p:txBody>
      </p:sp>
    </p:spTree>
    <p:extLst>
      <p:ext uri="{BB962C8B-B14F-4D97-AF65-F5344CB8AC3E}">
        <p14:creationId xmlns:p14="http://schemas.microsoft.com/office/powerpoint/2010/main" val="266965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7819AE-416C-9ADE-C971-4935506B1960}"/>
              </a:ext>
            </a:extLst>
          </p:cNvPr>
          <p:cNvSpPr txBox="1"/>
          <p:nvPr/>
        </p:nvSpPr>
        <p:spPr>
          <a:xfrm>
            <a:off x="3741575" y="2480137"/>
            <a:ext cx="54677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7008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E0B87A-B8BA-0200-6947-62ED546C0652}"/>
              </a:ext>
            </a:extLst>
          </p:cNvPr>
          <p:cNvSpPr txBox="1"/>
          <p:nvPr/>
        </p:nvSpPr>
        <p:spPr>
          <a:xfrm>
            <a:off x="549356" y="3209731"/>
            <a:ext cx="2128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USECASE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5447A9-566D-1466-C3CD-C5F84EC34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298" y="422409"/>
            <a:ext cx="7094835" cy="58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0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DC827A-A5D3-28EB-5134-C02CF7B19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42" y="472184"/>
            <a:ext cx="7270110" cy="59136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29ACAA-AE07-177A-A570-D9B53CF83DB0}"/>
              </a:ext>
            </a:extLst>
          </p:cNvPr>
          <p:cNvSpPr txBox="1"/>
          <p:nvPr/>
        </p:nvSpPr>
        <p:spPr>
          <a:xfrm flipH="1">
            <a:off x="412954" y="2969341"/>
            <a:ext cx="2949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61865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F5377-C14C-B12E-3D4F-3275AE5A4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752" y="0"/>
            <a:ext cx="728049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13888A-6F01-1148-4C69-E9CFB102E444}"/>
              </a:ext>
            </a:extLst>
          </p:cNvPr>
          <p:cNvSpPr txBox="1"/>
          <p:nvPr/>
        </p:nvSpPr>
        <p:spPr>
          <a:xfrm>
            <a:off x="351649" y="3244334"/>
            <a:ext cx="21041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2600431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399DA3-0023-BE75-A13D-D2D65A5FB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808" y="110202"/>
            <a:ext cx="9312447" cy="6637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ED4873-B841-BDAB-BF96-EB8894250755}"/>
              </a:ext>
            </a:extLst>
          </p:cNvPr>
          <p:cNvSpPr txBox="1"/>
          <p:nvPr/>
        </p:nvSpPr>
        <p:spPr>
          <a:xfrm>
            <a:off x="304800" y="315830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DATAFLOW</a:t>
            </a:r>
          </a:p>
          <a:p>
            <a:r>
              <a:rPr lang="en-IN" sz="3600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50029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100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RAJU DAMERA</dc:creator>
  <cp:lastModifiedBy>RAJU DAMERA</cp:lastModifiedBy>
  <cp:revision>1</cp:revision>
  <dcterms:created xsi:type="dcterms:W3CDTF">2023-01-01T11:55:33Z</dcterms:created>
  <dcterms:modified xsi:type="dcterms:W3CDTF">2023-01-02T05:33:20Z</dcterms:modified>
</cp:coreProperties>
</file>