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7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7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A654-0E39-9D38-22AF-8A67F940C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36F4B-E349-ADDC-D46B-076048128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8768-235B-7255-AEEB-39FC3D64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F53A-8C0D-8536-A911-456BD7C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6FA4-8720-1BB1-CD8F-394C38B0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9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3AF6-4B22-FC41-3EA9-27874530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DDF14-F91A-9D5C-010F-8736D27B2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2443-E4C4-9BB3-2E77-9CD73A60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A1F9-887D-BADC-8D4D-4AF4FBEE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3CB6-8722-D5F8-3C77-129A8E53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612DF-9827-FBBE-6D8B-41F4F6A9F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0FA5E-7D85-6DEF-AB0E-2F96A865D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5CDA-566E-FC25-21E0-95607707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90D00-D3DA-362F-4FB1-92C58694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A2B2-8BDA-10B5-3BAD-355EDB05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3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4283-6EF6-792B-019B-00D91360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FEF2-6F06-6EFE-5C47-84DC7656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E7C4-459F-2E64-7CE8-9744BBCB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3616-3016-277B-E1C3-51A8FDF4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6C0D-1F67-D2B7-318E-7844BA64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BB3-4D72-C805-6BC7-641FD54A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E02D-018C-9D30-B64C-7B77AF64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F1D0-882F-9140-B09E-5D06AB69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F386-ECB4-8199-C009-32BB441C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373A-42C7-ABC4-FEED-218F9B77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2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C890-71EB-249E-71E9-766D9B98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EC9E-D47F-9FA3-CFA8-2A4C078A6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438A3-033B-BEFD-008A-EAEBBACF1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D162-B581-DE5A-1E4F-BE1EEFE7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126C3-F312-C4AB-F6E2-93A60731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379F-09AA-C12B-5E35-77302808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2D2A-C9CC-776F-35F3-4F502CE4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DB45-4F8D-8420-9519-3090BED3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373B-FA39-1807-0A67-45BEBF03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39149-2076-F5E7-959A-3FC1F8F2F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2D38C-5EFC-3F51-92B1-9A5BE7DA8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4A18F-7A7A-8E6D-C6F8-332CF7F5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77037-22CE-850D-70F5-5BC25BF2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5CD72-A06F-2B4A-7954-BEED14D2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9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9A0F-FD4B-A685-D2AD-855B8AB5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7D963-DFCA-E18B-ABF6-A81BCE0D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3B98F-679F-8755-32C6-9DF3A49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72EB3-2C27-2498-F9F7-E82FACC6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2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318CA-08BA-4772-0BF8-83FC446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2718A-6634-148A-0076-24E1DAE0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34680-72AA-421F-1EB6-E50236B9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1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55DB-224A-F2F2-B21C-765DC9F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1163-DEC6-1285-B1F7-2CA6DD34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11477-D564-F815-D1F6-DEC898AC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4884-71C9-5584-4AC0-522C18F8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C7D4-7722-D830-7796-629011A9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6099-FF9B-3943-C192-FB88CFE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2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3CFF-76D4-1278-979E-1FED6EBD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C1D3D-5D71-9B4D-AF61-32BD0268A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B5C1-E52B-996C-1B5C-2E07AEF97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763F-F619-78E2-C456-00174EAC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2B3E5-0326-2C7E-00E5-378C92C5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7059E-E41E-AB65-96D2-6178692F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6B34-6F15-CB61-364E-FE2612F5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E9BA-5C69-85CC-5A97-DBCF2FB9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0866-14A1-F5B8-C850-DAB543F2F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1147-FAC0-4074-9D5E-0FF5FC08080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69BC-B1F9-56C3-F147-403F21337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32B06-192D-EA02-38C6-B9996562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6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35AD69-CA49-124A-102C-2C974B8DADD5}"/>
              </a:ext>
            </a:extLst>
          </p:cNvPr>
          <p:cNvSpPr txBox="1"/>
          <p:nvPr/>
        </p:nvSpPr>
        <p:spPr>
          <a:xfrm>
            <a:off x="2593333" y="2384193"/>
            <a:ext cx="68798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TKR COLLEGE OF ENGINEERING AND TECHNOLOGY</a:t>
            </a:r>
          </a:p>
          <a:p>
            <a:pPr algn="ctr"/>
            <a:r>
              <a:rPr lang="en-US" sz="2400" b="1" dirty="0"/>
              <a:t> (Autonomous, Accredited by NAAC with ‘A’ Grade)</a:t>
            </a:r>
          </a:p>
          <a:p>
            <a:pPr algn="ctr"/>
            <a:r>
              <a:rPr lang="en-US" sz="2400" b="1" dirty="0"/>
              <a:t>   Department of Computer Science &amp; Engineering </a:t>
            </a:r>
          </a:p>
          <a:p>
            <a:r>
              <a:rPr lang="en-US" sz="2400" b="1" dirty="0"/>
              <a:t>                   B. Tech IV Year II Semester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AFD9-5476-C908-9FC9-74BC31581178}"/>
              </a:ext>
            </a:extLst>
          </p:cNvPr>
          <p:cNvSpPr txBox="1"/>
          <p:nvPr/>
        </p:nvSpPr>
        <p:spPr>
          <a:xfrm flipH="1">
            <a:off x="4696188" y="5625954"/>
            <a:ext cx="251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PROJECT PART - B </a:t>
            </a:r>
          </a:p>
        </p:txBody>
      </p:sp>
      <p:pic>
        <p:nvPicPr>
          <p:cNvPr id="1028" name="Picture 4" descr="TKRCET">
            <a:extLst>
              <a:ext uri="{FF2B5EF4-FFF2-40B4-BE49-F238E27FC236}">
                <a16:creationId xmlns:a16="http://schemas.microsoft.com/office/drawing/2014/main" id="{9D108B6B-AD9E-F894-54F5-D3BA82B0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2" y="666593"/>
            <a:ext cx="8050387" cy="131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1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50612-C6D6-4B90-BEED-9C569439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6" y="725434"/>
            <a:ext cx="9455115" cy="4798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50FCCB-C9CE-4BB1-8172-ED14355442B5}"/>
              </a:ext>
            </a:extLst>
          </p:cNvPr>
          <p:cNvSpPr/>
          <p:nvPr/>
        </p:nvSpPr>
        <p:spPr>
          <a:xfrm>
            <a:off x="562709" y="6226887"/>
            <a:ext cx="10761784" cy="5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9ACAA-AE07-177A-A570-D9B53CF83DB0}"/>
              </a:ext>
            </a:extLst>
          </p:cNvPr>
          <p:cNvSpPr txBox="1"/>
          <p:nvPr/>
        </p:nvSpPr>
        <p:spPr>
          <a:xfrm flipH="1">
            <a:off x="3239593" y="6139449"/>
            <a:ext cx="649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2. COMPONENT DIAGRAM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74B300-0F2F-4439-B34D-44817874965E}"/>
              </a:ext>
            </a:extLst>
          </p:cNvPr>
          <p:cNvSpPr/>
          <p:nvPr/>
        </p:nvSpPr>
        <p:spPr>
          <a:xfrm>
            <a:off x="9187962" y="131885"/>
            <a:ext cx="2769576" cy="26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FB55A-3F62-4F34-B0E8-A77DBC928DBF}"/>
              </a:ext>
            </a:extLst>
          </p:cNvPr>
          <p:cNvSpPr txBox="1"/>
          <p:nvPr/>
        </p:nvSpPr>
        <p:spPr>
          <a:xfrm>
            <a:off x="9618784" y="79103"/>
            <a:ext cx="23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ECD8E-401D-455F-8E86-D46105E60567}"/>
              </a:ext>
            </a:extLst>
          </p:cNvPr>
          <p:cNvSpPr txBox="1"/>
          <p:nvPr/>
        </p:nvSpPr>
        <p:spPr>
          <a:xfrm>
            <a:off x="158262" y="79103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purpose of a component diagram is to show the relationship between different components in a system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1865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1F502-064E-477C-8E32-27E77A332414}"/>
              </a:ext>
            </a:extLst>
          </p:cNvPr>
          <p:cNvSpPr/>
          <p:nvPr/>
        </p:nvSpPr>
        <p:spPr>
          <a:xfrm>
            <a:off x="562709" y="6226887"/>
            <a:ext cx="10761784" cy="5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177D3-0219-48AD-9633-71C4F607498A}"/>
              </a:ext>
            </a:extLst>
          </p:cNvPr>
          <p:cNvSpPr txBox="1"/>
          <p:nvPr/>
        </p:nvSpPr>
        <p:spPr>
          <a:xfrm flipH="1">
            <a:off x="3239593" y="6139449"/>
            <a:ext cx="649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3. DEPLOYMENT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67E35-9A85-4F8B-9B61-26241DE0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53" y="448435"/>
            <a:ext cx="9243434" cy="553194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A2AF3D-B951-469A-A9E0-AB507766E2ED}"/>
              </a:ext>
            </a:extLst>
          </p:cNvPr>
          <p:cNvSpPr/>
          <p:nvPr/>
        </p:nvSpPr>
        <p:spPr>
          <a:xfrm>
            <a:off x="9187962" y="131885"/>
            <a:ext cx="2769576" cy="26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F176C-FF53-47D1-8D6D-C92B456D5409}"/>
              </a:ext>
            </a:extLst>
          </p:cNvPr>
          <p:cNvSpPr txBox="1"/>
          <p:nvPr/>
        </p:nvSpPr>
        <p:spPr>
          <a:xfrm>
            <a:off x="9618784" y="79103"/>
            <a:ext cx="23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71D92-6D1C-4666-9987-13C37045FE75}"/>
              </a:ext>
            </a:extLst>
          </p:cNvPr>
          <p:cNvSpPr txBox="1"/>
          <p:nvPr/>
        </p:nvSpPr>
        <p:spPr>
          <a:xfrm>
            <a:off x="28856" y="22637"/>
            <a:ext cx="802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deployment diagram is a UML diagram type that shows the execution architecture of a system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60043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A35FCB-4BF8-322E-15D9-8A592FAD2C38}"/>
              </a:ext>
            </a:extLst>
          </p:cNvPr>
          <p:cNvSpPr txBox="1"/>
          <p:nvPr/>
        </p:nvSpPr>
        <p:spPr>
          <a:xfrm>
            <a:off x="3048000" y="278467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71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40A83-D1D2-94DC-7BA8-F6986A214FAF}"/>
              </a:ext>
            </a:extLst>
          </p:cNvPr>
          <p:cNvSpPr txBox="1"/>
          <p:nvPr/>
        </p:nvSpPr>
        <p:spPr>
          <a:xfrm>
            <a:off x="3537205" y="2644170"/>
            <a:ext cx="5589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REVIEW-2</a:t>
            </a:r>
          </a:p>
        </p:txBody>
      </p:sp>
    </p:spTree>
    <p:extLst>
      <p:ext uri="{BB962C8B-B14F-4D97-AF65-F5344CB8AC3E}">
        <p14:creationId xmlns:p14="http://schemas.microsoft.com/office/powerpoint/2010/main" val="295603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BF46E-DFFF-F1C6-3376-82ABB561565E}"/>
              </a:ext>
            </a:extLst>
          </p:cNvPr>
          <p:cNvSpPr txBox="1"/>
          <p:nvPr/>
        </p:nvSpPr>
        <p:spPr>
          <a:xfrm>
            <a:off x="2139432" y="1727281"/>
            <a:ext cx="791313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Ch. B N Lakshmi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DETAILS: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19K91A0505             Afsha</a:t>
            </a:r>
          </a:p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19K91A0506             A Vignesh</a:t>
            </a:r>
          </a:p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19K91A0549             Ch Srijan</a:t>
            </a:r>
          </a:p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19K91A0555             D Raju</a:t>
            </a:r>
          </a:p>
        </p:txBody>
      </p:sp>
    </p:spTree>
    <p:extLst>
      <p:ext uri="{BB962C8B-B14F-4D97-AF65-F5344CB8AC3E}">
        <p14:creationId xmlns:p14="http://schemas.microsoft.com/office/powerpoint/2010/main" val="273881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0DBC26-3EBB-66ED-C163-1FF4633A850C}"/>
              </a:ext>
            </a:extLst>
          </p:cNvPr>
          <p:cNvSpPr txBox="1"/>
          <p:nvPr/>
        </p:nvSpPr>
        <p:spPr>
          <a:xfrm>
            <a:off x="3530472" y="979002"/>
            <a:ext cx="60975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IN" sz="6600" spc="-25" dirty="0"/>
              <a:t>PROJECT</a:t>
            </a:r>
            <a:r>
              <a:rPr lang="en-IN" sz="6600" spc="-20" dirty="0"/>
              <a:t> </a:t>
            </a:r>
            <a:r>
              <a:rPr lang="en-IN" sz="6600" spc="-15" dirty="0"/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37660-9CAA-F4DB-3A05-C70DF25CABA2}"/>
              </a:ext>
            </a:extLst>
          </p:cNvPr>
          <p:cNvSpPr txBox="1"/>
          <p:nvPr/>
        </p:nvSpPr>
        <p:spPr>
          <a:xfrm>
            <a:off x="819538" y="2890391"/>
            <a:ext cx="1055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 TO PREDICT HEART DISEASE USING MACHINE LEARNING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12CD2-D832-5855-5235-C29B3AD2531E}"/>
              </a:ext>
            </a:extLst>
          </p:cNvPr>
          <p:cNvSpPr txBox="1"/>
          <p:nvPr/>
        </p:nvSpPr>
        <p:spPr>
          <a:xfrm>
            <a:off x="1108010" y="5157109"/>
            <a:ext cx="3697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TEAM NO : A9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7CA6E-0270-1E55-7A8E-42C2AA8101CE}"/>
              </a:ext>
            </a:extLst>
          </p:cNvPr>
          <p:cNvSpPr txBox="1"/>
          <p:nvPr/>
        </p:nvSpPr>
        <p:spPr>
          <a:xfrm>
            <a:off x="7826052" y="5222423"/>
            <a:ext cx="3603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BRANCH/SEC : CSE-A </a:t>
            </a:r>
          </a:p>
        </p:txBody>
      </p:sp>
    </p:spTree>
    <p:extLst>
      <p:ext uri="{BB962C8B-B14F-4D97-AF65-F5344CB8AC3E}">
        <p14:creationId xmlns:p14="http://schemas.microsoft.com/office/powerpoint/2010/main" val="26696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819AE-416C-9ADE-C971-4935506B1960}"/>
              </a:ext>
            </a:extLst>
          </p:cNvPr>
          <p:cNvSpPr txBox="1"/>
          <p:nvPr/>
        </p:nvSpPr>
        <p:spPr>
          <a:xfrm>
            <a:off x="3517457" y="2480137"/>
            <a:ext cx="5467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7008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14AFD-8B0F-43BF-A77C-05C90D04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31" y="545608"/>
            <a:ext cx="10238338" cy="4882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E44166-0B25-42BB-89A3-CA8B853CF8D7}"/>
              </a:ext>
            </a:extLst>
          </p:cNvPr>
          <p:cNvSpPr/>
          <p:nvPr/>
        </p:nvSpPr>
        <p:spPr>
          <a:xfrm>
            <a:off x="562709" y="6183169"/>
            <a:ext cx="10761784" cy="5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0B87A-B8BA-0200-6947-62ED546C0652}"/>
              </a:ext>
            </a:extLst>
          </p:cNvPr>
          <p:cNvSpPr txBox="1"/>
          <p:nvPr/>
        </p:nvSpPr>
        <p:spPr>
          <a:xfrm>
            <a:off x="3561497" y="6139449"/>
            <a:ext cx="569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1. 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747ED-2B3E-4D57-9917-14CFA7613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31" y="545608"/>
            <a:ext cx="10238338" cy="507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32A6F7-A753-4B6B-B3AB-3786E6D7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477" y="570303"/>
            <a:ext cx="10131692" cy="4901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6FDCD-F547-4AC0-AFC1-AEE136BE6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31" y="545608"/>
            <a:ext cx="10347662" cy="500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B4DB7C-8620-4832-95FF-CA2C0A5D98FC}"/>
              </a:ext>
            </a:extLst>
          </p:cNvPr>
          <p:cNvSpPr/>
          <p:nvPr/>
        </p:nvSpPr>
        <p:spPr>
          <a:xfrm>
            <a:off x="244806" y="109300"/>
            <a:ext cx="5495192" cy="188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9CE39-6965-4723-B9F6-09296650A655}"/>
              </a:ext>
            </a:extLst>
          </p:cNvPr>
          <p:cNvSpPr txBox="1"/>
          <p:nvPr/>
        </p:nvSpPr>
        <p:spPr>
          <a:xfrm>
            <a:off x="817685" y="606669"/>
            <a:ext cx="451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2. PROJECT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9D867-8E52-412F-9ADC-7A5572B962A1}"/>
              </a:ext>
            </a:extLst>
          </p:cNvPr>
          <p:cNvSpPr txBox="1"/>
          <p:nvPr/>
        </p:nvSpPr>
        <p:spPr>
          <a:xfrm>
            <a:off x="3393831" y="2470638"/>
            <a:ext cx="6960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There are 3 modules in our project. They are </a:t>
            </a:r>
          </a:p>
          <a:p>
            <a:pPr marL="742950" indent="-742950">
              <a:buAutoNum type="arabicPeriod"/>
            </a:pPr>
            <a:r>
              <a:rPr lang="en-US" sz="3600" dirty="0"/>
              <a:t>Pre-process module </a:t>
            </a:r>
          </a:p>
          <a:p>
            <a:pPr marL="742950" indent="-742950">
              <a:buAutoNum type="arabicPeriod"/>
            </a:pPr>
            <a:r>
              <a:rPr lang="en-US" sz="3600" dirty="0"/>
              <a:t>Classifier module </a:t>
            </a:r>
          </a:p>
          <a:p>
            <a:pPr marL="742950" indent="-742950">
              <a:buAutoNum type="arabicPeriod"/>
            </a:pPr>
            <a:r>
              <a:rPr lang="en-US" sz="3600" dirty="0"/>
              <a:t>Evaluation Metric module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273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A298CC-96CF-4AC4-92CA-AD2D2136031D}"/>
              </a:ext>
            </a:extLst>
          </p:cNvPr>
          <p:cNvSpPr/>
          <p:nvPr/>
        </p:nvSpPr>
        <p:spPr>
          <a:xfrm>
            <a:off x="244806" y="109300"/>
            <a:ext cx="3968606" cy="97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7338E-0F60-4DBC-9EB1-F0300A59DC3A}"/>
              </a:ext>
            </a:extLst>
          </p:cNvPr>
          <p:cNvSpPr txBox="1"/>
          <p:nvPr/>
        </p:nvSpPr>
        <p:spPr>
          <a:xfrm>
            <a:off x="598276" y="273848"/>
            <a:ext cx="32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3. 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9041-60C1-483B-B518-295448E5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3" y="1413920"/>
            <a:ext cx="10450019" cy="50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13A850-33CB-4557-855B-79237F5F51AC}"/>
              </a:ext>
            </a:extLst>
          </p:cNvPr>
          <p:cNvSpPr/>
          <p:nvPr/>
        </p:nvSpPr>
        <p:spPr>
          <a:xfrm>
            <a:off x="562709" y="6236521"/>
            <a:ext cx="10761784" cy="5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EF33F-36B8-419D-8ADB-B8900012511F}"/>
              </a:ext>
            </a:extLst>
          </p:cNvPr>
          <p:cNvSpPr txBox="1"/>
          <p:nvPr/>
        </p:nvSpPr>
        <p:spPr>
          <a:xfrm>
            <a:off x="4215920" y="6195249"/>
            <a:ext cx="5690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IN" sz="3600" dirty="0"/>
              <a:t>Class Diagram</a:t>
            </a:r>
          </a:p>
          <a:p>
            <a:pPr marL="742950" indent="-742950">
              <a:buAutoNum type="arabicPeriod"/>
            </a:pP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A9844-DE93-4FEB-9146-57331BD5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50" y="604436"/>
            <a:ext cx="8213249" cy="51650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CC05DE-1FB0-41F8-9385-1160D139598F}"/>
              </a:ext>
            </a:extLst>
          </p:cNvPr>
          <p:cNvSpPr/>
          <p:nvPr/>
        </p:nvSpPr>
        <p:spPr>
          <a:xfrm>
            <a:off x="9187962" y="131885"/>
            <a:ext cx="2769576" cy="26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F96C6-0EA3-49BB-B958-B009A602A1FB}"/>
              </a:ext>
            </a:extLst>
          </p:cNvPr>
          <p:cNvSpPr txBox="1"/>
          <p:nvPr/>
        </p:nvSpPr>
        <p:spPr>
          <a:xfrm>
            <a:off x="9618784" y="79103"/>
            <a:ext cx="23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46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169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DAMERA</dc:creator>
  <cp:lastModifiedBy>vignesh aila</cp:lastModifiedBy>
  <cp:revision>3</cp:revision>
  <dcterms:created xsi:type="dcterms:W3CDTF">2023-01-01T11:55:33Z</dcterms:created>
  <dcterms:modified xsi:type="dcterms:W3CDTF">2023-01-21T04:40:48Z</dcterms:modified>
</cp:coreProperties>
</file>