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19199"/>
          </a:xfrm>
        </p:spPr>
        <p:txBody>
          <a:bodyPr/>
          <a:lstStyle/>
          <a:p>
            <a:r>
              <a:rPr dirty="0"/>
              <a:t>Adidas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292" y="1409075"/>
            <a:ext cx="6693108" cy="4229725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Adidas Sales Analysis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Dasboard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Power BI Dashboard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Vigneshkumar 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Internship Application –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Analyst Role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main goal of this project was to create a clear and interactive sales dashboard that helps business teams quickly understand how Adidas is performing. By tracking key metrics like sales, profit, and product trends, the dashboard supports smarter, data-driven decisions.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Total Sales: $900M</a:t>
            </a:r>
          </a:p>
          <a:p>
            <a:pPr>
              <a:lnSpc>
                <a:spcPct val="150000"/>
              </a:lnSpc>
            </a:pPr>
            <a:r>
              <a:rPr dirty="0"/>
              <a:t>- Operating Profit: $332M</a:t>
            </a:r>
          </a:p>
          <a:p>
            <a:pPr>
              <a:lnSpc>
                <a:spcPct val="150000"/>
              </a:lnSpc>
            </a:pPr>
            <a:r>
              <a:rPr dirty="0"/>
              <a:t>- Price per Unit: $45</a:t>
            </a:r>
          </a:p>
          <a:p>
            <a:pPr>
              <a:lnSpc>
                <a:spcPct val="150000"/>
              </a:lnSpc>
            </a:pPr>
            <a:r>
              <a:rPr dirty="0"/>
              <a:t>- Operating Margin: 42%</a:t>
            </a:r>
          </a:p>
          <a:p>
            <a:pPr>
              <a:lnSpc>
                <a:spcPct val="150000"/>
              </a:lnSpc>
            </a:pPr>
            <a:r>
              <a:rPr dirty="0"/>
              <a:t>- Units Sold: 2M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• Peak in August: $99M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• Lowest in March: $57M</a:t>
            </a:r>
          </a:p>
          <a:p>
            <a:pPr>
              <a:lnSpc>
                <a:spcPct val="150000"/>
              </a:lnSpc>
            </a:pPr>
            <a:r>
              <a:rPr dirty="0"/>
              <a:t>Line and area chart of Total Sales by Month shows seasonal trends and performance variation.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Regional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539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- West Region: $270M (30%)</a:t>
            </a:r>
          </a:p>
          <a:p>
            <a:pPr>
              <a:lnSpc>
                <a:spcPct val="200000"/>
              </a:lnSpc>
            </a:pPr>
            <a:r>
              <a:rPr dirty="0"/>
              <a:t>- Midwest: $186M (20.7%)</a:t>
            </a:r>
          </a:p>
          <a:p>
            <a:pPr>
              <a:lnSpc>
                <a:spcPct val="200000"/>
              </a:lnSpc>
            </a:pPr>
            <a:r>
              <a:rPr dirty="0"/>
              <a:t>- South &amp; Northeast: 16% each</a:t>
            </a:r>
          </a:p>
          <a:p>
            <a:pPr>
              <a:lnSpc>
                <a:spcPct val="200000"/>
              </a:lnSpc>
            </a:pPr>
            <a:r>
              <a:rPr dirty="0"/>
              <a:t>- Southeast: $163M (18.13%)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Men’s Street Footwear: $209M</a:t>
            </a:r>
          </a:p>
          <a:p>
            <a:pPr>
              <a:lnSpc>
                <a:spcPct val="150000"/>
              </a:lnSpc>
            </a:pPr>
            <a:r>
              <a:rPr dirty="0"/>
              <a:t>- Women’s Apparel: $179M</a:t>
            </a:r>
          </a:p>
          <a:p>
            <a:pPr>
              <a:lnSpc>
                <a:spcPct val="150000"/>
              </a:lnSpc>
            </a:pPr>
            <a:r>
              <a:rPr dirty="0"/>
              <a:t>- Men’s Athletic Footwear: $154M</a:t>
            </a:r>
          </a:p>
          <a:p>
            <a:pPr>
              <a:lnSpc>
                <a:spcPct val="150000"/>
              </a:lnSpc>
            </a:pPr>
            <a:r>
              <a:rPr dirty="0"/>
              <a:t>- Lowest: Women’s Athletic Footwear ($107M)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Retailers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- West Gear: $243M</a:t>
            </a:r>
          </a:p>
          <a:p>
            <a:pPr>
              <a:lnSpc>
                <a:spcPct val="150000"/>
              </a:lnSpc>
            </a:pPr>
            <a:r>
              <a:rPr dirty="0"/>
              <a:t>- Foot Locker: $201M</a:t>
            </a:r>
          </a:p>
          <a:p>
            <a:pPr>
              <a:lnSpc>
                <a:spcPct val="150000"/>
              </a:lnSpc>
            </a:pPr>
            <a:r>
              <a:rPr dirty="0"/>
              <a:t>- Sports Direct: $182M</a:t>
            </a:r>
          </a:p>
          <a:p>
            <a:pPr>
              <a:lnSpc>
                <a:spcPct val="150000"/>
              </a:lnSpc>
            </a:pPr>
            <a:r>
              <a:rPr dirty="0"/>
              <a:t>- Lower-end: Walmart &amp; Amazon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u="sng" dirty="0" err="1"/>
              <a:t>Treemap</a:t>
            </a:r>
            <a:r>
              <a:rPr u="sng" dirty="0"/>
              <a:t> shows strongest performance in:</a:t>
            </a:r>
          </a:p>
          <a:p>
            <a:pPr>
              <a:lnSpc>
                <a:spcPct val="150000"/>
              </a:lnSpc>
            </a:pPr>
            <a:r>
              <a:rPr dirty="0"/>
              <a:t>- New York</a:t>
            </a:r>
          </a:p>
          <a:p>
            <a:pPr>
              <a:lnSpc>
                <a:spcPct val="150000"/>
              </a:lnSpc>
            </a:pPr>
            <a:r>
              <a:rPr dirty="0"/>
              <a:t>- Texas</a:t>
            </a:r>
          </a:p>
          <a:p>
            <a:pPr>
              <a:lnSpc>
                <a:spcPct val="150000"/>
              </a:lnSpc>
            </a:pPr>
            <a:r>
              <a:rPr dirty="0"/>
              <a:t>- California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Sales were highest in August and December</a:t>
            </a:r>
          </a:p>
          <a:p>
            <a:pPr>
              <a:lnSpc>
                <a:spcPct val="150000"/>
              </a:lnSpc>
            </a:pPr>
            <a:r>
              <a:rPr lang="en-US" dirty="0"/>
              <a:t>The West region had the most sales</a:t>
            </a:r>
          </a:p>
          <a:p>
            <a:pPr>
              <a:lnSpc>
                <a:spcPct val="150000"/>
              </a:lnSpc>
            </a:pPr>
            <a:r>
              <a:rPr lang="en-US" dirty="0"/>
              <a:t>Men’s Street Footwear sold the most</a:t>
            </a:r>
          </a:p>
          <a:p>
            <a:pPr>
              <a:lnSpc>
                <a:spcPct val="150000"/>
              </a:lnSpc>
            </a:pPr>
            <a:r>
              <a:rPr lang="en-US" dirty="0"/>
              <a:t>West Gear was the top store for sales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282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Adidas Sales Analysis</vt:lpstr>
      <vt:lpstr>Objective</vt:lpstr>
      <vt:lpstr>Key Metrics (KPIs)</vt:lpstr>
      <vt:lpstr>Sales Trends</vt:lpstr>
      <vt:lpstr>Regional Sales</vt:lpstr>
      <vt:lpstr>Sales by Product</vt:lpstr>
      <vt:lpstr>Sales by Retailers</vt:lpstr>
      <vt:lpstr>Sales by State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B Vigneshkumar</cp:lastModifiedBy>
  <cp:revision>2</cp:revision>
  <dcterms:created xsi:type="dcterms:W3CDTF">2013-01-27T09:14:16Z</dcterms:created>
  <dcterms:modified xsi:type="dcterms:W3CDTF">2025-04-13T13:26:11Z</dcterms:modified>
  <cp:category/>
</cp:coreProperties>
</file>