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HR Analytics Dashboard Report</a:t>
            </a:r>
          </a:p>
        </p:txBody>
      </p:sp>
      <p:sp>
        <p:nvSpPr>
          <p:cNvPr id="3" name="Subtitle 2"/>
          <p:cNvSpPr>
            <a:spLocks noGrp="1"/>
          </p:cNvSpPr>
          <p:nvPr>
            <p:ph type="subTitle" idx="1"/>
          </p:nvPr>
        </p:nvSpPr>
        <p:spPr/>
        <p:txBody>
          <a:bodyPr/>
          <a:lstStyle/>
          <a:p>
            <a:r>
              <a:t>Employee Attrition Analysis &amp; Prevention Strategies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t>To analyze HR data and predict employee attrition using machine learning models, and provide data-driven strategies to reduce turnover and improve retention.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 High attrition found among employees with low job satisfaction.</a:t>
            </a:r>
          </a:p>
          <a:p>
            <a:r>
              <a:t>- Limited growth opportunities contribute to resignations.</a:t>
            </a:r>
          </a:p>
          <a:p>
            <a:r>
              <a:t>- Long commuting distances are linked to increased attrition.</a:t>
            </a:r>
          </a:p>
          <a:p>
            <a:r>
              <a:t>- Salary dissatisfaction is a major factor for leaving.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Attrition Prevention Suggestions</a:t>
            </a:r>
          </a:p>
        </p:txBody>
      </p:sp>
      <p:sp>
        <p:nvSpPr>
          <p:cNvPr id="3" name="Content Placeholder 2"/>
          <p:cNvSpPr>
            <a:spLocks noGrp="1"/>
          </p:cNvSpPr>
          <p:nvPr>
            <p:ph idx="1"/>
          </p:nvPr>
        </p:nvSpPr>
        <p:spPr/>
        <p:txBody>
          <a:bodyPr/>
          <a:lstStyle/>
          <a:p>
            <a:r>
              <a:t>- Improve job satisfaction through recognition and feedback.</a:t>
            </a:r>
          </a:p>
          <a:p>
            <a:r>
              <a:t>- Offer career development opportunities and mentorship.</a:t>
            </a:r>
          </a:p>
          <a:p>
            <a:r>
              <a:t>- Provide competitive compensation and flexible benefits.</a:t>
            </a:r>
          </a:p>
          <a:p>
            <a:r>
              <a:t>- Encourage work-life balance with remote/flexible work options.</a:t>
            </a:r>
          </a:p>
          <a:p>
            <a:r>
              <a:t>- Use data analytics to identify and support at-risk employees.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used HR data and machine learning to understand attrition patterns. Key drivers like job dissatisfaction, poor growth, and commute stress were identified. With these insights, companies can take proactive steps to retain talent, reduce costs, and build a more engaged workforce.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