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7.png" ContentType="image/png"/>
  <Override PartName="/ppt/media/image4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6200000">
            <a:off x="1366560" y="1027800"/>
            <a:ext cx="45360" cy="37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6200000">
            <a:off x="995400" y="1026360"/>
            <a:ext cx="45360" cy="375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2ABD4DF-F311-4452-BAFB-E50422C92ACD}" type="slidenum">
              <a:rPr b="0" lang="en-IN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18840" y="16498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1828800" indent="457200">
              <a:lnSpc>
                <a:spcPct val="100000"/>
              </a:lnSpc>
            </a:pPr>
            <a:r>
              <a:rPr b="1" lang="en-IN" sz="54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STREAMS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65160" y="1391040"/>
            <a:ext cx="662112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>
              <a:lnSpc>
                <a:spcPct val="15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Simplify the 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05720" y="1905120"/>
            <a:ext cx="4237920" cy="26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000000"/>
              </a:buClr>
              <a:buFont typeface="Merriweather Light"/>
              <a:buChar char="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It is simple to add, delete or modify the stream processing step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Google Shape;142;p22" descr=""/>
          <p:cNvPicPr/>
          <p:nvPr/>
        </p:nvPicPr>
        <p:blipFill>
          <a:blip r:embed="rId1"/>
          <a:stretch/>
        </p:blipFill>
        <p:spPr>
          <a:xfrm>
            <a:off x="4717800" y="2103120"/>
            <a:ext cx="4339080" cy="27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603000" y="1391040"/>
            <a:ext cx="809388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How to connect two process in streams?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Google Shape;148;p23" descr=""/>
          <p:cNvPicPr/>
          <p:nvPr/>
        </p:nvPicPr>
        <p:blipFill>
          <a:blip r:embed="rId1"/>
          <a:stretch/>
        </p:blipFill>
        <p:spPr>
          <a:xfrm>
            <a:off x="2521440" y="2075040"/>
            <a:ext cx="2945160" cy="285336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3148560" y="2694240"/>
            <a:ext cx="552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Step-1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3979800" y="2694240"/>
            <a:ext cx="112212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Step-2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927360" y="1405440"/>
            <a:ext cx="662112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pipe():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1228320" y="1686960"/>
            <a:ext cx="7367040" cy="21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Merriweather Light"/>
              <a:buChar char="➢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pipe() takes the source and pipes it into destination process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Merriweather Light"/>
              <a:buChar char="➢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Return value of the pipe() method is the destination stream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Merriweather Light"/>
              <a:buChar char="➢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We can chain multiple pipes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584640" y="4104000"/>
            <a:ext cx="7895160" cy="4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>
              <a:lnSpc>
                <a:spcPct val="15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inputStream.pipe(modifyStream1).pipe(modifyStream2).pipe(desiredOutput)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942840" y="2169000"/>
            <a:ext cx="662112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Can we directly modify the stream data?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167;p26" descr=""/>
          <p:cNvPicPr/>
          <p:nvPr/>
        </p:nvPicPr>
        <p:blipFill>
          <a:blip r:embed="rId1"/>
          <a:stretch/>
        </p:blipFill>
        <p:spPr>
          <a:xfrm>
            <a:off x="1890360" y="1305720"/>
            <a:ext cx="4967280" cy="340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927360" y="1405440"/>
            <a:ext cx="662112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How to process stream data?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1228320" y="1686960"/>
            <a:ext cx="7367040" cy="21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2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Merriweather Light"/>
              <a:buChar char="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We can process data using stream.Transform subclass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Merriweather Light"/>
              <a:buChar char="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It has method called transform which can able to read chunks and pushing the transformed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2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2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2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927360" y="1405440"/>
            <a:ext cx="662112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How to process stream data?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228320" y="1686960"/>
            <a:ext cx="7367040" cy="21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2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Merriweather Light"/>
              <a:buChar char="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We can process data using stream.Transform subclass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Merriweather Light"/>
              <a:buChar char="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It has method called transform which can able to read chunks and pushing the transformed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2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2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2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927360" y="1257480"/>
            <a:ext cx="662112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How to process stream data?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236240" y="1749240"/>
            <a:ext cx="7367040" cy="21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Merriweather Light"/>
              <a:buChar char="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Three arguments of transform method: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50000"/>
              </a:lnSpc>
              <a:buClr>
                <a:srgbClr val="000000"/>
              </a:buClr>
              <a:buFont typeface="Merriweather Light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Chunk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 -&gt; Output of previous step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50000"/>
              </a:lnSpc>
              <a:buClr>
                <a:srgbClr val="000000"/>
              </a:buClr>
              <a:buFont typeface="Merriweather Light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Encoding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-&gt; Encoding type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50000"/>
              </a:lnSpc>
              <a:buClr>
                <a:srgbClr val="000000"/>
              </a:buClr>
              <a:buFont typeface="Merriweather Light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Callback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42720">
              <a:lnSpc>
                <a:spcPct val="150000"/>
              </a:lnSpc>
              <a:buClr>
                <a:srgbClr val="000000"/>
              </a:buClr>
              <a:buFont typeface="Merriweather Light"/>
              <a:buChar char="■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After modifying/ manipulating data, return it using callback(error, modifiedData)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42720">
              <a:lnSpc>
                <a:spcPct val="150000"/>
              </a:lnSpc>
              <a:buClr>
                <a:srgbClr val="000000"/>
              </a:buClr>
              <a:buFont typeface="Merriweather Light"/>
              <a:buChar char="■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If no error occured, then use callback(null, modifiedData)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0440" y="1362240"/>
            <a:ext cx="662112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Don’t keep calm, it’s demo time.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Google Shape;191;p30" descr=""/>
          <p:cNvPicPr/>
          <p:nvPr/>
        </p:nvPicPr>
        <p:blipFill>
          <a:blip r:embed="rId1"/>
          <a:stretch/>
        </p:blipFill>
        <p:spPr>
          <a:xfrm>
            <a:off x="1146600" y="1956240"/>
            <a:ext cx="6474600" cy="291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27920" y="1408320"/>
            <a:ext cx="7687800" cy="625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Streams:</a:t>
            </a:r>
            <a:r>
              <a:rPr b="1" lang="en-IN" sz="30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098720" y="2034000"/>
            <a:ext cx="6304320" cy="25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67920">
              <a:lnSpc>
                <a:spcPct val="150000"/>
              </a:lnSpc>
              <a:buClr>
                <a:srgbClr val="000000"/>
              </a:buClr>
              <a:buFont typeface="Lato"/>
              <a:buChar char="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Collection of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50000"/>
              </a:lnSpc>
              <a:buClr>
                <a:srgbClr val="000000"/>
              </a:buClr>
              <a:buFont typeface="Lato"/>
              <a:buChar char="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Sequence of characters or numbers or objects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50000"/>
              </a:lnSpc>
              <a:buClr>
                <a:srgbClr val="000000"/>
              </a:buClr>
              <a:buFont typeface="Lato"/>
              <a:buChar char="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Way to handle any kind of end-to-end information exchange in efficient way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18840" y="1649880"/>
            <a:ext cx="557316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33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Are streams </a:t>
            </a:r>
            <a:r>
              <a:rPr b="1" lang="en-IN" sz="33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1" lang="en-IN" sz="33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unique to node.js?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Google Shape;98;p15" descr=""/>
          <p:cNvPicPr/>
          <p:nvPr/>
        </p:nvPicPr>
        <p:blipFill>
          <a:blip r:embed="rId1"/>
          <a:stretch/>
        </p:blipFill>
        <p:spPr>
          <a:xfrm>
            <a:off x="5295960" y="1080720"/>
            <a:ext cx="3513960" cy="338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618840" y="1649880"/>
            <a:ext cx="7687800" cy="672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Introduced in UNIX operating system many decades ago</a:t>
            </a:r>
            <a:r>
              <a:rPr b="1" lang="en-IN" sz="20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278000" y="2345760"/>
            <a:ext cx="6093720" cy="9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Merriweather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Programs can interact with each other using pipe operator (|)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Merriweather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Simply, output of one process can be given to another process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6554160" y="4449960"/>
            <a:ext cx="3327120" cy="5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Let’s see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97240" y="1330920"/>
            <a:ext cx="7687800" cy="69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Advantages of streams: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325880" y="2028600"/>
            <a:ext cx="6959160" cy="22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50000"/>
              </a:lnSpc>
              <a:buClr>
                <a:srgbClr val="000000"/>
              </a:buClr>
              <a:buFont typeface="Merriweather"/>
              <a:buChar char="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Memory efficiency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000000"/>
              </a:buClr>
              <a:buFont typeface="Merriweather"/>
              <a:buChar char="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Time efficiency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000000"/>
              </a:buClr>
              <a:buFont typeface="Merriweather"/>
              <a:buChar char="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Back pressure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000000"/>
              </a:buClr>
              <a:buFont typeface="Merriweather"/>
              <a:buChar char="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Simplify the 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927360" y="1405440"/>
            <a:ext cx="662112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Memory efficiency: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1376280" y="2064600"/>
            <a:ext cx="7019280" cy="26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Merriweather Light"/>
              <a:buChar char="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Converts large amount of data in chunk of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Merriweather Light"/>
              <a:buChar char="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So no need to load large amount of data in memory before starting the process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927360" y="1405440"/>
            <a:ext cx="662112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Time efficiency: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1376280" y="2064600"/>
            <a:ext cx="7019280" cy="26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50000"/>
              </a:lnSpc>
              <a:buClr>
                <a:srgbClr val="000000"/>
              </a:buClr>
              <a:buFont typeface="Merriweather Light"/>
              <a:buChar char="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Won’t wait for whole data payload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000000"/>
              </a:buClr>
              <a:buFont typeface="Merriweather Light"/>
              <a:buChar char="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Starts processing for available chunk of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927360" y="1405440"/>
            <a:ext cx="662112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Back pressure: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1231560" y="2064600"/>
            <a:ext cx="7019280" cy="26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50000"/>
              </a:lnSpc>
              <a:buClr>
                <a:srgbClr val="000000"/>
              </a:buClr>
              <a:buFont typeface="Merriweather Light"/>
              <a:buChar char="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If one process takes more time to complete, the flow of data can be slowed down from the root which was handled by node.js itself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927360" y="1405440"/>
            <a:ext cx="662112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Use case: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376280" y="2064600"/>
            <a:ext cx="7019280" cy="26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Read data -&gt; Process data -&gt; Write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Merriweather Light"/>
              <a:buChar char="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Writing to a disk is a lot slower than reading from a disk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Merriweather Light"/>
              <a:buChar char="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It didn’t push all chunk of data in write queue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Merriweather Light"/>
              <a:buChar char="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Light"/>
                <a:ea typeface="Merriweather Light"/>
              </a:rPr>
              <a:t>It slows down the read stream process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2020-03-04T11:47:22Z</dcterms:modified>
  <cp:revision>1</cp:revision>
  <dc:subject/>
  <dc:title/>
</cp:coreProperties>
</file>