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33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85153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1356" y="328929"/>
            <a:ext cx="6583375" cy="1032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33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51530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742439" cy="6858000"/>
          </a:xfrm>
          <a:custGeom>
            <a:avLst/>
            <a:gdLst/>
            <a:ahLst/>
            <a:cxnLst/>
            <a:rect l="l" t="t" r="r" b="b"/>
            <a:pathLst>
              <a:path w="1742439" h="6858000">
                <a:moveTo>
                  <a:pt x="1742274" y="4712513"/>
                </a:moveTo>
                <a:lnTo>
                  <a:pt x="1740535" y="4700841"/>
                </a:lnTo>
                <a:lnTo>
                  <a:pt x="1735328" y="4689602"/>
                </a:lnTo>
                <a:lnTo>
                  <a:pt x="1378839" y="4337939"/>
                </a:lnTo>
                <a:lnTo>
                  <a:pt x="1378839" y="4333240"/>
                </a:lnTo>
                <a:lnTo>
                  <a:pt x="1374140" y="4333240"/>
                </a:lnTo>
                <a:lnTo>
                  <a:pt x="1369733" y="4329798"/>
                </a:lnTo>
                <a:lnTo>
                  <a:pt x="1363560" y="4326788"/>
                </a:lnTo>
                <a:lnTo>
                  <a:pt x="1355636" y="4324655"/>
                </a:lnTo>
                <a:lnTo>
                  <a:pt x="1345946" y="4323842"/>
                </a:lnTo>
                <a:lnTo>
                  <a:pt x="182880" y="4323842"/>
                </a:lnTo>
                <a:lnTo>
                  <a:pt x="182880" y="0"/>
                </a:lnTo>
                <a:lnTo>
                  <a:pt x="0" y="0"/>
                </a:lnTo>
                <a:lnTo>
                  <a:pt x="0" y="4323842"/>
                </a:lnTo>
                <a:lnTo>
                  <a:pt x="0" y="5102352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5102352"/>
                </a:lnTo>
                <a:lnTo>
                  <a:pt x="1345946" y="5102352"/>
                </a:lnTo>
                <a:lnTo>
                  <a:pt x="1355636" y="5101552"/>
                </a:lnTo>
                <a:lnTo>
                  <a:pt x="1363560" y="5099431"/>
                </a:lnTo>
                <a:lnTo>
                  <a:pt x="1369733" y="5096459"/>
                </a:lnTo>
                <a:lnTo>
                  <a:pt x="1374140" y="5093081"/>
                </a:lnTo>
                <a:lnTo>
                  <a:pt x="1374140" y="5088382"/>
                </a:lnTo>
                <a:lnTo>
                  <a:pt x="1378839" y="5088382"/>
                </a:lnTo>
                <a:lnTo>
                  <a:pt x="1735328" y="4731893"/>
                </a:lnTo>
                <a:lnTo>
                  <a:pt x="1740535" y="4723308"/>
                </a:lnTo>
                <a:lnTo>
                  <a:pt x="1742274" y="4712513"/>
                </a:lnTo>
                <a:close/>
              </a:path>
            </a:pathLst>
          </a:custGeom>
          <a:solidFill>
            <a:srgbClr val="DE3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133" y="58039"/>
            <a:ext cx="8680856" cy="226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8691" y="3107182"/>
            <a:ext cx="6950075" cy="2432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770" y="58039"/>
            <a:ext cx="64592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DIGITAL</a:t>
            </a:r>
            <a:r>
              <a:rPr spc="-85" dirty="0"/>
              <a:t> </a:t>
            </a:r>
            <a:r>
              <a:rPr spc="195" dirty="0"/>
              <a:t>PORTFOLIO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2158460"/>
            <a:ext cx="7134225" cy="16332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STUDENT</a:t>
            </a:r>
            <a:r>
              <a:rPr sz="18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NAME:VIGNESH</a:t>
            </a:r>
            <a:r>
              <a:rPr sz="18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K</a:t>
            </a:r>
            <a:endParaRPr sz="1800">
              <a:latin typeface="Arial Black"/>
              <a:cs typeface="Arial Black"/>
            </a:endParaRPr>
          </a:p>
          <a:p>
            <a:pPr marL="12700" marR="817880">
              <a:lnSpc>
                <a:spcPct val="1461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ROLL</a:t>
            </a:r>
            <a:r>
              <a:rPr sz="18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NO</a:t>
            </a:r>
            <a:r>
              <a:rPr sz="18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NMID:asanm1082413108180252108 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DEPARTMENT:</a:t>
            </a:r>
            <a:r>
              <a:rPr sz="18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COMPUTER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SCIENCE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COLLEGE/UNIVERSITY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TKGAC/ANNAMAKAI</a:t>
            </a:r>
            <a:r>
              <a:rPr sz="1800" spc="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UNIVERSITY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00"/>
              </a:spcBef>
            </a:pPr>
            <a:r>
              <a:rPr spc="484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039" y="2689352"/>
            <a:ext cx="8718550" cy="10420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ct val="902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8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sz="18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PROVES</a:t>
            </a:r>
            <a:r>
              <a:rPr sz="18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HOW</a:t>
            </a:r>
            <a:r>
              <a:rPr sz="18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DIGITAL</a:t>
            </a:r>
            <a:r>
              <a:rPr sz="18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PORTFOLIO</a:t>
            </a:r>
            <a:r>
              <a:rPr sz="18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sz="18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SERVE</a:t>
            </a:r>
            <a:r>
              <a:rPr sz="18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AS</a:t>
            </a:r>
            <a:r>
              <a:rPr sz="18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PERSONAL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BRAND</a:t>
            </a:r>
            <a:r>
              <a:rPr sz="18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STUDENTS</a:t>
            </a:r>
            <a:r>
              <a:rPr sz="18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.IT</a:t>
            </a:r>
            <a:r>
              <a:rPr sz="18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NOT</a:t>
            </a:r>
            <a:r>
              <a:rPr sz="18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ONLY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HELPS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ACADEMICS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CAREER</a:t>
            </a:r>
            <a:r>
              <a:rPr sz="18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GROWTH</a:t>
            </a:r>
            <a:r>
              <a:rPr sz="18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BUT</a:t>
            </a:r>
            <a:r>
              <a:rPr sz="180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ALSO</a:t>
            </a:r>
            <a:r>
              <a:rPr sz="180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BIULS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CONFISENCE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18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PRESENTIND</a:t>
            </a:r>
            <a:r>
              <a:rPr sz="180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8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STRUCTURE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42439" cy="6858000"/>
          </a:xfrm>
          <a:custGeom>
            <a:avLst/>
            <a:gdLst/>
            <a:ahLst/>
            <a:cxnLst/>
            <a:rect l="l" t="t" r="r" b="b"/>
            <a:pathLst>
              <a:path w="1742439" h="6858000">
                <a:moveTo>
                  <a:pt x="1742274" y="4712513"/>
                </a:moveTo>
                <a:lnTo>
                  <a:pt x="1740535" y="4700841"/>
                </a:lnTo>
                <a:lnTo>
                  <a:pt x="1735328" y="4689602"/>
                </a:lnTo>
                <a:lnTo>
                  <a:pt x="1378839" y="4337939"/>
                </a:lnTo>
                <a:lnTo>
                  <a:pt x="1378839" y="4333240"/>
                </a:lnTo>
                <a:lnTo>
                  <a:pt x="1374140" y="4333240"/>
                </a:lnTo>
                <a:lnTo>
                  <a:pt x="1369733" y="4329798"/>
                </a:lnTo>
                <a:lnTo>
                  <a:pt x="1363560" y="4326788"/>
                </a:lnTo>
                <a:lnTo>
                  <a:pt x="1355636" y="4324655"/>
                </a:lnTo>
                <a:lnTo>
                  <a:pt x="1345946" y="4323842"/>
                </a:lnTo>
                <a:lnTo>
                  <a:pt x="182880" y="4323842"/>
                </a:lnTo>
                <a:lnTo>
                  <a:pt x="182880" y="0"/>
                </a:lnTo>
                <a:lnTo>
                  <a:pt x="0" y="0"/>
                </a:lnTo>
                <a:lnTo>
                  <a:pt x="0" y="4323842"/>
                </a:lnTo>
                <a:lnTo>
                  <a:pt x="0" y="5102352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5102352"/>
                </a:lnTo>
                <a:lnTo>
                  <a:pt x="1345946" y="5102352"/>
                </a:lnTo>
                <a:lnTo>
                  <a:pt x="1355636" y="5101552"/>
                </a:lnTo>
                <a:lnTo>
                  <a:pt x="1363560" y="5099431"/>
                </a:lnTo>
                <a:lnTo>
                  <a:pt x="1369733" y="5096459"/>
                </a:lnTo>
                <a:lnTo>
                  <a:pt x="1374140" y="5093081"/>
                </a:lnTo>
                <a:lnTo>
                  <a:pt x="1374140" y="5088382"/>
                </a:lnTo>
                <a:lnTo>
                  <a:pt x="1378839" y="5088382"/>
                </a:lnTo>
                <a:lnTo>
                  <a:pt x="1735328" y="4731893"/>
                </a:lnTo>
                <a:lnTo>
                  <a:pt x="1740535" y="4723308"/>
                </a:lnTo>
                <a:lnTo>
                  <a:pt x="1742274" y="4712513"/>
                </a:lnTo>
                <a:close/>
              </a:path>
            </a:pathLst>
          </a:custGeom>
          <a:solidFill>
            <a:srgbClr val="DE3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971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PROJECT</a:t>
            </a:r>
            <a:r>
              <a:rPr spc="-120" dirty="0"/>
              <a:t> </a:t>
            </a:r>
            <a:r>
              <a:rPr spc="-475" dirty="0"/>
              <a:t>T</a:t>
            </a:r>
            <a:r>
              <a:rPr lang="en-GB" spc="-475" dirty="0"/>
              <a:t>IT</a:t>
            </a:r>
            <a:r>
              <a:rPr spc="-475" dirty="0"/>
              <a:t>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356" y="2199894"/>
            <a:ext cx="455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CREATE</a:t>
            </a:r>
            <a:r>
              <a:rPr sz="18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STUDENT</a:t>
            </a:r>
            <a:r>
              <a:rPr sz="18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PORTFOLIO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132" y="82700"/>
            <a:ext cx="8616801" cy="1318693"/>
          </a:xfrm>
          <a:prstGeom prst="rect">
            <a:avLst/>
          </a:prstGeom>
        </p:spPr>
        <p:txBody>
          <a:bodyPr vert="horz" wrap="square" lIns="0" tIns="482980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pc="570" dirty="0"/>
              <a:t>A</a:t>
            </a:r>
            <a:r>
              <a:rPr lang="en-GB" spc="570" dirty="0"/>
              <a:t>G</a:t>
            </a:r>
            <a:r>
              <a:rPr spc="570" dirty="0"/>
              <a:t>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D9BC7-A61B-78F5-5FA7-124AE7BB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316" y="1789043"/>
            <a:ext cx="7590489" cy="41549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PROBLEM STATEMENT
PROJECT OVERVIEW
END USERS
TOOLS AND TECNOLOGIES
FEATURES AND FUNTIONALITY
RESULTS AND SCREENSHOTS
SCREENSHOT
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478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00"/>
              </a:spcBef>
            </a:pPr>
            <a:r>
              <a:rPr spc="315" dirty="0"/>
              <a:t>PROBLEM</a:t>
            </a:r>
            <a:r>
              <a:rPr spc="-114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004" y="2885389"/>
            <a:ext cx="86175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518909" algn="l"/>
              </a:tabLst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DIGITAL</a:t>
            </a:r>
            <a:r>
              <a:rPr sz="180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ERA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,RESUMES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CERTIFICATE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	ALONE</a:t>
            </a:r>
            <a:r>
              <a:rPr sz="18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ARE</a:t>
            </a:r>
            <a:r>
              <a:rPr sz="18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NOT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ENOUGH</a:t>
            </a:r>
            <a:r>
              <a:rPr sz="18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18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STUDENTS</a:t>
            </a:r>
            <a:r>
              <a:rPr sz="18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EXPRESS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THEIR</a:t>
            </a:r>
            <a:r>
              <a:rPr sz="18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CREATIVITY</a:t>
            </a:r>
            <a:r>
              <a:rPr sz="18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SKILLS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738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PROJECT</a:t>
            </a:r>
            <a:r>
              <a:rPr spc="-120" dirty="0"/>
              <a:t> </a:t>
            </a:r>
            <a:r>
              <a:rPr spc="30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215" y="2709163"/>
            <a:ext cx="81870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40230" algn="l"/>
              </a:tabLst>
            </a:pP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7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	FOCUSES</a:t>
            </a:r>
            <a:r>
              <a:rPr sz="17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r>
              <a:rPr sz="17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DESINING</a:t>
            </a:r>
            <a:r>
              <a:rPr sz="17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17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INTERACTIVE</a:t>
            </a:r>
            <a:r>
              <a:rPr sz="17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Black"/>
                <a:cs typeface="Arial Black"/>
              </a:rPr>
              <a:t>STUDENTS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215" y="2916427"/>
            <a:ext cx="814006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PORTFOLIO</a:t>
            </a:r>
            <a:r>
              <a:rPr sz="17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WEBSITE</a:t>
            </a:r>
            <a:r>
              <a:rPr sz="17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WHERE</a:t>
            </a:r>
            <a:r>
              <a:rPr sz="170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ACADAMIC</a:t>
            </a:r>
            <a:r>
              <a:rPr sz="17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RECORDS</a:t>
            </a:r>
            <a:r>
              <a:rPr sz="17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.THE</a:t>
            </a:r>
            <a:r>
              <a:rPr sz="17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AIMS</a:t>
            </a:r>
            <a:r>
              <a:rPr sz="17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170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215" y="3049371"/>
            <a:ext cx="4170045" cy="6934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700" spc="-10" dirty="0">
                <a:solidFill>
                  <a:srgbClr val="FFFFFF"/>
                </a:solidFill>
                <a:latin typeface="Arial Black"/>
                <a:cs typeface="Arial Black"/>
              </a:rPr>
              <a:t>CREATE</a:t>
            </a:r>
            <a:r>
              <a:rPr sz="17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Black"/>
                <a:cs typeface="Arial Black"/>
              </a:rPr>
              <a:t>PROFESSIONAL</a:t>
            </a:r>
            <a:endParaRPr sz="1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3002915" algn="l"/>
              </a:tabLst>
            </a:pP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YET</a:t>
            </a:r>
            <a:r>
              <a:rPr sz="17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PERSONAL</a:t>
            </a:r>
            <a:r>
              <a:rPr sz="17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Black"/>
                <a:cs typeface="Arial Black"/>
              </a:rPr>
              <a:t>ONLINE</a:t>
            </a: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1700" spc="-10" dirty="0">
                <a:solidFill>
                  <a:srgbClr val="FFFFFF"/>
                </a:solidFill>
                <a:latin typeface="Arial Black"/>
                <a:cs typeface="Arial Black"/>
              </a:rPr>
              <a:t>IDENTITY</a:t>
            </a:r>
            <a:endParaRPr sz="1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68" y="369189"/>
            <a:ext cx="35166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9" dirty="0"/>
              <a:t>END</a:t>
            </a:r>
            <a:r>
              <a:rPr spc="-125" dirty="0"/>
              <a:t> </a:t>
            </a:r>
            <a:r>
              <a:rPr spc="40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898" y="2212975"/>
            <a:ext cx="8000365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30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PEERS-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80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GET</a:t>
            </a:r>
            <a:r>
              <a:rPr sz="18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INSPIRED</a:t>
            </a:r>
            <a:r>
              <a:rPr sz="18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LEARN</a:t>
            </a:r>
            <a:r>
              <a:rPr sz="18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sz="180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OTHER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STUDENTS </a:t>
            </a:r>
            <a:r>
              <a:rPr sz="1800" spc="-20" dirty="0">
                <a:solidFill>
                  <a:srgbClr val="FFFFFF"/>
                </a:solidFill>
                <a:latin typeface="Arial Black"/>
                <a:cs typeface="Arial Black"/>
              </a:rPr>
              <a:t>WORK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40" dirty="0">
                <a:solidFill>
                  <a:srgbClr val="FFFFFF"/>
                </a:solidFill>
                <a:latin typeface="Arial Black"/>
                <a:cs typeface="Arial Black"/>
              </a:rPr>
              <a:t>PARENTS-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TRACK</a:t>
            </a:r>
            <a:r>
              <a:rPr sz="18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CELEBRATE</a:t>
            </a:r>
            <a:r>
              <a:rPr sz="18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THEIR</a:t>
            </a:r>
            <a:r>
              <a:rPr sz="18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CHILD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PROGRESS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0964" rIns="0" bIns="0" rtlCol="0">
            <a:spAutoFit/>
          </a:bodyPr>
          <a:lstStyle/>
          <a:p>
            <a:pPr marL="728345" marR="508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TOOLS</a:t>
            </a:r>
            <a:r>
              <a:rPr spc="-130" dirty="0"/>
              <a:t> </a:t>
            </a:r>
            <a:r>
              <a:rPr spc="630" dirty="0"/>
              <a:t>AND </a:t>
            </a:r>
            <a:r>
              <a:rPr spc="285" dirty="0"/>
              <a:t>TECNOLOGIES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7874" y="2755214"/>
            <a:ext cx="7956550" cy="493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HTML,CSS</a:t>
            </a:r>
            <a:r>
              <a:rPr sz="170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,JAVASCRIPT,CANVA,GITHUB,LANDING</a:t>
            </a:r>
            <a:r>
              <a:rPr sz="17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Black"/>
                <a:cs typeface="Arial Black"/>
              </a:rPr>
              <a:t>PAGES,PROFILE</a:t>
            </a:r>
            <a:endParaRPr sz="1700">
              <a:latin typeface="Arial Black"/>
              <a:cs typeface="Arial Black"/>
            </a:endParaRPr>
          </a:p>
          <a:p>
            <a:pPr marL="12700">
              <a:lnSpc>
                <a:spcPts val="1835"/>
              </a:lnSpc>
            </a:pPr>
            <a:r>
              <a:rPr sz="1700" spc="-10" dirty="0">
                <a:solidFill>
                  <a:srgbClr val="FFFFFF"/>
                </a:solidFill>
                <a:latin typeface="Arial Black"/>
                <a:cs typeface="Arial Black"/>
              </a:rPr>
              <a:t>SECTION,TIMELINE.</a:t>
            </a:r>
            <a:endParaRPr sz="1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91945" cy="6858000"/>
          </a:xfrm>
          <a:custGeom>
            <a:avLst/>
            <a:gdLst/>
            <a:ahLst/>
            <a:cxnLst/>
            <a:rect l="l" t="t" r="r" b="b"/>
            <a:pathLst>
              <a:path w="1591945" h="6858000">
                <a:moveTo>
                  <a:pt x="1591360" y="968883"/>
                </a:moveTo>
                <a:lnTo>
                  <a:pt x="1589608" y="961707"/>
                </a:lnTo>
                <a:lnTo>
                  <a:pt x="1584325" y="954532"/>
                </a:lnTo>
                <a:lnTo>
                  <a:pt x="1355344" y="725678"/>
                </a:lnTo>
                <a:lnTo>
                  <a:pt x="1350391" y="725678"/>
                </a:lnTo>
                <a:lnTo>
                  <a:pt x="1350391" y="720852"/>
                </a:lnTo>
                <a:lnTo>
                  <a:pt x="1345692" y="720852"/>
                </a:lnTo>
                <a:lnTo>
                  <a:pt x="1340993" y="716153"/>
                </a:lnTo>
                <a:lnTo>
                  <a:pt x="182880" y="714629"/>
                </a:lnTo>
                <a:lnTo>
                  <a:pt x="182880" y="0"/>
                </a:lnTo>
                <a:lnTo>
                  <a:pt x="0" y="0"/>
                </a:lnTo>
                <a:lnTo>
                  <a:pt x="0" y="714375"/>
                </a:lnTo>
                <a:lnTo>
                  <a:pt x="0" y="1218196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1218704"/>
                </a:lnTo>
                <a:lnTo>
                  <a:pt x="1245438" y="1221613"/>
                </a:lnTo>
                <a:lnTo>
                  <a:pt x="1345692" y="1221613"/>
                </a:lnTo>
                <a:lnTo>
                  <a:pt x="1351915" y="1215263"/>
                </a:lnTo>
                <a:lnTo>
                  <a:pt x="1353820" y="1213739"/>
                </a:lnTo>
                <a:lnTo>
                  <a:pt x="1584325" y="983234"/>
                </a:lnTo>
                <a:lnTo>
                  <a:pt x="1589608" y="976071"/>
                </a:lnTo>
                <a:lnTo>
                  <a:pt x="1591360" y="968883"/>
                </a:lnTo>
                <a:close/>
              </a:path>
            </a:pathLst>
          </a:custGeom>
          <a:solidFill>
            <a:srgbClr val="DE3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</a:pPr>
            <a:r>
              <a:rPr sz="3600" spc="-70" dirty="0"/>
              <a:t>RESULTS</a:t>
            </a:r>
            <a:r>
              <a:rPr sz="3600" spc="-114" dirty="0"/>
              <a:t> </a:t>
            </a:r>
            <a:r>
              <a:rPr sz="3600" spc="445" dirty="0"/>
              <a:t>AND</a:t>
            </a:r>
            <a:r>
              <a:rPr sz="3600" spc="-110" dirty="0"/>
              <a:t> </a:t>
            </a:r>
            <a:r>
              <a:rPr sz="3600" spc="130" dirty="0"/>
              <a:t>SCREENSHOTS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70533" y="2193163"/>
            <a:ext cx="7647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FINISHED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PORTFOLIO</a:t>
            </a:r>
            <a:r>
              <a:rPr sz="18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PROVIDES</a:t>
            </a:r>
            <a:r>
              <a:rPr sz="180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PROFESSIONAL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YET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ATTRACTIVE</a:t>
            </a:r>
            <a:r>
              <a:rPr sz="18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REPRESENTAION</a:t>
            </a:r>
            <a:r>
              <a:rPr sz="18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FO</a:t>
            </a:r>
            <a:r>
              <a:rPr sz="18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STUDENT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IDENTITY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SCREENSHOT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317" y="1086736"/>
            <a:ext cx="10437622" cy="5771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DIGITAL PORTFOLIO</vt:lpstr>
      <vt:lpstr>PROJECT TITLE</vt:lpstr>
      <vt:lpstr>AGENDA</vt:lpstr>
      <vt:lpstr>PROBLEM STATEMENT</vt:lpstr>
      <vt:lpstr>PROJECT OVERVIEW</vt:lpstr>
      <vt:lpstr>END USERS</vt:lpstr>
      <vt:lpstr>TOOLS AND TECNOLOGIES</vt:lpstr>
      <vt:lpstr>RESULTS AND SCREENSHOTS</vt:lpstr>
      <vt:lpstr>SCREENSHOT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Saravanan I</dc:creator>
  <cp:lastModifiedBy>Vicky Vicky</cp:lastModifiedBy>
  <cp:revision>4</cp:revision>
  <dcterms:created xsi:type="dcterms:W3CDTF">2025-08-28T06:02:15Z</dcterms:created>
  <dcterms:modified xsi:type="dcterms:W3CDTF">2025-08-28T06:24:28Z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2025-08-28T00:00:00Z</vt:filetime>
  </property>
  <property fmtid="{D5CDD505-2E9C-101B-9397-08002B2CF9AE}" pid="5" name="Producer">
    <vt:lpwstr>Microsoft® PowerPoint® 2016</vt:lpwstr>
  </property>
</Properties>
</file>