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C3339"/>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2851530" cy="6858000"/>
          </a:xfrm>
          <a:prstGeom prst="rect">
            <a:avLst/>
          </a:prstGeom>
        </p:spPr>
      </p:pic>
      <p:sp>
        <p:nvSpPr>
          <p:cNvPr id="2" name="Holder 2"/>
          <p:cNvSpPr>
            <a:spLocks noGrp="1"/>
          </p:cNvSpPr>
          <p:nvPr>
            <p:ph type="ctrTitle"/>
          </p:nvPr>
        </p:nvSpPr>
        <p:spPr>
          <a:xfrm>
            <a:off x="1051356" y="328929"/>
            <a:ext cx="6583375" cy="1032764"/>
          </a:xfrm>
          <a:prstGeom prst="rect">
            <a:avLst/>
          </a:prstGeom>
        </p:spPr>
        <p:txBody>
          <a:bodyPr wrap="square" lIns="0" tIns="0" rIns="0" bIns="0">
            <a:spAutoFit/>
          </a:bodyPr>
          <a:lstStyle>
            <a:lvl1pPr>
              <a:defRPr sz="5400" b="0"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bg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C3339"/>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2851530" cy="6858000"/>
          </a:xfrm>
          <a:prstGeom prst="rect">
            <a:avLst/>
          </a:prstGeom>
        </p:spPr>
      </p:pic>
      <p:sp>
        <p:nvSpPr>
          <p:cNvPr id="18" name="bg object 18"/>
          <p:cNvSpPr/>
          <p:nvPr/>
        </p:nvSpPr>
        <p:spPr>
          <a:xfrm>
            <a:off x="0" y="0"/>
            <a:ext cx="1742439" cy="6858000"/>
          </a:xfrm>
          <a:custGeom>
            <a:avLst/>
            <a:gdLst/>
            <a:ahLst/>
            <a:cxnLst/>
            <a:rect l="l" t="t" r="r" b="b"/>
            <a:pathLst>
              <a:path w="1742439" h="6858000">
                <a:moveTo>
                  <a:pt x="1742274" y="4712513"/>
                </a:moveTo>
                <a:lnTo>
                  <a:pt x="1740535" y="4700841"/>
                </a:lnTo>
                <a:lnTo>
                  <a:pt x="1735328" y="4689602"/>
                </a:lnTo>
                <a:lnTo>
                  <a:pt x="1378839" y="4337939"/>
                </a:lnTo>
                <a:lnTo>
                  <a:pt x="1378839" y="4333240"/>
                </a:lnTo>
                <a:lnTo>
                  <a:pt x="1374140" y="4333240"/>
                </a:lnTo>
                <a:lnTo>
                  <a:pt x="1369733" y="4329798"/>
                </a:lnTo>
                <a:lnTo>
                  <a:pt x="1363560" y="4326788"/>
                </a:lnTo>
                <a:lnTo>
                  <a:pt x="1355636" y="4324655"/>
                </a:lnTo>
                <a:lnTo>
                  <a:pt x="1345946" y="4323842"/>
                </a:lnTo>
                <a:lnTo>
                  <a:pt x="182880" y="4323842"/>
                </a:lnTo>
                <a:lnTo>
                  <a:pt x="182880" y="0"/>
                </a:lnTo>
                <a:lnTo>
                  <a:pt x="0" y="0"/>
                </a:lnTo>
                <a:lnTo>
                  <a:pt x="0" y="4323842"/>
                </a:lnTo>
                <a:lnTo>
                  <a:pt x="0" y="5102352"/>
                </a:lnTo>
                <a:lnTo>
                  <a:pt x="0" y="6858000"/>
                </a:lnTo>
                <a:lnTo>
                  <a:pt x="182880" y="6858000"/>
                </a:lnTo>
                <a:lnTo>
                  <a:pt x="182880" y="5102352"/>
                </a:lnTo>
                <a:lnTo>
                  <a:pt x="1345946" y="5102352"/>
                </a:lnTo>
                <a:lnTo>
                  <a:pt x="1355636" y="5101552"/>
                </a:lnTo>
                <a:lnTo>
                  <a:pt x="1363560" y="5099431"/>
                </a:lnTo>
                <a:lnTo>
                  <a:pt x="1369733" y="5096459"/>
                </a:lnTo>
                <a:lnTo>
                  <a:pt x="1374140" y="5093081"/>
                </a:lnTo>
                <a:lnTo>
                  <a:pt x="1374140" y="5088382"/>
                </a:lnTo>
                <a:lnTo>
                  <a:pt x="1378839" y="5088382"/>
                </a:lnTo>
                <a:lnTo>
                  <a:pt x="1735328" y="4731893"/>
                </a:lnTo>
                <a:lnTo>
                  <a:pt x="1740535" y="4723308"/>
                </a:lnTo>
                <a:lnTo>
                  <a:pt x="1742274" y="4712513"/>
                </a:lnTo>
                <a:close/>
              </a:path>
            </a:pathLst>
          </a:custGeom>
          <a:solidFill>
            <a:srgbClr val="DE31DE"/>
          </a:solidFill>
        </p:spPr>
        <p:txBody>
          <a:bodyPr wrap="square" lIns="0" tIns="0" rIns="0" bIns="0" rtlCol="0"/>
          <a:lstStyle/>
          <a:p>
            <a:endParaRPr/>
          </a:p>
        </p:txBody>
      </p:sp>
      <p:sp>
        <p:nvSpPr>
          <p:cNvPr id="2" name="Holder 2"/>
          <p:cNvSpPr>
            <a:spLocks noGrp="1"/>
          </p:cNvSpPr>
          <p:nvPr>
            <p:ph type="title"/>
          </p:nvPr>
        </p:nvSpPr>
        <p:spPr>
          <a:xfrm>
            <a:off x="256133" y="58039"/>
            <a:ext cx="8680856" cy="2260219"/>
          </a:xfrm>
          <a:prstGeom prst="rect">
            <a:avLst/>
          </a:prstGeom>
        </p:spPr>
        <p:txBody>
          <a:bodyPr wrap="square" lIns="0" tIns="0" rIns="0" bIns="0">
            <a:spAutoFit/>
          </a:bodyPr>
          <a:lstStyle>
            <a:lvl1pPr>
              <a:defRPr sz="54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218691" y="3107182"/>
            <a:ext cx="6950075" cy="2432685"/>
          </a:xfrm>
          <a:prstGeom prst="rect">
            <a:avLst/>
          </a:prstGeom>
        </p:spPr>
        <p:txBody>
          <a:bodyPr wrap="square" lIns="0" tIns="0" rIns="0" bIns="0">
            <a:spAutoFit/>
          </a:bodyPr>
          <a:lstStyle>
            <a:lvl1pPr>
              <a:defRPr sz="1800" b="0" i="0">
                <a:solidFill>
                  <a:schemeClr val="bg1"/>
                </a:solidFill>
                <a:latin typeface="Arial Black"/>
                <a:cs typeface="Arial Black"/>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7769" y="216854"/>
            <a:ext cx="8726341" cy="843821"/>
          </a:xfrm>
          <a:prstGeom prst="rect">
            <a:avLst/>
          </a:prstGeom>
        </p:spPr>
        <p:txBody>
          <a:bodyPr vert="horz" wrap="square" lIns="0" tIns="12700" rIns="0" bIns="0" rtlCol="0">
            <a:spAutoFit/>
          </a:bodyPr>
          <a:lstStyle/>
          <a:p>
            <a:pPr marL="12700">
              <a:lnSpc>
                <a:spcPct val="100000"/>
              </a:lnSpc>
              <a:spcBef>
                <a:spcPts val="100"/>
              </a:spcBef>
            </a:pPr>
            <a:r>
              <a:rPr b="1" u="sng" spc="105" dirty="0"/>
              <a:t>DIGITAL</a:t>
            </a:r>
            <a:r>
              <a:rPr b="1" u="sng" spc="-85" dirty="0"/>
              <a:t> </a:t>
            </a:r>
            <a:r>
              <a:rPr b="1" u="sng" spc="195" dirty="0"/>
              <a:t>PORTFOLIO</a:t>
            </a:r>
          </a:p>
        </p:txBody>
      </p:sp>
      <p:sp>
        <p:nvSpPr>
          <p:cNvPr id="3" name="object 3"/>
          <p:cNvSpPr txBox="1"/>
          <p:nvPr/>
        </p:nvSpPr>
        <p:spPr>
          <a:xfrm>
            <a:off x="207818" y="1892575"/>
            <a:ext cx="11776364" cy="3662541"/>
          </a:xfrm>
          <a:prstGeom prst="rect">
            <a:avLst/>
          </a:prstGeom>
          <a:ln>
            <a:solidFill>
              <a:schemeClr val="bg1"/>
            </a:solidFill>
          </a:ln>
        </p:spPr>
        <p:txBody>
          <a:bodyPr vert="horz" wrap="square" lIns="0" tIns="139700" rIns="0" bIns="0" rtlCol="0">
            <a:spAutoFit/>
          </a:bodyPr>
          <a:lstStyle/>
          <a:p>
            <a:pPr marL="12700">
              <a:lnSpc>
                <a:spcPct val="100000"/>
              </a:lnSpc>
              <a:spcBef>
                <a:spcPts val="1100"/>
              </a:spcBef>
            </a:pPr>
            <a:r>
              <a:rPr sz="2400" b="1" dirty="0">
                <a:solidFill>
                  <a:srgbClr val="FFFFFF"/>
                </a:solidFill>
                <a:latin typeface="Arial Black"/>
                <a:cs typeface="Arial Black"/>
              </a:rPr>
              <a:t>STUDENT</a:t>
            </a:r>
            <a:r>
              <a:rPr sz="2400" b="1" spc="-35" dirty="0">
                <a:solidFill>
                  <a:srgbClr val="FFFFFF"/>
                </a:solidFill>
                <a:latin typeface="Arial Black"/>
                <a:cs typeface="Arial Black"/>
              </a:rPr>
              <a:t> </a:t>
            </a:r>
            <a:r>
              <a:rPr sz="2400" b="1" dirty="0">
                <a:solidFill>
                  <a:srgbClr val="FFFFFF"/>
                </a:solidFill>
                <a:latin typeface="Arial Black"/>
                <a:cs typeface="Arial Black"/>
              </a:rPr>
              <a:t>NAME:VIGNESH</a:t>
            </a:r>
            <a:r>
              <a:rPr sz="2400" b="1" spc="-40" dirty="0">
                <a:solidFill>
                  <a:srgbClr val="FFFFFF"/>
                </a:solidFill>
                <a:latin typeface="Arial Black"/>
                <a:cs typeface="Arial Black"/>
              </a:rPr>
              <a:t> </a:t>
            </a:r>
            <a:r>
              <a:rPr sz="2400" b="1" spc="-50" dirty="0">
                <a:solidFill>
                  <a:srgbClr val="FFFFFF"/>
                </a:solidFill>
                <a:latin typeface="Arial Black"/>
                <a:cs typeface="Arial Black"/>
              </a:rPr>
              <a:t>K</a:t>
            </a:r>
            <a:endParaRPr sz="2400" b="1" dirty="0">
              <a:latin typeface="Arial Black"/>
              <a:cs typeface="Arial Black"/>
            </a:endParaRPr>
          </a:p>
          <a:p>
            <a:pPr marL="12700" marR="817880">
              <a:lnSpc>
                <a:spcPct val="146100"/>
              </a:lnSpc>
              <a:spcBef>
                <a:spcPts val="5"/>
              </a:spcBef>
            </a:pPr>
            <a:endParaRPr lang="en-GB" sz="2400" b="1" dirty="0">
              <a:solidFill>
                <a:srgbClr val="FFFFFF"/>
              </a:solidFill>
              <a:latin typeface="Arial Black"/>
              <a:cs typeface="Arial Black"/>
            </a:endParaRPr>
          </a:p>
          <a:p>
            <a:pPr marL="12700" marR="817880">
              <a:lnSpc>
                <a:spcPct val="146100"/>
              </a:lnSpc>
              <a:spcBef>
                <a:spcPts val="5"/>
              </a:spcBef>
            </a:pPr>
            <a:r>
              <a:rPr sz="2400" b="1" dirty="0">
                <a:solidFill>
                  <a:srgbClr val="FFFFFF"/>
                </a:solidFill>
                <a:latin typeface="Arial Black"/>
                <a:cs typeface="Arial Black"/>
              </a:rPr>
              <a:t>ROLL</a:t>
            </a:r>
            <a:r>
              <a:rPr sz="2400" b="1" spc="-40" dirty="0">
                <a:solidFill>
                  <a:srgbClr val="FFFFFF"/>
                </a:solidFill>
                <a:latin typeface="Arial Black"/>
                <a:cs typeface="Arial Black"/>
              </a:rPr>
              <a:t> </a:t>
            </a:r>
            <a:r>
              <a:rPr sz="2400" b="1" dirty="0">
                <a:solidFill>
                  <a:srgbClr val="FFFFFF"/>
                </a:solidFill>
                <a:latin typeface="Arial Black"/>
                <a:cs typeface="Arial Black"/>
              </a:rPr>
              <a:t>NO</a:t>
            </a:r>
            <a:r>
              <a:rPr sz="2400" b="1" spc="-35" dirty="0">
                <a:solidFill>
                  <a:srgbClr val="FFFFFF"/>
                </a:solidFill>
                <a:latin typeface="Arial Black"/>
                <a:cs typeface="Arial Black"/>
              </a:rPr>
              <a:t> </a:t>
            </a:r>
            <a:r>
              <a:rPr sz="2400" b="1" dirty="0">
                <a:solidFill>
                  <a:srgbClr val="FFFFFF"/>
                </a:solidFill>
                <a:latin typeface="Arial Black"/>
                <a:cs typeface="Arial Black"/>
              </a:rPr>
              <a:t>AND</a:t>
            </a:r>
            <a:r>
              <a:rPr sz="2400" b="1" spc="-40" dirty="0">
                <a:solidFill>
                  <a:srgbClr val="FFFFFF"/>
                </a:solidFill>
                <a:latin typeface="Arial Black"/>
                <a:cs typeface="Arial Black"/>
              </a:rPr>
              <a:t> </a:t>
            </a:r>
            <a:r>
              <a:rPr sz="2400" b="1" spc="-10" dirty="0">
                <a:solidFill>
                  <a:srgbClr val="FFFFFF"/>
                </a:solidFill>
                <a:latin typeface="Arial Black"/>
                <a:cs typeface="Arial Black"/>
              </a:rPr>
              <a:t>NMID:asanm1082413108180252108</a:t>
            </a:r>
            <a:r>
              <a:rPr lang="en-GB" sz="2400" b="1" spc="-10" dirty="0">
                <a:solidFill>
                  <a:srgbClr val="FFFFFF"/>
                </a:solidFill>
                <a:latin typeface="Arial Black"/>
                <a:cs typeface="Arial Black"/>
              </a:rPr>
              <a:t>2</a:t>
            </a:r>
          </a:p>
          <a:p>
            <a:pPr marL="12700" marR="817880">
              <a:lnSpc>
                <a:spcPct val="146100"/>
              </a:lnSpc>
              <a:spcBef>
                <a:spcPts val="5"/>
              </a:spcBef>
            </a:pPr>
            <a:endParaRPr lang="en-GB" sz="2400" b="1" spc="-10" dirty="0">
              <a:solidFill>
                <a:srgbClr val="FFFFFF"/>
              </a:solidFill>
              <a:latin typeface="Arial Black"/>
              <a:cs typeface="Arial Black"/>
            </a:endParaRPr>
          </a:p>
          <a:p>
            <a:pPr marL="12700" marR="817880">
              <a:lnSpc>
                <a:spcPct val="146100"/>
              </a:lnSpc>
              <a:spcBef>
                <a:spcPts val="5"/>
              </a:spcBef>
            </a:pPr>
            <a:r>
              <a:rPr sz="2400" b="1" spc="-25" dirty="0">
                <a:solidFill>
                  <a:srgbClr val="FFFFFF"/>
                </a:solidFill>
                <a:latin typeface="Arial Black"/>
                <a:cs typeface="Arial Black"/>
              </a:rPr>
              <a:t>DEPARTMENT:</a:t>
            </a:r>
            <a:r>
              <a:rPr sz="2400" b="1" spc="-105" dirty="0">
                <a:solidFill>
                  <a:srgbClr val="FFFFFF"/>
                </a:solidFill>
                <a:latin typeface="Arial Black"/>
                <a:cs typeface="Arial Black"/>
              </a:rPr>
              <a:t> </a:t>
            </a:r>
            <a:r>
              <a:rPr sz="2400" b="1" dirty="0">
                <a:solidFill>
                  <a:srgbClr val="FFFFFF"/>
                </a:solidFill>
                <a:latin typeface="Arial Black"/>
                <a:cs typeface="Arial Black"/>
              </a:rPr>
              <a:t>COMPUTER</a:t>
            </a:r>
            <a:r>
              <a:rPr sz="2400" b="1" spc="-100" dirty="0">
                <a:solidFill>
                  <a:srgbClr val="FFFFFF"/>
                </a:solidFill>
                <a:latin typeface="Arial Black"/>
                <a:cs typeface="Arial Black"/>
              </a:rPr>
              <a:t> </a:t>
            </a:r>
            <a:r>
              <a:rPr sz="2400" b="1" spc="-10" dirty="0">
                <a:solidFill>
                  <a:srgbClr val="FFFFFF"/>
                </a:solidFill>
                <a:latin typeface="Arial Black"/>
                <a:cs typeface="Arial Black"/>
              </a:rPr>
              <a:t>SCIENCE</a:t>
            </a:r>
            <a:endParaRPr sz="2400" b="1" dirty="0">
              <a:latin typeface="Arial Black"/>
              <a:cs typeface="Arial Black"/>
            </a:endParaRPr>
          </a:p>
          <a:p>
            <a:pPr marL="12700">
              <a:lnSpc>
                <a:spcPct val="100000"/>
              </a:lnSpc>
              <a:spcBef>
                <a:spcPts val="1019"/>
              </a:spcBef>
            </a:pPr>
            <a:endParaRPr lang="en-GB" sz="2400" b="1" spc="-25" dirty="0">
              <a:solidFill>
                <a:srgbClr val="FFFFFF"/>
              </a:solidFill>
              <a:latin typeface="Arial Black"/>
              <a:cs typeface="Arial Black"/>
            </a:endParaRPr>
          </a:p>
          <a:p>
            <a:pPr marL="12700">
              <a:lnSpc>
                <a:spcPct val="100000"/>
              </a:lnSpc>
              <a:spcBef>
                <a:spcPts val="1019"/>
              </a:spcBef>
            </a:pPr>
            <a:r>
              <a:rPr sz="2400" b="1" spc="-25" dirty="0">
                <a:solidFill>
                  <a:srgbClr val="FFFFFF"/>
                </a:solidFill>
                <a:latin typeface="Arial Black"/>
                <a:cs typeface="Arial Black"/>
              </a:rPr>
              <a:t>COLLEGE/UNIVERSITY</a:t>
            </a:r>
            <a:r>
              <a:rPr sz="2400" b="1" spc="-25" dirty="0">
                <a:solidFill>
                  <a:srgbClr val="FFFFFF"/>
                </a:solidFill>
                <a:latin typeface="Trebuchet MS"/>
                <a:cs typeface="Trebuchet MS"/>
              </a:rPr>
              <a:t>:</a:t>
            </a:r>
            <a:r>
              <a:rPr sz="2400" b="1" spc="-25" dirty="0">
                <a:solidFill>
                  <a:srgbClr val="FFFFFF"/>
                </a:solidFill>
                <a:latin typeface="Arial Black"/>
                <a:cs typeface="Arial Black"/>
              </a:rPr>
              <a:t>TKGAC/AN</a:t>
            </a:r>
            <a:r>
              <a:rPr lang="en-GB" sz="2400" b="1" spc="-25" dirty="0">
                <a:solidFill>
                  <a:srgbClr val="FFFFFF"/>
                </a:solidFill>
                <a:latin typeface="Arial Black"/>
                <a:cs typeface="Arial Black"/>
              </a:rPr>
              <a:t>NAMALAI </a:t>
            </a:r>
            <a:r>
              <a:rPr sz="2400" b="1" spc="-10" dirty="0">
                <a:solidFill>
                  <a:srgbClr val="FFFFFF"/>
                </a:solidFill>
                <a:latin typeface="Arial Black"/>
                <a:cs typeface="Arial Black"/>
              </a:rPr>
              <a:t>UNIVERSITY</a:t>
            </a:r>
            <a:endParaRPr sz="2400" b="1" dirty="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33" y="58039"/>
            <a:ext cx="8680856" cy="843821"/>
          </a:xfrm>
          <a:prstGeom prst="rect">
            <a:avLst/>
          </a:prstGeom>
        </p:spPr>
        <p:txBody>
          <a:bodyPr vert="horz" wrap="square" lIns="0" tIns="12700" rIns="0" bIns="0" rtlCol="0">
            <a:spAutoFit/>
          </a:bodyPr>
          <a:lstStyle/>
          <a:p>
            <a:pPr marL="330835">
              <a:lnSpc>
                <a:spcPct val="100000"/>
              </a:lnSpc>
              <a:spcBef>
                <a:spcPts val="100"/>
              </a:spcBef>
            </a:pPr>
            <a:r>
              <a:rPr b="1" u="sng" spc="484" dirty="0"/>
              <a:t>CONCLUSION</a:t>
            </a:r>
          </a:p>
        </p:txBody>
      </p:sp>
      <p:sp>
        <p:nvSpPr>
          <p:cNvPr id="3" name="object 3"/>
          <p:cNvSpPr txBox="1"/>
          <p:nvPr/>
        </p:nvSpPr>
        <p:spPr>
          <a:xfrm>
            <a:off x="813202" y="1536091"/>
            <a:ext cx="10427052" cy="2366545"/>
          </a:xfrm>
          <a:prstGeom prst="rect">
            <a:avLst/>
          </a:prstGeom>
          <a:ln>
            <a:solidFill>
              <a:schemeClr val="bg1"/>
            </a:solidFill>
          </a:ln>
        </p:spPr>
        <p:txBody>
          <a:bodyPr vert="horz" wrap="square" lIns="0" tIns="39370" rIns="0" bIns="0" rtlCol="0">
            <a:spAutoFit/>
          </a:bodyPr>
          <a:lstStyle/>
          <a:p>
            <a:pPr marL="469900" marR="5080" indent="-457200">
              <a:lnSpc>
                <a:spcPct val="90200"/>
              </a:lnSpc>
              <a:spcBef>
                <a:spcPts val="310"/>
              </a:spcBef>
              <a:buFont typeface="Arial" panose="020B0604020202020204" pitchFamily="34" charset="0"/>
              <a:buChar char="•"/>
            </a:pPr>
            <a:r>
              <a:rPr sz="2800" dirty="0">
                <a:solidFill>
                  <a:srgbClr val="FFFFFF"/>
                </a:solidFill>
                <a:latin typeface="Arial Black"/>
                <a:cs typeface="Arial Black"/>
              </a:rPr>
              <a:t>THE</a:t>
            </a:r>
            <a:r>
              <a:rPr sz="2800" spc="-60" dirty="0">
                <a:solidFill>
                  <a:srgbClr val="FFFFFF"/>
                </a:solidFill>
                <a:latin typeface="Arial Black"/>
                <a:cs typeface="Arial Black"/>
              </a:rPr>
              <a:t> </a:t>
            </a:r>
            <a:r>
              <a:rPr sz="2800" dirty="0">
                <a:solidFill>
                  <a:srgbClr val="FFFFFF"/>
                </a:solidFill>
                <a:latin typeface="Arial Black"/>
                <a:cs typeface="Arial Black"/>
              </a:rPr>
              <a:t>PROJECT</a:t>
            </a:r>
            <a:r>
              <a:rPr sz="2800" spc="-55" dirty="0">
                <a:solidFill>
                  <a:srgbClr val="FFFFFF"/>
                </a:solidFill>
                <a:latin typeface="Arial Black"/>
                <a:cs typeface="Arial Black"/>
              </a:rPr>
              <a:t> </a:t>
            </a:r>
            <a:r>
              <a:rPr sz="2800" spc="-10" dirty="0">
                <a:solidFill>
                  <a:srgbClr val="FFFFFF"/>
                </a:solidFill>
                <a:latin typeface="Arial Black"/>
                <a:cs typeface="Arial Black"/>
              </a:rPr>
              <a:t>PROVES</a:t>
            </a:r>
            <a:r>
              <a:rPr sz="2800" spc="-60" dirty="0">
                <a:solidFill>
                  <a:srgbClr val="FFFFFF"/>
                </a:solidFill>
                <a:latin typeface="Arial Black"/>
                <a:cs typeface="Arial Black"/>
              </a:rPr>
              <a:t> </a:t>
            </a:r>
            <a:r>
              <a:rPr sz="2800" dirty="0">
                <a:solidFill>
                  <a:srgbClr val="FFFFFF"/>
                </a:solidFill>
                <a:latin typeface="Arial Black"/>
                <a:cs typeface="Arial Black"/>
              </a:rPr>
              <a:t>HOW</a:t>
            </a:r>
            <a:r>
              <a:rPr sz="2800" spc="-60" dirty="0">
                <a:solidFill>
                  <a:srgbClr val="FFFFFF"/>
                </a:solidFill>
                <a:latin typeface="Arial Black"/>
                <a:cs typeface="Arial Black"/>
              </a:rPr>
              <a:t> </a:t>
            </a:r>
            <a:r>
              <a:rPr sz="2800" dirty="0">
                <a:solidFill>
                  <a:srgbClr val="FFFFFF"/>
                </a:solidFill>
                <a:latin typeface="Arial Black"/>
                <a:cs typeface="Arial Black"/>
              </a:rPr>
              <a:t>A</a:t>
            </a:r>
            <a:r>
              <a:rPr sz="2800" spc="-60" dirty="0">
                <a:solidFill>
                  <a:srgbClr val="FFFFFF"/>
                </a:solidFill>
                <a:latin typeface="Arial Black"/>
                <a:cs typeface="Arial Black"/>
              </a:rPr>
              <a:t> </a:t>
            </a:r>
            <a:r>
              <a:rPr sz="2800" spc="-10" dirty="0">
                <a:solidFill>
                  <a:srgbClr val="FFFFFF"/>
                </a:solidFill>
                <a:latin typeface="Arial Black"/>
                <a:cs typeface="Arial Black"/>
              </a:rPr>
              <a:t>DIGITAL</a:t>
            </a:r>
            <a:r>
              <a:rPr sz="2800" spc="-60" dirty="0">
                <a:solidFill>
                  <a:srgbClr val="FFFFFF"/>
                </a:solidFill>
                <a:latin typeface="Arial Black"/>
                <a:cs typeface="Arial Black"/>
              </a:rPr>
              <a:t> </a:t>
            </a:r>
            <a:r>
              <a:rPr sz="2800" dirty="0">
                <a:solidFill>
                  <a:srgbClr val="FFFFFF"/>
                </a:solidFill>
                <a:latin typeface="Arial Black"/>
                <a:cs typeface="Arial Black"/>
              </a:rPr>
              <a:t>PORTFOLIO</a:t>
            </a:r>
            <a:r>
              <a:rPr sz="2800" spc="-60" dirty="0">
                <a:solidFill>
                  <a:srgbClr val="FFFFFF"/>
                </a:solidFill>
                <a:latin typeface="Arial Black"/>
                <a:cs typeface="Arial Black"/>
              </a:rPr>
              <a:t> </a:t>
            </a:r>
            <a:r>
              <a:rPr sz="2800" dirty="0">
                <a:solidFill>
                  <a:srgbClr val="FFFFFF"/>
                </a:solidFill>
                <a:latin typeface="Arial Black"/>
                <a:cs typeface="Arial Black"/>
              </a:rPr>
              <a:t>CAN</a:t>
            </a:r>
            <a:r>
              <a:rPr sz="2800" spc="-60" dirty="0">
                <a:solidFill>
                  <a:srgbClr val="FFFFFF"/>
                </a:solidFill>
                <a:latin typeface="Arial Black"/>
                <a:cs typeface="Arial Black"/>
              </a:rPr>
              <a:t> </a:t>
            </a:r>
            <a:r>
              <a:rPr sz="2800" dirty="0">
                <a:solidFill>
                  <a:srgbClr val="FFFFFF"/>
                </a:solidFill>
                <a:latin typeface="Arial Black"/>
                <a:cs typeface="Arial Black"/>
              </a:rPr>
              <a:t>SERVE</a:t>
            </a:r>
            <a:r>
              <a:rPr sz="2800" spc="-60" dirty="0">
                <a:solidFill>
                  <a:srgbClr val="FFFFFF"/>
                </a:solidFill>
                <a:latin typeface="Arial Black"/>
                <a:cs typeface="Arial Black"/>
              </a:rPr>
              <a:t> </a:t>
            </a:r>
            <a:r>
              <a:rPr sz="2800" dirty="0">
                <a:solidFill>
                  <a:srgbClr val="FFFFFF"/>
                </a:solidFill>
                <a:latin typeface="Arial Black"/>
                <a:cs typeface="Arial Black"/>
              </a:rPr>
              <a:t>AS</a:t>
            </a:r>
            <a:r>
              <a:rPr sz="2800" spc="-60" dirty="0">
                <a:solidFill>
                  <a:srgbClr val="FFFFFF"/>
                </a:solidFill>
                <a:latin typeface="Arial Black"/>
                <a:cs typeface="Arial Black"/>
              </a:rPr>
              <a:t> </a:t>
            </a:r>
            <a:r>
              <a:rPr sz="2800" spc="-50" dirty="0">
                <a:solidFill>
                  <a:srgbClr val="FFFFFF"/>
                </a:solidFill>
                <a:latin typeface="Arial Black"/>
                <a:cs typeface="Arial Black"/>
              </a:rPr>
              <a:t>A </a:t>
            </a:r>
            <a:r>
              <a:rPr sz="2800" dirty="0">
                <a:solidFill>
                  <a:srgbClr val="FFFFFF"/>
                </a:solidFill>
                <a:latin typeface="Arial Black"/>
                <a:cs typeface="Arial Black"/>
              </a:rPr>
              <a:t>PERSONAL</a:t>
            </a:r>
            <a:r>
              <a:rPr sz="2800" spc="-75" dirty="0">
                <a:solidFill>
                  <a:srgbClr val="FFFFFF"/>
                </a:solidFill>
                <a:latin typeface="Arial Black"/>
                <a:cs typeface="Arial Black"/>
              </a:rPr>
              <a:t> </a:t>
            </a:r>
            <a:r>
              <a:rPr sz="2800" dirty="0">
                <a:solidFill>
                  <a:srgbClr val="FFFFFF"/>
                </a:solidFill>
                <a:latin typeface="Arial Black"/>
                <a:cs typeface="Arial Black"/>
              </a:rPr>
              <a:t>BRAND</a:t>
            </a:r>
            <a:r>
              <a:rPr sz="2800" spc="-80" dirty="0">
                <a:solidFill>
                  <a:srgbClr val="FFFFFF"/>
                </a:solidFill>
                <a:latin typeface="Arial Black"/>
                <a:cs typeface="Arial Black"/>
              </a:rPr>
              <a:t> </a:t>
            </a:r>
            <a:r>
              <a:rPr sz="2800" dirty="0">
                <a:solidFill>
                  <a:srgbClr val="FFFFFF"/>
                </a:solidFill>
                <a:latin typeface="Arial Black"/>
                <a:cs typeface="Arial Black"/>
              </a:rPr>
              <a:t>FOR</a:t>
            </a:r>
            <a:r>
              <a:rPr sz="2800" spc="-75" dirty="0">
                <a:solidFill>
                  <a:srgbClr val="FFFFFF"/>
                </a:solidFill>
                <a:latin typeface="Arial Black"/>
                <a:cs typeface="Arial Black"/>
              </a:rPr>
              <a:t> </a:t>
            </a:r>
            <a:r>
              <a:rPr sz="2800" dirty="0">
                <a:solidFill>
                  <a:srgbClr val="FFFFFF"/>
                </a:solidFill>
                <a:latin typeface="Arial Black"/>
                <a:cs typeface="Arial Black"/>
              </a:rPr>
              <a:t>STUDENTS</a:t>
            </a:r>
            <a:r>
              <a:rPr sz="2800" spc="-55" dirty="0">
                <a:solidFill>
                  <a:srgbClr val="FFFFFF"/>
                </a:solidFill>
                <a:latin typeface="Arial Black"/>
                <a:cs typeface="Arial Black"/>
              </a:rPr>
              <a:t> </a:t>
            </a:r>
            <a:r>
              <a:rPr sz="2800" dirty="0">
                <a:solidFill>
                  <a:srgbClr val="FFFFFF"/>
                </a:solidFill>
                <a:latin typeface="Arial Black"/>
                <a:cs typeface="Arial Black"/>
              </a:rPr>
              <a:t>.IT</a:t>
            </a:r>
            <a:r>
              <a:rPr sz="2800" spc="-80" dirty="0">
                <a:solidFill>
                  <a:srgbClr val="FFFFFF"/>
                </a:solidFill>
                <a:latin typeface="Arial Black"/>
                <a:cs typeface="Arial Black"/>
              </a:rPr>
              <a:t> </a:t>
            </a:r>
            <a:r>
              <a:rPr sz="2800" dirty="0">
                <a:solidFill>
                  <a:srgbClr val="FFFFFF"/>
                </a:solidFill>
                <a:latin typeface="Arial Black"/>
                <a:cs typeface="Arial Black"/>
              </a:rPr>
              <a:t>NOT</a:t>
            </a:r>
            <a:r>
              <a:rPr sz="2800" spc="-70" dirty="0">
                <a:solidFill>
                  <a:srgbClr val="FFFFFF"/>
                </a:solidFill>
                <a:latin typeface="Arial Black"/>
                <a:cs typeface="Arial Black"/>
              </a:rPr>
              <a:t> </a:t>
            </a:r>
            <a:r>
              <a:rPr sz="2800" spc="-10" dirty="0">
                <a:solidFill>
                  <a:srgbClr val="FFFFFF"/>
                </a:solidFill>
                <a:latin typeface="Arial Black"/>
                <a:cs typeface="Arial Black"/>
              </a:rPr>
              <a:t>ONLY</a:t>
            </a:r>
            <a:r>
              <a:rPr sz="2800" spc="-75" dirty="0">
                <a:solidFill>
                  <a:srgbClr val="FFFFFF"/>
                </a:solidFill>
                <a:latin typeface="Arial Black"/>
                <a:cs typeface="Arial Black"/>
              </a:rPr>
              <a:t> </a:t>
            </a:r>
            <a:r>
              <a:rPr sz="2800" dirty="0">
                <a:solidFill>
                  <a:srgbClr val="FFFFFF"/>
                </a:solidFill>
                <a:latin typeface="Arial Black"/>
                <a:cs typeface="Arial Black"/>
              </a:rPr>
              <a:t>HELPS</a:t>
            </a:r>
            <a:r>
              <a:rPr sz="2800" spc="-75" dirty="0">
                <a:solidFill>
                  <a:srgbClr val="FFFFFF"/>
                </a:solidFill>
                <a:latin typeface="Arial Black"/>
                <a:cs typeface="Arial Black"/>
              </a:rPr>
              <a:t> </a:t>
            </a:r>
            <a:r>
              <a:rPr sz="2800" spc="-25" dirty="0">
                <a:solidFill>
                  <a:srgbClr val="FFFFFF"/>
                </a:solidFill>
                <a:latin typeface="Arial Black"/>
                <a:cs typeface="Arial Black"/>
              </a:rPr>
              <a:t>IN </a:t>
            </a:r>
            <a:r>
              <a:rPr sz="2800" spc="-10" dirty="0">
                <a:solidFill>
                  <a:srgbClr val="FFFFFF"/>
                </a:solidFill>
                <a:latin typeface="Arial Black"/>
                <a:cs typeface="Arial Black"/>
              </a:rPr>
              <a:t>ACADEMICS</a:t>
            </a:r>
            <a:r>
              <a:rPr sz="2800" spc="-65" dirty="0">
                <a:solidFill>
                  <a:srgbClr val="FFFFFF"/>
                </a:solidFill>
                <a:latin typeface="Arial Black"/>
                <a:cs typeface="Arial Black"/>
              </a:rPr>
              <a:t> </a:t>
            </a:r>
            <a:r>
              <a:rPr sz="2800" dirty="0">
                <a:solidFill>
                  <a:srgbClr val="FFFFFF"/>
                </a:solidFill>
                <a:latin typeface="Arial Black"/>
                <a:cs typeface="Arial Black"/>
              </a:rPr>
              <a:t>AND</a:t>
            </a:r>
            <a:r>
              <a:rPr sz="2800" spc="-50" dirty="0">
                <a:solidFill>
                  <a:srgbClr val="FFFFFF"/>
                </a:solidFill>
                <a:latin typeface="Arial Black"/>
                <a:cs typeface="Arial Black"/>
              </a:rPr>
              <a:t> </a:t>
            </a:r>
            <a:r>
              <a:rPr sz="2800" dirty="0">
                <a:solidFill>
                  <a:srgbClr val="FFFFFF"/>
                </a:solidFill>
                <a:latin typeface="Arial Black"/>
                <a:cs typeface="Arial Black"/>
              </a:rPr>
              <a:t>CAREER</a:t>
            </a:r>
            <a:r>
              <a:rPr sz="2800" spc="-55" dirty="0">
                <a:solidFill>
                  <a:srgbClr val="FFFFFF"/>
                </a:solidFill>
                <a:latin typeface="Arial Black"/>
                <a:cs typeface="Arial Black"/>
              </a:rPr>
              <a:t> </a:t>
            </a:r>
            <a:r>
              <a:rPr sz="2800" spc="-10" dirty="0">
                <a:solidFill>
                  <a:srgbClr val="FFFFFF"/>
                </a:solidFill>
                <a:latin typeface="Arial Black"/>
                <a:cs typeface="Arial Black"/>
              </a:rPr>
              <a:t>GROWTH</a:t>
            </a:r>
            <a:r>
              <a:rPr sz="2800" spc="-35" dirty="0">
                <a:solidFill>
                  <a:srgbClr val="FFFFFF"/>
                </a:solidFill>
                <a:latin typeface="Arial Black"/>
                <a:cs typeface="Arial Black"/>
              </a:rPr>
              <a:t> </a:t>
            </a:r>
            <a:r>
              <a:rPr sz="2800" dirty="0">
                <a:solidFill>
                  <a:srgbClr val="FFFFFF"/>
                </a:solidFill>
                <a:latin typeface="Arial Black"/>
                <a:cs typeface="Arial Black"/>
              </a:rPr>
              <a:t>BUT</a:t>
            </a:r>
            <a:r>
              <a:rPr sz="2800" spc="-45" dirty="0">
                <a:solidFill>
                  <a:srgbClr val="FFFFFF"/>
                </a:solidFill>
                <a:latin typeface="Arial Black"/>
                <a:cs typeface="Arial Black"/>
              </a:rPr>
              <a:t> </a:t>
            </a:r>
            <a:r>
              <a:rPr sz="2800" dirty="0">
                <a:solidFill>
                  <a:srgbClr val="FFFFFF"/>
                </a:solidFill>
                <a:latin typeface="Arial Black"/>
                <a:cs typeface="Arial Black"/>
              </a:rPr>
              <a:t>ALSO</a:t>
            </a:r>
            <a:r>
              <a:rPr sz="2800" spc="-45" dirty="0">
                <a:solidFill>
                  <a:srgbClr val="FFFFFF"/>
                </a:solidFill>
                <a:latin typeface="Arial Black"/>
                <a:cs typeface="Arial Black"/>
              </a:rPr>
              <a:t> </a:t>
            </a:r>
            <a:r>
              <a:rPr sz="2800" dirty="0">
                <a:solidFill>
                  <a:srgbClr val="FFFFFF"/>
                </a:solidFill>
                <a:latin typeface="Arial Black"/>
                <a:cs typeface="Arial Black"/>
              </a:rPr>
              <a:t>BIULS</a:t>
            </a:r>
            <a:r>
              <a:rPr sz="2800" spc="-50" dirty="0">
                <a:solidFill>
                  <a:srgbClr val="FFFFFF"/>
                </a:solidFill>
                <a:latin typeface="Arial Black"/>
                <a:cs typeface="Arial Black"/>
              </a:rPr>
              <a:t> </a:t>
            </a:r>
            <a:r>
              <a:rPr sz="2800" spc="-10" dirty="0">
                <a:solidFill>
                  <a:srgbClr val="FFFFFF"/>
                </a:solidFill>
                <a:latin typeface="Arial Black"/>
                <a:cs typeface="Arial Black"/>
              </a:rPr>
              <a:t>CONFISENCE </a:t>
            </a:r>
            <a:r>
              <a:rPr sz="2800" dirty="0">
                <a:solidFill>
                  <a:srgbClr val="FFFFFF"/>
                </a:solidFill>
                <a:latin typeface="Arial Black"/>
                <a:cs typeface="Arial Black"/>
              </a:rPr>
              <a:t>BY</a:t>
            </a:r>
            <a:r>
              <a:rPr sz="2800" spc="-85" dirty="0">
                <a:solidFill>
                  <a:srgbClr val="FFFFFF"/>
                </a:solidFill>
                <a:latin typeface="Arial Black"/>
                <a:cs typeface="Arial Black"/>
              </a:rPr>
              <a:t> </a:t>
            </a:r>
            <a:r>
              <a:rPr sz="2800" dirty="0">
                <a:solidFill>
                  <a:srgbClr val="FFFFFF"/>
                </a:solidFill>
                <a:latin typeface="Arial Black"/>
                <a:cs typeface="Arial Black"/>
              </a:rPr>
              <a:t>PRESENTIND</a:t>
            </a:r>
            <a:r>
              <a:rPr sz="2800" spc="-45" dirty="0">
                <a:solidFill>
                  <a:srgbClr val="FFFFFF"/>
                </a:solidFill>
                <a:latin typeface="Arial Black"/>
                <a:cs typeface="Arial Black"/>
              </a:rPr>
              <a:t> </a:t>
            </a:r>
            <a:r>
              <a:rPr sz="2800" dirty="0">
                <a:solidFill>
                  <a:srgbClr val="FFFFFF"/>
                </a:solidFill>
                <a:latin typeface="Arial Black"/>
                <a:cs typeface="Arial Black"/>
              </a:rPr>
              <a:t>THE</a:t>
            </a:r>
            <a:r>
              <a:rPr sz="2800" spc="-70" dirty="0">
                <a:solidFill>
                  <a:srgbClr val="FFFFFF"/>
                </a:solidFill>
                <a:latin typeface="Arial Black"/>
                <a:cs typeface="Arial Black"/>
              </a:rPr>
              <a:t> </a:t>
            </a:r>
            <a:r>
              <a:rPr sz="2800" spc="-10" dirty="0">
                <a:solidFill>
                  <a:srgbClr val="FFFFFF"/>
                </a:solidFill>
                <a:latin typeface="Arial Black"/>
                <a:cs typeface="Arial Black"/>
              </a:rPr>
              <a:t>STRUCTURE</a:t>
            </a:r>
            <a:r>
              <a:rPr sz="2800" spc="-10" dirty="0">
                <a:solidFill>
                  <a:srgbClr val="FFFFFF"/>
                </a:solidFill>
                <a:latin typeface="Trebuchet MS"/>
                <a:cs typeface="Trebuchet MS"/>
              </a:rPr>
              <a:t>.</a:t>
            </a:r>
            <a:endParaRPr sz="28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742439" cy="6858000"/>
          </a:xfrm>
          <a:custGeom>
            <a:avLst/>
            <a:gdLst/>
            <a:ahLst/>
            <a:cxnLst/>
            <a:rect l="l" t="t" r="r" b="b"/>
            <a:pathLst>
              <a:path w="1742439" h="6858000">
                <a:moveTo>
                  <a:pt x="1742274" y="4712513"/>
                </a:moveTo>
                <a:lnTo>
                  <a:pt x="1740535" y="4700841"/>
                </a:lnTo>
                <a:lnTo>
                  <a:pt x="1735328" y="4689602"/>
                </a:lnTo>
                <a:lnTo>
                  <a:pt x="1378839" y="4337939"/>
                </a:lnTo>
                <a:lnTo>
                  <a:pt x="1378839" y="4333240"/>
                </a:lnTo>
                <a:lnTo>
                  <a:pt x="1374140" y="4333240"/>
                </a:lnTo>
                <a:lnTo>
                  <a:pt x="1369733" y="4329798"/>
                </a:lnTo>
                <a:lnTo>
                  <a:pt x="1363560" y="4326788"/>
                </a:lnTo>
                <a:lnTo>
                  <a:pt x="1355636" y="4324655"/>
                </a:lnTo>
                <a:lnTo>
                  <a:pt x="1345946" y="4323842"/>
                </a:lnTo>
                <a:lnTo>
                  <a:pt x="182880" y="4323842"/>
                </a:lnTo>
                <a:lnTo>
                  <a:pt x="182880" y="0"/>
                </a:lnTo>
                <a:lnTo>
                  <a:pt x="0" y="0"/>
                </a:lnTo>
                <a:lnTo>
                  <a:pt x="0" y="4323842"/>
                </a:lnTo>
                <a:lnTo>
                  <a:pt x="0" y="5102352"/>
                </a:lnTo>
                <a:lnTo>
                  <a:pt x="0" y="6858000"/>
                </a:lnTo>
                <a:lnTo>
                  <a:pt x="182880" y="6858000"/>
                </a:lnTo>
                <a:lnTo>
                  <a:pt x="182880" y="5102352"/>
                </a:lnTo>
                <a:lnTo>
                  <a:pt x="1345946" y="5102352"/>
                </a:lnTo>
                <a:lnTo>
                  <a:pt x="1355636" y="5101552"/>
                </a:lnTo>
                <a:lnTo>
                  <a:pt x="1363560" y="5099431"/>
                </a:lnTo>
                <a:lnTo>
                  <a:pt x="1369733" y="5096459"/>
                </a:lnTo>
                <a:lnTo>
                  <a:pt x="1374140" y="5093081"/>
                </a:lnTo>
                <a:lnTo>
                  <a:pt x="1374140" y="5088382"/>
                </a:lnTo>
                <a:lnTo>
                  <a:pt x="1378839" y="5088382"/>
                </a:lnTo>
                <a:lnTo>
                  <a:pt x="1735328" y="4731893"/>
                </a:lnTo>
                <a:lnTo>
                  <a:pt x="1740535" y="4723308"/>
                </a:lnTo>
                <a:lnTo>
                  <a:pt x="1742274" y="4712513"/>
                </a:lnTo>
                <a:close/>
              </a:path>
            </a:pathLst>
          </a:custGeom>
          <a:solidFill>
            <a:srgbClr val="DE31DE"/>
          </a:solidFill>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197104" rIns="0" bIns="0" rtlCol="0">
            <a:spAutoFit/>
          </a:bodyPr>
          <a:lstStyle/>
          <a:p>
            <a:pPr marL="12700">
              <a:lnSpc>
                <a:spcPct val="100000"/>
              </a:lnSpc>
              <a:spcBef>
                <a:spcPts val="100"/>
              </a:spcBef>
            </a:pPr>
            <a:r>
              <a:rPr b="1" u="sng" spc="245" dirty="0"/>
              <a:t>PROJECT</a:t>
            </a:r>
            <a:r>
              <a:rPr b="1" u="sng" spc="-120" dirty="0"/>
              <a:t> </a:t>
            </a:r>
            <a:r>
              <a:rPr b="1" u="sng" spc="-475" dirty="0"/>
              <a:t>TITLE</a:t>
            </a:r>
          </a:p>
        </p:txBody>
      </p:sp>
      <p:sp>
        <p:nvSpPr>
          <p:cNvPr id="4" name="object 4"/>
          <p:cNvSpPr txBox="1"/>
          <p:nvPr/>
        </p:nvSpPr>
        <p:spPr>
          <a:xfrm>
            <a:off x="1051356" y="2199894"/>
            <a:ext cx="4559300" cy="443711"/>
          </a:xfrm>
          <a:prstGeom prst="rect">
            <a:avLst/>
          </a:prstGeom>
        </p:spPr>
        <p:txBody>
          <a:bodyPr vert="horz" wrap="square" lIns="0" tIns="12700" rIns="0" bIns="0" rtlCol="0">
            <a:spAutoFit/>
          </a:bodyPr>
          <a:lstStyle/>
          <a:p>
            <a:pPr marL="12700">
              <a:lnSpc>
                <a:spcPct val="100000"/>
              </a:lnSpc>
              <a:spcBef>
                <a:spcPts val="100"/>
              </a:spcBef>
            </a:pPr>
            <a:r>
              <a:rPr lang="en-GB" sz="2800" dirty="0">
                <a:solidFill>
                  <a:srgbClr val="FFFFFF"/>
                </a:solidFill>
                <a:latin typeface="Arial Black"/>
                <a:cs typeface="Arial Black"/>
              </a:rPr>
              <a:t>DIGITAL PORTFOLIO </a:t>
            </a:r>
            <a:endParaRPr sz="2800" dirty="0">
              <a:latin typeface="Arial Black"/>
              <a:cs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33" y="58039"/>
            <a:ext cx="8680856" cy="1318693"/>
          </a:xfrm>
          <a:prstGeom prst="rect">
            <a:avLst/>
          </a:prstGeom>
        </p:spPr>
        <p:txBody>
          <a:bodyPr vert="horz" wrap="square" lIns="0" tIns="482980" rIns="0" bIns="0" rtlCol="0">
            <a:spAutoFit/>
          </a:bodyPr>
          <a:lstStyle/>
          <a:p>
            <a:pPr marL="515620">
              <a:lnSpc>
                <a:spcPct val="100000"/>
              </a:lnSpc>
              <a:spcBef>
                <a:spcPts val="100"/>
              </a:spcBef>
            </a:pPr>
            <a:r>
              <a:rPr b="1" u="sng" spc="570" dirty="0"/>
              <a:t>A</a:t>
            </a:r>
            <a:r>
              <a:rPr lang="en-GB" b="1" u="sng" spc="570" dirty="0"/>
              <a:t>G</a:t>
            </a:r>
            <a:r>
              <a:rPr b="1" u="sng" spc="570" dirty="0"/>
              <a:t>ENDA</a:t>
            </a:r>
          </a:p>
        </p:txBody>
      </p:sp>
      <p:sp>
        <p:nvSpPr>
          <p:cNvPr id="5" name="Text Placeholder 4">
            <a:extLst>
              <a:ext uri="{FF2B5EF4-FFF2-40B4-BE49-F238E27FC236}">
                <a16:creationId xmlns:a16="http://schemas.microsoft.com/office/drawing/2014/main" id="{5F1C3869-060C-85B0-9119-53CD57025139}"/>
              </a:ext>
            </a:extLst>
          </p:cNvPr>
          <p:cNvSpPr>
            <a:spLocks noGrp="1"/>
          </p:cNvSpPr>
          <p:nvPr>
            <p:ph type="body" idx="1"/>
          </p:nvPr>
        </p:nvSpPr>
        <p:spPr>
          <a:xfrm>
            <a:off x="722846" y="1791059"/>
            <a:ext cx="6994141" cy="4154984"/>
          </a:xfrm>
          <a:ln>
            <a:solidFill>
              <a:schemeClr val="bg1"/>
            </a:solidFill>
          </a:ln>
        </p:spPr>
        <p:txBody>
          <a:bodyPr/>
          <a:lstStyle/>
          <a:p>
            <a:r>
              <a:rPr lang="en-GB" dirty="0"/>
              <a:t>• PROBLEM STATEMENT
• PROJECT OVERVIEW
• END USERS
• TOOLS AND TECNOLOGIES
• FEATURES AND FUNTIONALITY
• RESULTS AND SCREENSHOTS
• SCREENSHOT
• 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33" y="0"/>
            <a:ext cx="8680856" cy="1238415"/>
          </a:xfrm>
          <a:prstGeom prst="rect">
            <a:avLst/>
          </a:prstGeom>
        </p:spPr>
        <p:txBody>
          <a:bodyPr vert="horz" wrap="square" lIns="0" tIns="403478" rIns="0" bIns="0" rtlCol="0">
            <a:spAutoFit/>
          </a:bodyPr>
          <a:lstStyle/>
          <a:p>
            <a:pPr marL="423545">
              <a:lnSpc>
                <a:spcPct val="100000"/>
              </a:lnSpc>
              <a:spcBef>
                <a:spcPts val="100"/>
              </a:spcBef>
            </a:pPr>
            <a:r>
              <a:rPr b="1" u="sng" spc="315" dirty="0"/>
              <a:t>PROBLEM</a:t>
            </a:r>
            <a:r>
              <a:rPr b="1" u="sng" spc="-114" dirty="0"/>
              <a:t> </a:t>
            </a:r>
            <a:r>
              <a:rPr b="1" u="sng" spc="-10" dirty="0"/>
              <a:t>STATEMENT</a:t>
            </a:r>
          </a:p>
        </p:txBody>
      </p:sp>
      <p:sp>
        <p:nvSpPr>
          <p:cNvPr id="20" name="TextBox 19">
            <a:extLst>
              <a:ext uri="{FF2B5EF4-FFF2-40B4-BE49-F238E27FC236}">
                <a16:creationId xmlns:a16="http://schemas.microsoft.com/office/drawing/2014/main" id="{4C36874F-6AD0-5E00-CF0F-77645C1180D1}"/>
              </a:ext>
            </a:extLst>
          </p:cNvPr>
          <p:cNvSpPr txBox="1"/>
          <p:nvPr/>
        </p:nvSpPr>
        <p:spPr>
          <a:xfrm>
            <a:off x="256133" y="1489239"/>
            <a:ext cx="9306641" cy="3108543"/>
          </a:xfrm>
          <a:prstGeom prst="rect">
            <a:avLst/>
          </a:prstGeom>
          <a:noFill/>
          <a:ln>
            <a:solidFill>
              <a:schemeClr val="bg1"/>
            </a:solidFill>
          </a:ln>
        </p:spPr>
        <p:txBody>
          <a:bodyPr wrap="square">
            <a:spAutoFit/>
          </a:bodyPr>
          <a:lstStyle/>
          <a:p>
            <a:pPr marL="342900" lvl="2" indent="-342900">
              <a:buFont typeface="Arial" panose="020B0604020202020204" pitchFamily="34" charset="0"/>
              <a:buChar char="•"/>
            </a:pPr>
            <a:r>
              <a:rPr lang="en-GB" sz="2800" b="1" dirty="0">
                <a:solidFill>
                  <a:schemeClr val="bg1"/>
                </a:solidFill>
              </a:rPr>
              <a:t>Students face difficulty in showcasing projects using plain resumes.
Traditional CVs don’t highlight real technical skills effectively.
Recruiters cannot judge creativity with text alone.
A portfolio website gives a better interactive experience</a:t>
            </a:r>
            <a:r>
              <a:rPr lang="en-GB" b="1" dirty="0">
                <a:solidFill>
                  <a:schemeClr val="bg1"/>
                </a:solidFill>
              </a:rPr>
              <a:t>.</a:t>
            </a: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33" y="58039"/>
            <a:ext cx="8680856" cy="1022588"/>
          </a:xfrm>
          <a:prstGeom prst="rect">
            <a:avLst/>
          </a:prstGeom>
        </p:spPr>
        <p:txBody>
          <a:bodyPr vert="horz" wrap="square" lIns="0" tIns="189738" rIns="0" bIns="0" rtlCol="0">
            <a:spAutoFit/>
          </a:bodyPr>
          <a:lstStyle/>
          <a:p>
            <a:pPr marL="370205">
              <a:lnSpc>
                <a:spcPct val="100000"/>
              </a:lnSpc>
              <a:spcBef>
                <a:spcPts val="100"/>
              </a:spcBef>
            </a:pPr>
            <a:r>
              <a:rPr b="1" u="sng" spc="245" dirty="0"/>
              <a:t>PROJECT</a:t>
            </a:r>
            <a:r>
              <a:rPr b="1" u="sng" spc="-120" dirty="0"/>
              <a:t> </a:t>
            </a:r>
            <a:r>
              <a:rPr b="1" u="sng" spc="300" dirty="0"/>
              <a:t>OVERVIEW</a:t>
            </a:r>
          </a:p>
        </p:txBody>
      </p:sp>
      <p:sp>
        <p:nvSpPr>
          <p:cNvPr id="7" name="TextBox 6">
            <a:extLst>
              <a:ext uri="{FF2B5EF4-FFF2-40B4-BE49-F238E27FC236}">
                <a16:creationId xmlns:a16="http://schemas.microsoft.com/office/drawing/2014/main" id="{10D20E9F-1909-C415-09B0-791C67C4CB0B}"/>
              </a:ext>
            </a:extLst>
          </p:cNvPr>
          <p:cNvSpPr txBox="1"/>
          <p:nvPr/>
        </p:nvSpPr>
        <p:spPr>
          <a:xfrm>
            <a:off x="524063" y="1344454"/>
            <a:ext cx="9830703" cy="2677656"/>
          </a:xfrm>
          <a:prstGeom prst="rect">
            <a:avLst/>
          </a:prstGeom>
          <a:noFill/>
          <a:ln>
            <a:solidFill>
              <a:schemeClr val="bg1"/>
            </a:solidFill>
          </a:ln>
        </p:spPr>
        <p:txBody>
          <a:bodyPr wrap="square">
            <a:spAutoFit/>
          </a:bodyPr>
          <a:lstStyle/>
          <a:p>
            <a:pPr marL="457200" indent="-457200">
              <a:buFont typeface="Arial" panose="020B0604020202020204" pitchFamily="34" charset="0"/>
              <a:buChar char="•"/>
            </a:pPr>
            <a:r>
              <a:rPr lang="en-US" sz="2800" b="1" dirty="0">
                <a:solidFill>
                  <a:schemeClr val="bg1"/>
                </a:solidFill>
              </a:rPr>
              <a:t>This project is a Digital Portfolio Website for students and </a:t>
            </a:r>
            <a:r>
              <a:rPr lang="en-US" sz="2800" b="1" dirty="0" err="1">
                <a:solidFill>
                  <a:schemeClr val="bg1"/>
                </a:solidFill>
              </a:rPr>
              <a:t>professionals.It</a:t>
            </a:r>
            <a:r>
              <a:rPr lang="en-US" sz="2800" b="1" dirty="0">
                <a:solidFill>
                  <a:schemeClr val="bg1"/>
                </a:solidFill>
              </a:rPr>
              <a:t> highlights skills, projects, and achievements in an interactive </a:t>
            </a:r>
            <a:r>
              <a:rPr lang="en-US" sz="2800" b="1" dirty="0" err="1">
                <a:solidFill>
                  <a:schemeClr val="bg1"/>
                </a:solidFill>
              </a:rPr>
              <a:t>way.The</a:t>
            </a:r>
            <a:r>
              <a:rPr lang="en-US" sz="2800" b="1" dirty="0">
                <a:solidFill>
                  <a:schemeClr val="bg1"/>
                </a:solidFill>
              </a:rPr>
              <a:t> portfolio is fully responsive and works on all </a:t>
            </a:r>
            <a:r>
              <a:rPr lang="en-US" sz="2800" b="1" dirty="0" err="1">
                <a:solidFill>
                  <a:schemeClr val="bg1"/>
                </a:solidFill>
              </a:rPr>
              <a:t>devices.It</a:t>
            </a:r>
            <a:r>
              <a:rPr lang="en-US" sz="2800" b="1" dirty="0">
                <a:solidFill>
                  <a:schemeClr val="bg1"/>
                </a:solidFill>
              </a:rPr>
              <a:t> serves as a bridge between resumes and real-world work samples.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809" y="451779"/>
            <a:ext cx="8746435" cy="843821"/>
          </a:xfrm>
          <a:prstGeom prst="rect">
            <a:avLst/>
          </a:prstGeom>
        </p:spPr>
        <p:txBody>
          <a:bodyPr vert="horz" wrap="square" lIns="0" tIns="12700" rIns="0" bIns="0" rtlCol="0">
            <a:spAutoFit/>
          </a:bodyPr>
          <a:lstStyle/>
          <a:p>
            <a:pPr marL="12700">
              <a:lnSpc>
                <a:spcPct val="100000"/>
              </a:lnSpc>
              <a:spcBef>
                <a:spcPts val="100"/>
              </a:spcBef>
            </a:pPr>
            <a:r>
              <a:rPr b="1" u="sng" spc="409" dirty="0"/>
              <a:t>END</a:t>
            </a:r>
            <a:r>
              <a:rPr b="1" u="sng" spc="-125" dirty="0"/>
              <a:t> </a:t>
            </a:r>
            <a:r>
              <a:rPr b="1" u="sng" spc="40" dirty="0"/>
              <a:t>USERS</a:t>
            </a:r>
          </a:p>
        </p:txBody>
      </p:sp>
      <p:sp>
        <p:nvSpPr>
          <p:cNvPr id="3" name="object 3"/>
          <p:cNvSpPr txBox="1"/>
          <p:nvPr/>
        </p:nvSpPr>
        <p:spPr>
          <a:xfrm>
            <a:off x="471809" y="1679803"/>
            <a:ext cx="10045598" cy="3498394"/>
          </a:xfrm>
          <a:prstGeom prst="rect">
            <a:avLst/>
          </a:prstGeom>
          <a:ln>
            <a:solidFill>
              <a:schemeClr val="bg1"/>
            </a:solidFill>
          </a:ln>
        </p:spPr>
        <p:txBody>
          <a:bodyPr vert="horz" wrap="square" lIns="0" tIns="12700" rIns="0" bIns="0" rtlCol="0">
            <a:spAutoFit/>
          </a:bodyPr>
          <a:lstStyle/>
          <a:p>
            <a:pPr marL="469900" marR="27305" indent="-457200">
              <a:lnSpc>
                <a:spcPct val="100000"/>
              </a:lnSpc>
              <a:spcBef>
                <a:spcPts val="100"/>
              </a:spcBef>
              <a:buFont typeface="Arial" panose="020B0604020202020204" pitchFamily="34" charset="0"/>
              <a:buChar char="•"/>
            </a:pPr>
            <a:r>
              <a:rPr lang="en-GB" sz="2800" dirty="0">
                <a:solidFill>
                  <a:schemeClr val="bg1"/>
                </a:solidFill>
                <a:latin typeface="Arial Black"/>
                <a:cs typeface="Arial Black"/>
              </a:rPr>
              <a:t>Students can showcase their talents and projects effectively.
Recruiters can evaluate candidates with live project demonstrations.
Colleges can use it to track and present student achievements.
Freelancers can impress clients by showing real-time portfolio work.</a:t>
            </a:r>
            <a:endParaRPr sz="2800" dirty="0">
              <a:solidFill>
                <a:schemeClr val="bg1"/>
              </a:solidFill>
              <a:latin typeface="Arial Black"/>
              <a:cs typeface="Arial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00964" rIns="0" bIns="0" rtlCol="0">
            <a:spAutoFit/>
          </a:bodyPr>
          <a:lstStyle/>
          <a:p>
            <a:pPr marL="728345" marR="5080">
              <a:lnSpc>
                <a:spcPct val="100000"/>
              </a:lnSpc>
              <a:spcBef>
                <a:spcPts val="100"/>
              </a:spcBef>
            </a:pPr>
            <a:r>
              <a:rPr b="1" u="sng" spc="215" dirty="0"/>
              <a:t>TOOLS</a:t>
            </a:r>
            <a:r>
              <a:rPr b="1" u="sng" spc="-130" dirty="0"/>
              <a:t> </a:t>
            </a:r>
            <a:r>
              <a:rPr b="1" u="sng" spc="630" dirty="0"/>
              <a:t>AND </a:t>
            </a:r>
            <a:r>
              <a:rPr b="1" u="sng" spc="285" dirty="0"/>
              <a:t>TECNOLOGIES</a:t>
            </a:r>
          </a:p>
        </p:txBody>
      </p:sp>
      <p:sp>
        <p:nvSpPr>
          <p:cNvPr id="5" name="TextBox 4">
            <a:extLst>
              <a:ext uri="{FF2B5EF4-FFF2-40B4-BE49-F238E27FC236}">
                <a16:creationId xmlns:a16="http://schemas.microsoft.com/office/drawing/2014/main" id="{B214C4A4-F86B-AAF8-2977-C7AB45BCB652}"/>
              </a:ext>
            </a:extLst>
          </p:cNvPr>
          <p:cNvSpPr txBox="1"/>
          <p:nvPr/>
        </p:nvSpPr>
        <p:spPr>
          <a:xfrm>
            <a:off x="1034063" y="2723861"/>
            <a:ext cx="10123874" cy="1815882"/>
          </a:xfrm>
          <a:prstGeom prst="rect">
            <a:avLst/>
          </a:prstGeom>
          <a:noFill/>
          <a:ln>
            <a:solidFill>
              <a:schemeClr val="bg1"/>
            </a:solidFill>
          </a:ln>
        </p:spPr>
        <p:txBody>
          <a:bodyPr wrap="square">
            <a:spAutoFit/>
          </a:bodyPr>
          <a:lstStyle/>
          <a:p>
            <a:pPr marL="457200" indent="-457200">
              <a:buFont typeface="Arial" panose="020B0604020202020204" pitchFamily="34" charset="0"/>
              <a:buChar char="•"/>
            </a:pPr>
            <a:r>
              <a:rPr lang="en-US" sz="2800" b="1" dirty="0">
                <a:solidFill>
                  <a:schemeClr val="bg1"/>
                </a:solidFill>
              </a:rPr>
              <a:t>Frontend: HTML5, CSS3, JavaScript for structure and </a:t>
            </a:r>
            <a:r>
              <a:rPr lang="en-US" sz="2800" b="1" dirty="0" err="1">
                <a:solidFill>
                  <a:schemeClr val="bg1"/>
                </a:solidFill>
              </a:rPr>
              <a:t>styling.Frameworks</a:t>
            </a:r>
            <a:r>
              <a:rPr lang="en-US" sz="2800" b="1" dirty="0">
                <a:solidFill>
                  <a:schemeClr val="bg1"/>
                </a:solidFill>
              </a:rPr>
              <a:t>: </a:t>
            </a:r>
            <a:r>
              <a:rPr lang="en-US" sz="2800" b="1" dirty="0" err="1">
                <a:solidFill>
                  <a:schemeClr val="bg1"/>
                </a:solidFill>
              </a:rPr>
              <a:t>React.js</a:t>
            </a:r>
            <a:r>
              <a:rPr lang="en-US" sz="2800" b="1" dirty="0">
                <a:solidFill>
                  <a:schemeClr val="bg1"/>
                </a:solidFill>
              </a:rPr>
              <a:t> / Bootstrap for modern UI </a:t>
            </a:r>
            <a:r>
              <a:rPr lang="en-US" sz="2800" b="1" dirty="0" err="1">
                <a:solidFill>
                  <a:schemeClr val="bg1"/>
                </a:solidFill>
              </a:rPr>
              <a:t>design.Backend</a:t>
            </a:r>
            <a:r>
              <a:rPr lang="en-US" sz="2800" b="1" dirty="0">
                <a:solidFill>
                  <a:schemeClr val="bg1"/>
                </a:solidFill>
              </a:rPr>
              <a:t> (optional): </a:t>
            </a:r>
            <a:r>
              <a:rPr lang="en-US" sz="2800" b="1" dirty="0" err="1">
                <a:solidFill>
                  <a:schemeClr val="bg1"/>
                </a:solidFill>
              </a:rPr>
              <a:t>Node.js</a:t>
            </a:r>
            <a:r>
              <a:rPr lang="en-US" sz="2800" b="1" dirty="0">
                <a:solidFill>
                  <a:schemeClr val="bg1"/>
                </a:solidFill>
              </a:rPr>
              <a:t> &amp; Express with MongoDB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591945" cy="6858000"/>
          </a:xfrm>
          <a:custGeom>
            <a:avLst/>
            <a:gdLst/>
            <a:ahLst/>
            <a:cxnLst/>
            <a:rect l="l" t="t" r="r" b="b"/>
            <a:pathLst>
              <a:path w="1591945" h="6858000">
                <a:moveTo>
                  <a:pt x="1591360" y="968883"/>
                </a:moveTo>
                <a:lnTo>
                  <a:pt x="1589608" y="961707"/>
                </a:lnTo>
                <a:lnTo>
                  <a:pt x="1584325" y="954532"/>
                </a:lnTo>
                <a:lnTo>
                  <a:pt x="1355344" y="725678"/>
                </a:lnTo>
                <a:lnTo>
                  <a:pt x="1350391" y="725678"/>
                </a:lnTo>
                <a:lnTo>
                  <a:pt x="1350391" y="720852"/>
                </a:lnTo>
                <a:lnTo>
                  <a:pt x="1345692" y="720852"/>
                </a:lnTo>
                <a:lnTo>
                  <a:pt x="1340993" y="716153"/>
                </a:lnTo>
                <a:lnTo>
                  <a:pt x="182880" y="714629"/>
                </a:lnTo>
                <a:lnTo>
                  <a:pt x="182880" y="0"/>
                </a:lnTo>
                <a:lnTo>
                  <a:pt x="0" y="0"/>
                </a:lnTo>
                <a:lnTo>
                  <a:pt x="0" y="714375"/>
                </a:lnTo>
                <a:lnTo>
                  <a:pt x="0" y="1218196"/>
                </a:lnTo>
                <a:lnTo>
                  <a:pt x="0" y="6858000"/>
                </a:lnTo>
                <a:lnTo>
                  <a:pt x="182880" y="6858000"/>
                </a:lnTo>
                <a:lnTo>
                  <a:pt x="182880" y="1218704"/>
                </a:lnTo>
                <a:lnTo>
                  <a:pt x="1245438" y="1221613"/>
                </a:lnTo>
                <a:lnTo>
                  <a:pt x="1345692" y="1221613"/>
                </a:lnTo>
                <a:lnTo>
                  <a:pt x="1351915" y="1215263"/>
                </a:lnTo>
                <a:lnTo>
                  <a:pt x="1353820" y="1213739"/>
                </a:lnTo>
                <a:lnTo>
                  <a:pt x="1584325" y="983234"/>
                </a:lnTo>
                <a:lnTo>
                  <a:pt x="1589608" y="976071"/>
                </a:lnTo>
                <a:lnTo>
                  <a:pt x="1591360" y="968883"/>
                </a:lnTo>
                <a:close/>
              </a:path>
            </a:pathLst>
          </a:custGeom>
          <a:solidFill>
            <a:srgbClr val="DE31DE"/>
          </a:solidFill>
        </p:spPr>
        <p:txBody>
          <a:bodyPr wrap="square" lIns="0" tIns="0" rIns="0" bIns="0" rtlCol="0"/>
          <a:lstStyle/>
          <a:p>
            <a:endParaRPr/>
          </a:p>
        </p:txBody>
      </p:sp>
      <p:sp>
        <p:nvSpPr>
          <p:cNvPr id="3" name="object 3"/>
          <p:cNvSpPr txBox="1">
            <a:spLocks noGrp="1"/>
          </p:cNvSpPr>
          <p:nvPr>
            <p:ph type="ctrTitle"/>
          </p:nvPr>
        </p:nvSpPr>
        <p:spPr>
          <a:xfrm>
            <a:off x="1051356" y="328929"/>
            <a:ext cx="6583375" cy="1243930"/>
          </a:xfrm>
          <a:prstGeom prst="rect">
            <a:avLst/>
          </a:prstGeom>
        </p:spPr>
        <p:txBody>
          <a:bodyPr vert="horz" wrap="square" lIns="0" tIns="12700" rIns="0" bIns="0" rtlCol="0">
            <a:spAutoFit/>
          </a:bodyPr>
          <a:lstStyle/>
          <a:p>
            <a:pPr marL="546100">
              <a:lnSpc>
                <a:spcPct val="100000"/>
              </a:lnSpc>
              <a:spcBef>
                <a:spcPts val="100"/>
              </a:spcBef>
            </a:pPr>
            <a:r>
              <a:rPr sz="4000" b="1" u="sng" spc="-70" dirty="0"/>
              <a:t>RESULTS</a:t>
            </a:r>
            <a:r>
              <a:rPr sz="4000" b="1" u="sng" spc="-114" dirty="0"/>
              <a:t> </a:t>
            </a:r>
            <a:r>
              <a:rPr sz="4000" b="1" u="sng" spc="445" dirty="0"/>
              <a:t>AND</a:t>
            </a:r>
            <a:r>
              <a:rPr sz="4000" b="1" u="sng" spc="-110" dirty="0"/>
              <a:t> </a:t>
            </a:r>
            <a:r>
              <a:rPr sz="4000" b="1" u="sng" spc="130" dirty="0"/>
              <a:t>SCREENSHOTS</a:t>
            </a:r>
            <a:endParaRPr sz="4000" b="1" u="sng" dirty="0"/>
          </a:p>
        </p:txBody>
      </p:sp>
      <p:sp>
        <p:nvSpPr>
          <p:cNvPr id="4" name="object 4"/>
          <p:cNvSpPr txBox="1"/>
          <p:nvPr/>
        </p:nvSpPr>
        <p:spPr>
          <a:xfrm>
            <a:off x="1170533" y="2193163"/>
            <a:ext cx="7647940" cy="1736373"/>
          </a:xfrm>
          <a:prstGeom prst="rect">
            <a:avLst/>
          </a:prstGeom>
          <a:ln>
            <a:solidFill>
              <a:schemeClr val="bg1"/>
            </a:solidFill>
          </a:ln>
        </p:spPr>
        <p:txBody>
          <a:bodyPr vert="horz" wrap="square" lIns="0" tIns="12700" rIns="0" bIns="0" rtlCol="0">
            <a:spAutoFit/>
          </a:bodyPr>
          <a:lstStyle/>
          <a:p>
            <a:pPr marL="469900" marR="5080" indent="-457200">
              <a:lnSpc>
                <a:spcPct val="100000"/>
              </a:lnSpc>
              <a:spcBef>
                <a:spcPts val="100"/>
              </a:spcBef>
              <a:buFont typeface="Arial" panose="020B0604020202020204" pitchFamily="34" charset="0"/>
              <a:buChar char="•"/>
            </a:pPr>
            <a:r>
              <a:rPr sz="2800" dirty="0">
                <a:solidFill>
                  <a:srgbClr val="FFFFFF"/>
                </a:solidFill>
                <a:latin typeface="Arial Black"/>
                <a:cs typeface="Arial Black"/>
              </a:rPr>
              <a:t>THE</a:t>
            </a:r>
            <a:r>
              <a:rPr sz="2800" spc="-75" dirty="0">
                <a:solidFill>
                  <a:srgbClr val="FFFFFF"/>
                </a:solidFill>
                <a:latin typeface="Arial Black"/>
                <a:cs typeface="Arial Black"/>
              </a:rPr>
              <a:t> </a:t>
            </a:r>
            <a:r>
              <a:rPr sz="2800" dirty="0">
                <a:solidFill>
                  <a:srgbClr val="FFFFFF"/>
                </a:solidFill>
                <a:latin typeface="Arial Black"/>
                <a:cs typeface="Arial Black"/>
              </a:rPr>
              <a:t>FINISHED</a:t>
            </a:r>
            <a:r>
              <a:rPr sz="2800" spc="-65" dirty="0">
                <a:solidFill>
                  <a:srgbClr val="FFFFFF"/>
                </a:solidFill>
                <a:latin typeface="Arial Black"/>
                <a:cs typeface="Arial Black"/>
              </a:rPr>
              <a:t> </a:t>
            </a:r>
            <a:r>
              <a:rPr sz="2800" dirty="0">
                <a:solidFill>
                  <a:srgbClr val="FFFFFF"/>
                </a:solidFill>
                <a:latin typeface="Arial Black"/>
                <a:cs typeface="Arial Black"/>
              </a:rPr>
              <a:t>PORTFOLIO</a:t>
            </a:r>
            <a:r>
              <a:rPr sz="2800" spc="-80" dirty="0">
                <a:solidFill>
                  <a:srgbClr val="FFFFFF"/>
                </a:solidFill>
                <a:latin typeface="Arial Black"/>
                <a:cs typeface="Arial Black"/>
              </a:rPr>
              <a:t> </a:t>
            </a:r>
            <a:r>
              <a:rPr sz="2800" dirty="0">
                <a:solidFill>
                  <a:srgbClr val="FFFFFF"/>
                </a:solidFill>
                <a:latin typeface="Arial Black"/>
                <a:cs typeface="Arial Black"/>
              </a:rPr>
              <a:t>PROVIDES</a:t>
            </a:r>
            <a:r>
              <a:rPr sz="2800" spc="-75" dirty="0">
                <a:solidFill>
                  <a:srgbClr val="FFFFFF"/>
                </a:solidFill>
                <a:latin typeface="Arial Black"/>
                <a:cs typeface="Arial Black"/>
              </a:rPr>
              <a:t> </a:t>
            </a:r>
            <a:r>
              <a:rPr sz="2800" dirty="0">
                <a:solidFill>
                  <a:srgbClr val="FFFFFF"/>
                </a:solidFill>
                <a:latin typeface="Arial Black"/>
                <a:cs typeface="Arial Black"/>
              </a:rPr>
              <a:t>A</a:t>
            </a:r>
            <a:r>
              <a:rPr sz="2800" spc="-80" dirty="0">
                <a:solidFill>
                  <a:srgbClr val="FFFFFF"/>
                </a:solidFill>
                <a:latin typeface="Arial Black"/>
                <a:cs typeface="Arial Black"/>
              </a:rPr>
              <a:t> </a:t>
            </a:r>
            <a:r>
              <a:rPr sz="2800" spc="-10" dirty="0">
                <a:solidFill>
                  <a:srgbClr val="FFFFFF"/>
                </a:solidFill>
                <a:latin typeface="Arial Black"/>
                <a:cs typeface="Arial Black"/>
              </a:rPr>
              <a:t>PROFESSIONAL</a:t>
            </a:r>
            <a:r>
              <a:rPr sz="2800" spc="-65" dirty="0">
                <a:solidFill>
                  <a:srgbClr val="FFFFFF"/>
                </a:solidFill>
                <a:latin typeface="Arial Black"/>
                <a:cs typeface="Arial Black"/>
              </a:rPr>
              <a:t> </a:t>
            </a:r>
            <a:r>
              <a:rPr sz="2800" spc="-25" dirty="0">
                <a:solidFill>
                  <a:srgbClr val="FFFFFF"/>
                </a:solidFill>
                <a:latin typeface="Arial Black"/>
                <a:cs typeface="Arial Black"/>
              </a:rPr>
              <a:t>YET </a:t>
            </a:r>
            <a:r>
              <a:rPr sz="2800" spc="-10" dirty="0">
                <a:solidFill>
                  <a:srgbClr val="FFFFFF"/>
                </a:solidFill>
                <a:latin typeface="Arial Black"/>
                <a:cs typeface="Arial Black"/>
              </a:rPr>
              <a:t>ATTRACTIVE</a:t>
            </a:r>
            <a:r>
              <a:rPr sz="2800" spc="-70" dirty="0">
                <a:solidFill>
                  <a:srgbClr val="FFFFFF"/>
                </a:solidFill>
                <a:latin typeface="Arial Black"/>
                <a:cs typeface="Arial Black"/>
              </a:rPr>
              <a:t> </a:t>
            </a:r>
            <a:r>
              <a:rPr sz="2800" spc="-10" dirty="0">
                <a:solidFill>
                  <a:srgbClr val="FFFFFF"/>
                </a:solidFill>
                <a:latin typeface="Arial Black"/>
                <a:cs typeface="Arial Black"/>
              </a:rPr>
              <a:t>REPRESENTAION</a:t>
            </a:r>
            <a:r>
              <a:rPr sz="2800" spc="-60" dirty="0">
                <a:solidFill>
                  <a:srgbClr val="FFFFFF"/>
                </a:solidFill>
                <a:latin typeface="Arial Black"/>
                <a:cs typeface="Arial Black"/>
              </a:rPr>
              <a:t> </a:t>
            </a:r>
            <a:r>
              <a:rPr sz="2800" dirty="0">
                <a:solidFill>
                  <a:srgbClr val="FFFFFF"/>
                </a:solidFill>
                <a:latin typeface="Arial Black"/>
                <a:cs typeface="Arial Black"/>
              </a:rPr>
              <a:t>FO</a:t>
            </a:r>
            <a:r>
              <a:rPr sz="2800" spc="-70" dirty="0">
                <a:solidFill>
                  <a:srgbClr val="FFFFFF"/>
                </a:solidFill>
                <a:latin typeface="Arial Black"/>
                <a:cs typeface="Arial Black"/>
              </a:rPr>
              <a:t> </a:t>
            </a:r>
            <a:r>
              <a:rPr sz="2800" dirty="0">
                <a:solidFill>
                  <a:srgbClr val="FFFFFF"/>
                </a:solidFill>
                <a:latin typeface="Arial Black"/>
                <a:cs typeface="Arial Black"/>
              </a:rPr>
              <a:t>A</a:t>
            </a:r>
            <a:r>
              <a:rPr sz="2800" spc="-70" dirty="0">
                <a:solidFill>
                  <a:srgbClr val="FFFFFF"/>
                </a:solidFill>
                <a:latin typeface="Arial Black"/>
                <a:cs typeface="Arial Black"/>
              </a:rPr>
              <a:t> </a:t>
            </a:r>
            <a:r>
              <a:rPr sz="2800" dirty="0">
                <a:solidFill>
                  <a:srgbClr val="FFFFFF"/>
                </a:solidFill>
                <a:latin typeface="Arial Black"/>
                <a:cs typeface="Arial Black"/>
              </a:rPr>
              <a:t>STUDENT</a:t>
            </a:r>
            <a:r>
              <a:rPr sz="2800" spc="-65" dirty="0">
                <a:solidFill>
                  <a:srgbClr val="FFFFFF"/>
                </a:solidFill>
                <a:latin typeface="Arial Black"/>
                <a:cs typeface="Arial Black"/>
              </a:rPr>
              <a:t> </a:t>
            </a:r>
            <a:r>
              <a:rPr sz="2800" spc="-10" dirty="0">
                <a:solidFill>
                  <a:srgbClr val="FFFFFF"/>
                </a:solidFill>
                <a:latin typeface="Arial Black"/>
                <a:cs typeface="Arial Black"/>
              </a:rPr>
              <a:t>IDENTITY</a:t>
            </a:r>
            <a:endParaRPr sz="2800" dirty="0">
              <a:latin typeface="Arial Black"/>
              <a:cs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33" y="58039"/>
            <a:ext cx="8680856" cy="843821"/>
          </a:xfrm>
          <a:prstGeom prst="rect">
            <a:avLst/>
          </a:prstGeom>
        </p:spPr>
        <p:txBody>
          <a:bodyPr vert="horz" wrap="square" lIns="0" tIns="12700" rIns="0" bIns="0" rtlCol="0">
            <a:spAutoFit/>
          </a:bodyPr>
          <a:lstStyle/>
          <a:p>
            <a:pPr marL="12700">
              <a:lnSpc>
                <a:spcPct val="100000"/>
              </a:lnSpc>
              <a:spcBef>
                <a:spcPts val="100"/>
              </a:spcBef>
            </a:pPr>
            <a:r>
              <a:rPr b="1" u="sng" spc="204" dirty="0"/>
              <a:t>SCREENSHOT</a:t>
            </a:r>
          </a:p>
        </p:txBody>
      </p:sp>
      <p:pic>
        <p:nvPicPr>
          <p:cNvPr id="3" name="object 3"/>
          <p:cNvPicPr/>
          <p:nvPr/>
        </p:nvPicPr>
        <p:blipFill>
          <a:blip r:embed="rId2" cstate="print"/>
          <a:stretch>
            <a:fillRect/>
          </a:stretch>
        </p:blipFill>
        <p:spPr>
          <a:xfrm>
            <a:off x="177317" y="1086736"/>
            <a:ext cx="10437622" cy="57712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DIGITAL PORTFOLIO</vt:lpstr>
      <vt:lpstr>PROJECT TITLE</vt:lpstr>
      <vt:lpstr>AGENDA</vt:lpstr>
      <vt:lpstr>PROBLEM STATEMENT</vt:lpstr>
      <vt:lpstr>PROJECT OVERVIEW</vt:lpstr>
      <vt:lpstr>END USERS</vt:lpstr>
      <vt:lpstr>TOOLS AND TECNOLOGIES</vt:lpstr>
      <vt:lpstr>RESULTS AND SCREENSHOTS</vt:lpstr>
      <vt:lpstr>SCREENSHOT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Saravanan I</dc:creator>
  <cp:lastModifiedBy>Vicky Vicky</cp:lastModifiedBy>
  <cp:revision>5</cp:revision>
  <dcterms:created xsi:type="dcterms:W3CDTF">2025-08-28T07:16:56Z</dcterms:created>
  <dcterms:modified xsi:type="dcterms:W3CDTF">2025-08-28T11:37:07Z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2025-08-27T00:00:00Z</vt:filetime>
  </property>
  <property fmtid="{D5CDD505-2E9C-101B-9397-08002B2CF9AE}" pid="3" name="Creator">
    <vt:lpwstr>Microsoft® PowerPoint® 2016</vt:lpwstr>
  </property>
  <property fmtid="{D5CDD505-2E9C-101B-9397-08002B2CF9AE}" pid="4" name="LastSaved">
    <vt:filetime>2025-08-28T00:00:00Z</vt:filetime>
  </property>
  <property fmtid="{D5CDD505-2E9C-101B-9397-08002B2CF9AE}" pid="5" name="Producer">
    <vt:lpwstr>Microsoft® PowerPoint® 2016</vt:lpwstr>
  </property>
</Properties>
</file>