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Lst>
  <p:sldSz type="screen16x9" cy="6858000" cx="12192000"/>
  <p:notesSz cx="12192000" cy="6858000"/>
  <p:defaultTextStyle>
    <a:defPPr>
      <a:defRPr kern="0"/>
    </a:def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3" name=""/>
        <p:cNvGrpSpPr/>
        <p:nvPr/>
      </p:nvGrpSpPr>
      <p:grpSpPr>
        <a:xfrm>
          <a:off x="0" y="0"/>
          <a:ext cx="0" cy="0"/>
          <a:chOff x="0" y="0"/>
          <a:chExt cx="0" cy="0"/>
        </a:xfrm>
      </p:grpSpPr>
      <p:sp>
        <p:nvSpPr>
          <p:cNvPr id="104862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2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3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3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3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3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obj">
  <p:cSld name="Title Slide">
    <p:bg>
      <p:bgPr>
        <a:solidFill>
          <a:schemeClr val="bg1"/>
        </a:solidFill>
        <a:effectLst/>
      </p:bgPr>
    </p:bg>
    <p:spTree>
      <p:nvGrpSpPr>
        <p:cNvPr id="19" name=""/>
        <p:cNvGrpSpPr/>
        <p:nvPr/>
      </p:nvGrpSpPr>
      <p:grpSpPr>
        <a:xfrm>
          <a:off x="0" y="0"/>
          <a:ext cx="0" cy="0"/>
          <a:chOff x="0" y="0"/>
          <a:chExt cx="0" cy="0"/>
        </a:xfrm>
      </p:grpSpPr>
      <p:sp>
        <p:nvSpPr>
          <p:cNvPr id="1048590" name="bg object 16"/>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2C3339"/>
          </a:solidFill>
        </p:spPr>
        <p:txBody>
          <a:bodyPr bIns="0" lIns="0" rIns="0" rtlCol="0" tIns="0" wrap="square"/>
          <a:p/>
        </p:txBody>
      </p:sp>
      <p:pic>
        <p:nvPicPr>
          <p:cNvPr id="2097153" name="bg object 17"/>
          <p:cNvPicPr>
            <a:picLocks/>
          </p:cNvPicPr>
          <p:nvPr/>
        </p:nvPicPr>
        <p:blipFill>
          <a:blip xmlns:r="http://schemas.openxmlformats.org/officeDocument/2006/relationships" r:embed="rId1" cstate="print"/>
          <a:stretch>
            <a:fillRect/>
          </a:stretch>
        </p:blipFill>
        <p:spPr>
          <a:xfrm>
            <a:off x="0" y="0"/>
            <a:ext cx="2851530" cy="6858000"/>
          </a:xfrm>
          <a:prstGeom prst="rect"/>
        </p:spPr>
      </p:pic>
      <p:sp>
        <p:nvSpPr>
          <p:cNvPr id="1048591" name="Holder 2"/>
          <p:cNvSpPr>
            <a:spLocks noGrp="1"/>
          </p:cNvSpPr>
          <p:nvPr>
            <p:ph type="ctrTitle"/>
          </p:nvPr>
        </p:nvSpPr>
        <p:spPr>
          <a:xfrm>
            <a:off x="1051356" y="328929"/>
            <a:ext cx="6583375" cy="1032764"/>
          </a:xfrm>
          <a:prstGeom prst="rect"/>
        </p:spPr>
        <p:txBody>
          <a:bodyPr bIns="0" lIns="0" rIns="0" tIns="0" wrap="square">
            <a:spAutoFit/>
          </a:bodyPr>
          <a:lstStyle>
            <a:lvl1pPr>
              <a:defRPr b="0" sz="5400" i="0">
                <a:solidFill>
                  <a:schemeClr val="bg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lstStyle>
            <a:lvl1pPr>
              <a:defRPr b="0" sz="1800" i="0">
                <a:solidFill>
                  <a:schemeClr val="bg1"/>
                </a:solidFill>
                <a:latin typeface="Arial Black"/>
                <a:cs typeface="Arial Black"/>
              </a:defRPr>
            </a:lvl1pPr>
          </a:lstStyle>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595"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7" name=""/>
        <p:cNvGrpSpPr/>
        <p:nvPr/>
      </p:nvGrpSpPr>
      <p:grpSpPr>
        <a:xfrm>
          <a:off x="0" y="0"/>
          <a:ext cx="0" cy="0"/>
          <a:chOff x="0" y="0"/>
          <a:chExt cx="0" cy="0"/>
        </a:xfrm>
      </p:grpSpPr>
      <p:sp>
        <p:nvSpPr>
          <p:cNvPr id="1048583" name="Holder 2"/>
          <p:cNvSpPr>
            <a:spLocks noGrp="1"/>
          </p:cNvSpPr>
          <p:nvPr>
            <p:ph type="title"/>
          </p:nvPr>
        </p:nvSpPr>
        <p:spPr/>
        <p:txBody>
          <a:bodyPr bIns="0" lIns="0" rIns="0" tIns="0"/>
          <a:lstStyle>
            <a:lvl1pPr>
              <a:defRPr b="0" sz="5400" i="0">
                <a:solidFill>
                  <a:schemeClr val="bg1"/>
                </a:solidFill>
                <a:latin typeface="Trebuchet MS"/>
                <a:cs typeface="Trebuchet MS"/>
              </a:defRPr>
            </a:lvl1pPr>
          </a:lstStyle>
          <a:p/>
        </p:txBody>
      </p:sp>
      <p:sp>
        <p:nvSpPr>
          <p:cNvPr id="1048584" name="Holder 3"/>
          <p:cNvSpPr>
            <a:spLocks noGrp="1"/>
          </p:cNvSpPr>
          <p:nvPr>
            <p:ph type="body" idx="1"/>
          </p:nvPr>
        </p:nvSpPr>
        <p:spPr/>
        <p:txBody>
          <a:bodyPr bIns="0" lIns="0" rIns="0" tIns="0"/>
          <a:lstStyle>
            <a:lvl1pPr>
              <a:defRPr b="0" sz="1800" i="0">
                <a:solidFill>
                  <a:schemeClr val="bg1"/>
                </a:solidFill>
                <a:latin typeface="Arial Black"/>
                <a:cs typeface="Arial Black"/>
              </a:defRPr>
            </a:lvl1pPr>
          </a:lstStyle>
          <a:p/>
        </p:txBody>
      </p:sp>
      <p:sp>
        <p:nvSpPr>
          <p:cNvPr id="10485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587"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0" name=""/>
        <p:cNvGrpSpPr/>
        <p:nvPr/>
      </p:nvGrpSpPr>
      <p:grpSpPr>
        <a:xfrm>
          <a:off x="0" y="0"/>
          <a:ext cx="0" cy="0"/>
          <a:chOff x="0" y="0"/>
          <a:chExt cx="0" cy="0"/>
        </a:xfrm>
      </p:grpSpPr>
      <p:sp>
        <p:nvSpPr>
          <p:cNvPr id="1048619" name="Holder 2"/>
          <p:cNvSpPr>
            <a:spLocks noGrp="1"/>
          </p:cNvSpPr>
          <p:nvPr>
            <p:ph type="title"/>
          </p:nvPr>
        </p:nvSpPr>
        <p:spPr/>
        <p:txBody>
          <a:bodyPr bIns="0" lIns="0" rIns="0" tIns="0"/>
          <a:lstStyle>
            <a:lvl1pPr>
              <a:defRPr b="0" sz="5400" i="0">
                <a:solidFill>
                  <a:schemeClr val="bg1"/>
                </a:solidFill>
                <a:latin typeface="Trebuchet MS"/>
                <a:cs typeface="Trebuchet MS"/>
              </a:defRPr>
            </a:lvl1pPr>
          </a:lstStyle>
          <a:p/>
        </p:txBody>
      </p:sp>
      <p:sp>
        <p:nvSpPr>
          <p:cNvPr id="104862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2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2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624" name="Holder 7"/>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12" name="Holder 2"/>
          <p:cNvSpPr>
            <a:spLocks noGrp="1"/>
          </p:cNvSpPr>
          <p:nvPr>
            <p:ph type="title"/>
          </p:nvPr>
        </p:nvSpPr>
        <p:spPr/>
        <p:txBody>
          <a:bodyPr bIns="0" lIns="0" rIns="0" tIns="0"/>
          <a:lstStyle>
            <a:lvl1pPr>
              <a:defRPr b="0" sz="5400" i="0">
                <a:solidFill>
                  <a:schemeClr val="bg1"/>
                </a:solidFill>
                <a:latin typeface="Trebuchet MS"/>
                <a:cs typeface="Trebuchet MS"/>
              </a:defRPr>
            </a:lvl1pPr>
          </a:lstStyle>
          <a:p/>
        </p:txBody>
      </p:sp>
      <p:sp>
        <p:nvSpPr>
          <p:cNvPr id="1048613"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615" name="Holder 5"/>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1" name=""/>
        <p:cNvGrpSpPr/>
        <p:nvPr/>
      </p:nvGrpSpPr>
      <p:grpSpPr>
        <a:xfrm>
          <a:off x="0" y="0"/>
          <a:ext cx="0" cy="0"/>
          <a:chOff x="0" y="0"/>
          <a:chExt cx="0" cy="0"/>
        </a:xfrm>
      </p:grpSpPr>
      <p:sp>
        <p:nvSpPr>
          <p:cNvPr id="104862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627" name="Holder 4"/>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image" Target="../media/image1.png"/><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1" name=""/>
        <p:cNvGrpSpPr/>
        <p:nvPr/>
      </p:nvGrpSpPr>
      <p:grpSpPr>
        <a:xfrm>
          <a:off x="0" y="0"/>
          <a:ext cx="0" cy="0"/>
          <a:chOff x="0" y="0"/>
          <a:chExt cx="0" cy="0"/>
        </a:xfrm>
      </p:grpSpPr>
      <p:sp>
        <p:nvSpPr>
          <p:cNvPr id="1048576" name="bg object 16"/>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2C3339"/>
          </a:solidFill>
        </p:spPr>
        <p:txBody>
          <a:bodyPr bIns="0" lIns="0" rIns="0" rtlCol="0" tIns="0" wrap="square"/>
          <a:p/>
        </p:txBody>
      </p:sp>
      <p:pic>
        <p:nvPicPr>
          <p:cNvPr id="2097152" name="bg object 17"/>
          <p:cNvPicPr>
            <a:picLocks/>
          </p:cNvPicPr>
          <p:nvPr/>
        </p:nvPicPr>
        <p:blipFill>
          <a:blip xmlns:r="http://schemas.openxmlformats.org/officeDocument/2006/relationships" r:embed="rId6" cstate="print"/>
          <a:stretch>
            <a:fillRect/>
          </a:stretch>
        </p:blipFill>
        <p:spPr>
          <a:xfrm>
            <a:off x="0" y="0"/>
            <a:ext cx="2851530" cy="6858000"/>
          </a:xfrm>
          <a:prstGeom prst="rect"/>
        </p:spPr>
      </p:pic>
      <p:sp>
        <p:nvSpPr>
          <p:cNvPr id="1048577" name="bg object 18"/>
          <p:cNvSpPr/>
          <p:nvPr/>
        </p:nvSpPr>
        <p:spPr>
          <a:xfrm>
            <a:off x="0" y="0"/>
            <a:ext cx="1742439" cy="6858000"/>
          </a:xfrm>
          <a:custGeom>
            <a:avLst/>
            <a:ahLst/>
            <a:rect l="l" t="t" r="r" b="b"/>
            <a:pathLst>
              <a:path w="1742439" h="6858000">
                <a:moveTo>
                  <a:pt x="1742274" y="4712513"/>
                </a:moveTo>
                <a:lnTo>
                  <a:pt x="1740535" y="4700841"/>
                </a:lnTo>
                <a:lnTo>
                  <a:pt x="1735328" y="4689602"/>
                </a:lnTo>
                <a:lnTo>
                  <a:pt x="1378839" y="4337939"/>
                </a:lnTo>
                <a:lnTo>
                  <a:pt x="1378839" y="4333240"/>
                </a:lnTo>
                <a:lnTo>
                  <a:pt x="1374140" y="4333240"/>
                </a:lnTo>
                <a:lnTo>
                  <a:pt x="1369733" y="4329798"/>
                </a:lnTo>
                <a:lnTo>
                  <a:pt x="1363560" y="4326788"/>
                </a:lnTo>
                <a:lnTo>
                  <a:pt x="1355636" y="4324655"/>
                </a:lnTo>
                <a:lnTo>
                  <a:pt x="1345946" y="4323842"/>
                </a:lnTo>
                <a:lnTo>
                  <a:pt x="182880" y="4323842"/>
                </a:lnTo>
                <a:lnTo>
                  <a:pt x="182880" y="0"/>
                </a:lnTo>
                <a:lnTo>
                  <a:pt x="0" y="0"/>
                </a:lnTo>
                <a:lnTo>
                  <a:pt x="0" y="4323842"/>
                </a:lnTo>
                <a:lnTo>
                  <a:pt x="0" y="5102352"/>
                </a:lnTo>
                <a:lnTo>
                  <a:pt x="0" y="6858000"/>
                </a:lnTo>
                <a:lnTo>
                  <a:pt x="182880" y="6858000"/>
                </a:lnTo>
                <a:lnTo>
                  <a:pt x="182880" y="5102352"/>
                </a:lnTo>
                <a:lnTo>
                  <a:pt x="1345946" y="5102352"/>
                </a:lnTo>
                <a:lnTo>
                  <a:pt x="1355636" y="5101552"/>
                </a:lnTo>
                <a:lnTo>
                  <a:pt x="1363560" y="5099431"/>
                </a:lnTo>
                <a:lnTo>
                  <a:pt x="1369733" y="5096459"/>
                </a:lnTo>
                <a:lnTo>
                  <a:pt x="1374140" y="5093081"/>
                </a:lnTo>
                <a:lnTo>
                  <a:pt x="1374140" y="5088382"/>
                </a:lnTo>
                <a:lnTo>
                  <a:pt x="1378839" y="5088382"/>
                </a:lnTo>
                <a:lnTo>
                  <a:pt x="1735328" y="4731893"/>
                </a:lnTo>
                <a:lnTo>
                  <a:pt x="1740535" y="4723308"/>
                </a:lnTo>
                <a:lnTo>
                  <a:pt x="1742274" y="4712513"/>
                </a:lnTo>
                <a:close/>
              </a:path>
            </a:pathLst>
          </a:custGeom>
          <a:solidFill>
            <a:srgbClr val="DE31DE"/>
          </a:solidFill>
        </p:spPr>
        <p:txBody>
          <a:bodyPr bIns="0" lIns="0" rIns="0" rtlCol="0" tIns="0" wrap="square"/>
          <a:p/>
        </p:txBody>
      </p:sp>
      <p:sp>
        <p:nvSpPr>
          <p:cNvPr id="1048578" name="Holder 2"/>
          <p:cNvSpPr>
            <a:spLocks noGrp="1"/>
          </p:cNvSpPr>
          <p:nvPr>
            <p:ph type="title"/>
          </p:nvPr>
        </p:nvSpPr>
        <p:spPr>
          <a:xfrm>
            <a:off x="256133" y="58039"/>
            <a:ext cx="8680856" cy="2260219"/>
          </a:xfrm>
          <a:prstGeom prst="rect"/>
        </p:spPr>
        <p:txBody>
          <a:bodyPr bIns="0" lIns="0" rIns="0" tIns="0" wrap="square">
            <a:spAutoFit/>
          </a:bodyPr>
          <a:lstStyle>
            <a:lvl1pPr>
              <a:defRPr b="0" sz="5400" i="0">
                <a:solidFill>
                  <a:schemeClr val="bg1"/>
                </a:solidFill>
                <a:latin typeface="Trebuchet MS"/>
                <a:cs typeface="Trebuchet MS"/>
              </a:defRPr>
            </a:lvl1pPr>
          </a:lstStyle>
          <a:p/>
        </p:txBody>
      </p:sp>
      <p:sp>
        <p:nvSpPr>
          <p:cNvPr id="1048579" name="Holder 3"/>
          <p:cNvSpPr>
            <a:spLocks noGrp="1"/>
          </p:cNvSpPr>
          <p:nvPr>
            <p:ph type="body" idx="1"/>
          </p:nvPr>
        </p:nvSpPr>
        <p:spPr>
          <a:xfrm>
            <a:off x="1218691" y="3107182"/>
            <a:ext cx="6950075" cy="2432685"/>
          </a:xfrm>
          <a:prstGeom prst="rect"/>
        </p:spPr>
        <p:txBody>
          <a:bodyPr bIns="0" lIns="0" rIns="0" tIns="0" wrap="square">
            <a:spAutoFit/>
          </a:bodyPr>
          <a:lstStyle>
            <a:lvl1pPr>
              <a:defRPr b="0" sz="1800" i="0">
                <a:solidFill>
                  <a:schemeClr val="bg1"/>
                </a:solidFill>
                <a:latin typeface="Arial Black"/>
                <a:cs typeface="Arial Black"/>
              </a:defRPr>
            </a:lvl1pPr>
          </a:lstStyle>
          <a:p/>
        </p:txBody>
      </p:sp>
      <p:sp>
        <p:nvSpPr>
          <p:cNvPr id="1048580"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1"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1048582" name="Holder 6"/>
          <p:cNvSpPr>
            <a:spLocks noGrp="1"/>
          </p:cNvSpPr>
          <p:nvPr>
            <p:ph type="sldNum" sz="quarter" idx="7"/>
          </p:nvPr>
        </p:nvSpPr>
        <p:spPr>
          <a:xfrm>
            <a:off x="8778240" y="6377940"/>
            <a:ext cx="2804160" cy="342900"/>
          </a:xfrm>
          <a:prstGeom prst="rect"/>
        </p:spPr>
        <p:txBody>
          <a:bodyPr bIns="0" lIns="0" rIns="0" tIns="0" wrap="square">
            <a:spAutoFit/>
          </a:bodyPr>
          <a:lstStyle>
            <a:lvl1pPr algn="r">
              <a:defRPr>
                <a:solidFill>
                  <a:schemeClr val="tx1">
                    <a:tint val="75000"/>
                  </a:schemeClr>
                </a:solidFill>
              </a:defRPr>
            </a:lvl1pPr>
          </a:lstStyle>
          <a:p>
            <a:fld id="{B6F15528-21DE-4FAA-801E-634DDDAF4B2B}" type="slidenum">
              <a:t>‹#›</a:t>
            </a:fld>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8" name="object 2"/>
          <p:cNvSpPr txBox="1">
            <a:spLocks noGrp="1"/>
          </p:cNvSpPr>
          <p:nvPr>
            <p:ph type="title"/>
          </p:nvPr>
        </p:nvSpPr>
        <p:spPr>
          <a:xfrm>
            <a:off x="2477769" y="216854"/>
            <a:ext cx="8726341" cy="812800"/>
          </a:xfrm>
          <a:prstGeom prst="rect"/>
        </p:spPr>
        <p:txBody>
          <a:bodyPr bIns="0" lIns="0" rIns="0" rtlCol="0" tIns="12700" vert="horz" wrap="square">
            <a:spAutoFit/>
          </a:bodyPr>
          <a:p>
            <a:pPr marL="12700">
              <a:lnSpc>
                <a:spcPct val="100000"/>
              </a:lnSpc>
              <a:spcBef>
                <a:spcPts val="100"/>
              </a:spcBef>
            </a:pPr>
            <a:r>
              <a:rPr b="1" dirty="0" spc="105" u="sng"/>
              <a:t>DIGITAL</a:t>
            </a:r>
            <a:r>
              <a:rPr b="1" dirty="0" spc="-85" u="sng"/>
              <a:t> </a:t>
            </a:r>
            <a:r>
              <a:rPr b="1" dirty="0" spc="195" u="sng"/>
              <a:t>PORTFOLIO</a:t>
            </a:r>
          </a:p>
        </p:txBody>
      </p:sp>
      <p:sp>
        <p:nvSpPr>
          <p:cNvPr id="1048589" name="object 3"/>
          <p:cNvSpPr txBox="1"/>
          <p:nvPr/>
        </p:nvSpPr>
        <p:spPr>
          <a:xfrm>
            <a:off x="207818" y="1892575"/>
            <a:ext cx="11776364" cy="3545993"/>
          </a:xfrm>
          <a:prstGeom prst="rect"/>
          <a:ln>
            <a:solidFill>
              <a:schemeClr val="bg1"/>
            </a:solidFill>
          </a:ln>
        </p:spPr>
        <p:txBody>
          <a:bodyPr bIns="0" lIns="0" rIns="0" rtlCol="0" tIns="139700" vert="horz" wrap="square">
            <a:spAutoFit/>
          </a:bodyPr>
          <a:p>
            <a:pPr marL="12700">
              <a:lnSpc>
                <a:spcPct val="100000"/>
              </a:lnSpc>
              <a:spcBef>
                <a:spcPts val="1100"/>
              </a:spcBef>
            </a:pPr>
            <a:r>
              <a:rPr b="1" dirty="0" sz="2400">
                <a:solidFill>
                  <a:srgbClr val="FFFFFF"/>
                </a:solidFill>
                <a:latin typeface="Arial Black"/>
                <a:cs typeface="Arial Black"/>
              </a:rPr>
              <a:t>STUDENT</a:t>
            </a:r>
            <a:r>
              <a:rPr b="1" dirty="0" sz="2400" spc="-35">
                <a:solidFill>
                  <a:srgbClr val="FFFFFF"/>
                </a:solidFill>
                <a:latin typeface="Arial Black"/>
                <a:cs typeface="Arial Black"/>
              </a:rPr>
              <a:t> </a:t>
            </a:r>
            <a:r>
              <a:rPr b="1" dirty="0" sz="2400">
                <a:solidFill>
                  <a:srgbClr val="FFFFFF"/>
                </a:solidFill>
                <a:latin typeface="Arial Black"/>
                <a:cs typeface="Arial Black"/>
              </a:rPr>
              <a:t>NAME:VIGNESH</a:t>
            </a:r>
            <a:r>
              <a:rPr b="1" dirty="0" sz="2400" spc="-40">
                <a:solidFill>
                  <a:srgbClr val="FFFFFF"/>
                </a:solidFill>
                <a:latin typeface="Arial Black"/>
                <a:cs typeface="Arial Black"/>
              </a:rPr>
              <a:t> </a:t>
            </a:r>
            <a:r>
              <a:rPr b="1" dirty="0" sz="2400" spc="-50">
                <a:solidFill>
                  <a:srgbClr val="FFFFFF"/>
                </a:solidFill>
                <a:latin typeface="Arial Black"/>
                <a:cs typeface="Arial Black"/>
              </a:rPr>
              <a:t>K</a:t>
            </a:r>
            <a:endParaRPr b="1" dirty="0" sz="2400">
              <a:latin typeface="Arial Black"/>
              <a:cs typeface="Arial Black"/>
            </a:endParaRPr>
          </a:p>
          <a:p>
            <a:pPr marL="12700" marR="817880">
              <a:lnSpc>
                <a:spcPct val="146100"/>
              </a:lnSpc>
              <a:spcBef>
                <a:spcPts val="5"/>
              </a:spcBef>
            </a:pPr>
            <a:endParaRPr b="1" dirty="0" sz="2400" lang="en-GB">
              <a:solidFill>
                <a:srgbClr val="FFFFFF"/>
              </a:solidFill>
              <a:latin typeface="Arial Black"/>
              <a:cs typeface="Arial Black"/>
            </a:endParaRPr>
          </a:p>
          <a:p>
            <a:pPr marL="12700" marR="817880">
              <a:lnSpc>
                <a:spcPct val="146100"/>
              </a:lnSpc>
              <a:spcBef>
                <a:spcPts val="5"/>
              </a:spcBef>
            </a:pPr>
            <a:r>
              <a:rPr b="1" dirty="0" sz="2400">
                <a:solidFill>
                  <a:srgbClr val="FFFFFF"/>
                </a:solidFill>
                <a:latin typeface="Arial Black"/>
                <a:cs typeface="Arial Black"/>
              </a:rPr>
              <a:t>ROLL</a:t>
            </a:r>
            <a:r>
              <a:rPr b="1" dirty="0" sz="2400" spc="-40">
                <a:solidFill>
                  <a:srgbClr val="FFFFFF"/>
                </a:solidFill>
                <a:latin typeface="Arial Black"/>
                <a:cs typeface="Arial Black"/>
              </a:rPr>
              <a:t> </a:t>
            </a:r>
            <a:r>
              <a:rPr b="1" dirty="0" sz="2400">
                <a:solidFill>
                  <a:srgbClr val="FFFFFF"/>
                </a:solidFill>
                <a:latin typeface="Arial Black"/>
                <a:cs typeface="Arial Black"/>
              </a:rPr>
              <a:t>NO</a:t>
            </a:r>
            <a:r>
              <a:rPr b="1" dirty="0" sz="2400" spc="-35">
                <a:solidFill>
                  <a:srgbClr val="FFFFFF"/>
                </a:solidFill>
                <a:latin typeface="Arial Black"/>
                <a:cs typeface="Arial Black"/>
              </a:rPr>
              <a:t> </a:t>
            </a:r>
            <a:r>
              <a:rPr b="1" dirty="0" sz="2400">
                <a:solidFill>
                  <a:srgbClr val="FFFFFF"/>
                </a:solidFill>
                <a:latin typeface="Arial Black"/>
                <a:cs typeface="Arial Black"/>
              </a:rPr>
              <a:t>AND</a:t>
            </a:r>
            <a:r>
              <a:rPr b="1" dirty="0" sz="2400" spc="-40">
                <a:solidFill>
                  <a:srgbClr val="FFFFFF"/>
                </a:solidFill>
                <a:latin typeface="Arial Black"/>
                <a:cs typeface="Arial Black"/>
              </a:rPr>
              <a:t> </a:t>
            </a:r>
            <a:r>
              <a:rPr b="1" dirty="0" sz="2400" spc="-10">
                <a:solidFill>
                  <a:srgbClr val="FFFFFF"/>
                </a:solidFill>
                <a:latin typeface="Arial Black"/>
                <a:cs typeface="Arial Black"/>
              </a:rPr>
              <a:t>NMID:asanm1082413108180252108</a:t>
            </a:r>
            <a:r>
              <a:rPr b="1" dirty="0" sz="2400" lang="en-GB" spc="-10">
                <a:solidFill>
                  <a:srgbClr val="FFFFFF"/>
                </a:solidFill>
                <a:latin typeface="Arial Black"/>
                <a:cs typeface="Arial Black"/>
              </a:rPr>
              <a:t>2</a:t>
            </a:r>
          </a:p>
          <a:p>
            <a:pPr marL="12700" marR="817880">
              <a:lnSpc>
                <a:spcPct val="146100"/>
              </a:lnSpc>
              <a:spcBef>
                <a:spcPts val="5"/>
              </a:spcBef>
            </a:pPr>
            <a:endParaRPr b="1" dirty="0" sz="2400" lang="en-GB" spc="-10">
              <a:solidFill>
                <a:srgbClr val="FFFFFF"/>
              </a:solidFill>
              <a:latin typeface="Arial Black"/>
              <a:cs typeface="Arial Black"/>
            </a:endParaRPr>
          </a:p>
          <a:p>
            <a:pPr marL="12700" marR="817880">
              <a:lnSpc>
                <a:spcPct val="146100"/>
              </a:lnSpc>
              <a:spcBef>
                <a:spcPts val="5"/>
              </a:spcBef>
            </a:pPr>
            <a:r>
              <a:rPr b="1" dirty="0" sz="2400" spc="-25">
                <a:solidFill>
                  <a:srgbClr val="FFFFFF"/>
                </a:solidFill>
                <a:latin typeface="Arial Black"/>
                <a:cs typeface="Arial Black"/>
              </a:rPr>
              <a:t>DEPARTMENT:</a:t>
            </a:r>
            <a:r>
              <a:rPr b="1" dirty="0" sz="2400" spc="-105">
                <a:solidFill>
                  <a:srgbClr val="FFFFFF"/>
                </a:solidFill>
                <a:latin typeface="Arial Black"/>
                <a:cs typeface="Arial Black"/>
              </a:rPr>
              <a:t> </a:t>
            </a:r>
            <a:r>
              <a:rPr b="1" dirty="0" sz="2400">
                <a:solidFill>
                  <a:srgbClr val="FFFFFF"/>
                </a:solidFill>
                <a:latin typeface="Arial Black"/>
                <a:cs typeface="Arial Black"/>
              </a:rPr>
              <a:t>COMPUTER</a:t>
            </a:r>
            <a:r>
              <a:rPr b="1" dirty="0" sz="2400" spc="-100">
                <a:solidFill>
                  <a:srgbClr val="FFFFFF"/>
                </a:solidFill>
                <a:latin typeface="Arial Black"/>
                <a:cs typeface="Arial Black"/>
              </a:rPr>
              <a:t> </a:t>
            </a:r>
            <a:r>
              <a:rPr b="1" dirty="0" sz="2400" spc="-10">
                <a:solidFill>
                  <a:srgbClr val="FFFFFF"/>
                </a:solidFill>
                <a:latin typeface="Arial Black"/>
                <a:cs typeface="Arial Black"/>
              </a:rPr>
              <a:t>SCIENCE</a:t>
            </a:r>
            <a:endParaRPr b="1" dirty="0" sz="2400">
              <a:latin typeface="Arial Black"/>
              <a:cs typeface="Arial Black"/>
            </a:endParaRPr>
          </a:p>
          <a:p>
            <a:pPr marL="12700">
              <a:lnSpc>
                <a:spcPct val="100000"/>
              </a:lnSpc>
              <a:spcBef>
                <a:spcPts val="1019"/>
              </a:spcBef>
            </a:pPr>
            <a:endParaRPr b="1" dirty="0" sz="2400" lang="en-GB" spc="-25">
              <a:solidFill>
                <a:srgbClr val="FFFFFF"/>
              </a:solidFill>
              <a:latin typeface="Arial Black"/>
              <a:cs typeface="Arial Black"/>
            </a:endParaRPr>
          </a:p>
          <a:p>
            <a:pPr marL="12700">
              <a:lnSpc>
                <a:spcPct val="100000"/>
              </a:lnSpc>
              <a:spcBef>
                <a:spcPts val="1019"/>
              </a:spcBef>
            </a:pPr>
            <a:r>
              <a:rPr b="1" dirty="0" sz="2400" spc="-25">
                <a:solidFill>
                  <a:srgbClr val="FFFFFF"/>
                </a:solidFill>
                <a:latin typeface="Arial Black"/>
                <a:cs typeface="Arial Black"/>
              </a:rPr>
              <a:t>COLLEGE/UNIVERSITY</a:t>
            </a:r>
            <a:r>
              <a:rPr b="1" dirty="0" sz="2400" spc="-25">
                <a:solidFill>
                  <a:srgbClr val="FFFFFF"/>
                </a:solidFill>
                <a:latin typeface="Trebuchet MS"/>
                <a:cs typeface="Trebuchet MS"/>
              </a:rPr>
              <a:t>:</a:t>
            </a:r>
            <a:r>
              <a:rPr b="1" dirty="0" sz="2400" spc="-25">
                <a:solidFill>
                  <a:srgbClr val="FFFFFF"/>
                </a:solidFill>
                <a:latin typeface="Arial Black"/>
                <a:cs typeface="Arial Black"/>
              </a:rPr>
              <a:t>TKGAC/AN</a:t>
            </a:r>
            <a:r>
              <a:rPr b="1" dirty="0" sz="2400" lang="en-GB" spc="-25">
                <a:solidFill>
                  <a:srgbClr val="FFFFFF"/>
                </a:solidFill>
                <a:latin typeface="Arial Black"/>
                <a:cs typeface="Arial Black"/>
              </a:rPr>
              <a:t>NAMALAI </a:t>
            </a:r>
            <a:r>
              <a:rPr b="1" dirty="0" sz="2400" spc="-10">
                <a:solidFill>
                  <a:srgbClr val="FFFFFF"/>
                </a:solidFill>
                <a:latin typeface="Arial Black"/>
                <a:cs typeface="Arial Black"/>
              </a:rPr>
              <a:t>UNIVERSITY</a:t>
            </a:r>
            <a:endParaRPr b="1" dirty="0" sz="240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7" name="object 2"/>
          <p:cNvSpPr txBox="1">
            <a:spLocks noGrp="1"/>
          </p:cNvSpPr>
          <p:nvPr>
            <p:ph type="title"/>
          </p:nvPr>
        </p:nvSpPr>
        <p:spPr>
          <a:xfrm>
            <a:off x="256133" y="58039"/>
            <a:ext cx="8680856" cy="843821"/>
          </a:xfrm>
          <a:prstGeom prst="rect"/>
        </p:spPr>
        <p:txBody>
          <a:bodyPr bIns="0" lIns="0" rIns="0" rtlCol="0" tIns="12700" vert="horz" wrap="square">
            <a:spAutoFit/>
          </a:bodyPr>
          <a:p>
            <a:pPr marL="330835">
              <a:lnSpc>
                <a:spcPct val="100000"/>
              </a:lnSpc>
              <a:spcBef>
                <a:spcPts val="100"/>
              </a:spcBef>
            </a:pPr>
            <a:r>
              <a:rPr b="1" dirty="0" spc="484" u="sng"/>
              <a:t>CONCLUSION</a:t>
            </a:r>
          </a:p>
        </p:txBody>
      </p:sp>
      <p:sp>
        <p:nvSpPr>
          <p:cNvPr id="1048618" name="object 3"/>
          <p:cNvSpPr txBox="1"/>
          <p:nvPr/>
        </p:nvSpPr>
        <p:spPr>
          <a:xfrm>
            <a:off x="813202" y="1536091"/>
            <a:ext cx="10427052" cy="2366545"/>
          </a:xfrm>
          <a:prstGeom prst="rect"/>
          <a:ln>
            <a:solidFill>
              <a:schemeClr val="bg1"/>
            </a:solidFill>
          </a:ln>
        </p:spPr>
        <p:txBody>
          <a:bodyPr bIns="0" lIns="0" rIns="0" rtlCol="0" tIns="39370" vert="horz" wrap="square">
            <a:spAutoFit/>
          </a:bodyPr>
          <a:p>
            <a:pPr indent="-457200" marL="469900" marR="5080">
              <a:lnSpc>
                <a:spcPct val="90200"/>
              </a:lnSpc>
              <a:spcBef>
                <a:spcPts val="310"/>
              </a:spcBef>
              <a:buFont typeface="Arial" panose="020B0604020202020204" pitchFamily="34" charset="0"/>
              <a:buChar char="•"/>
            </a:pPr>
            <a:r>
              <a:rPr dirty="0" sz="2800">
                <a:solidFill>
                  <a:srgbClr val="FFFFFF"/>
                </a:solidFill>
                <a:latin typeface="Arial Black"/>
                <a:cs typeface="Arial Black"/>
              </a:rPr>
              <a:t>THE</a:t>
            </a:r>
            <a:r>
              <a:rPr dirty="0" sz="2800" spc="-60">
                <a:solidFill>
                  <a:srgbClr val="FFFFFF"/>
                </a:solidFill>
                <a:latin typeface="Arial Black"/>
                <a:cs typeface="Arial Black"/>
              </a:rPr>
              <a:t> </a:t>
            </a:r>
            <a:r>
              <a:rPr dirty="0" sz="2800">
                <a:solidFill>
                  <a:srgbClr val="FFFFFF"/>
                </a:solidFill>
                <a:latin typeface="Arial Black"/>
                <a:cs typeface="Arial Black"/>
              </a:rPr>
              <a:t>PROJECT</a:t>
            </a:r>
            <a:r>
              <a:rPr dirty="0" sz="2800" spc="-55">
                <a:solidFill>
                  <a:srgbClr val="FFFFFF"/>
                </a:solidFill>
                <a:latin typeface="Arial Black"/>
                <a:cs typeface="Arial Black"/>
              </a:rPr>
              <a:t> </a:t>
            </a:r>
            <a:r>
              <a:rPr dirty="0" sz="2800" spc="-10">
                <a:solidFill>
                  <a:srgbClr val="FFFFFF"/>
                </a:solidFill>
                <a:latin typeface="Arial Black"/>
                <a:cs typeface="Arial Black"/>
              </a:rPr>
              <a:t>PROVES</a:t>
            </a:r>
            <a:r>
              <a:rPr dirty="0" sz="2800" spc="-60">
                <a:solidFill>
                  <a:srgbClr val="FFFFFF"/>
                </a:solidFill>
                <a:latin typeface="Arial Black"/>
                <a:cs typeface="Arial Black"/>
              </a:rPr>
              <a:t> </a:t>
            </a:r>
            <a:r>
              <a:rPr dirty="0" sz="2800">
                <a:solidFill>
                  <a:srgbClr val="FFFFFF"/>
                </a:solidFill>
                <a:latin typeface="Arial Black"/>
                <a:cs typeface="Arial Black"/>
              </a:rPr>
              <a:t>HOW</a:t>
            </a:r>
            <a:r>
              <a:rPr dirty="0" sz="2800" spc="-60">
                <a:solidFill>
                  <a:srgbClr val="FFFFFF"/>
                </a:solidFill>
                <a:latin typeface="Arial Black"/>
                <a:cs typeface="Arial Black"/>
              </a:rPr>
              <a:t> </a:t>
            </a:r>
            <a:r>
              <a:rPr dirty="0" sz="2800">
                <a:solidFill>
                  <a:srgbClr val="FFFFFF"/>
                </a:solidFill>
                <a:latin typeface="Arial Black"/>
                <a:cs typeface="Arial Black"/>
              </a:rPr>
              <a:t>A</a:t>
            </a:r>
            <a:r>
              <a:rPr dirty="0" sz="2800" spc="-60">
                <a:solidFill>
                  <a:srgbClr val="FFFFFF"/>
                </a:solidFill>
                <a:latin typeface="Arial Black"/>
                <a:cs typeface="Arial Black"/>
              </a:rPr>
              <a:t> </a:t>
            </a:r>
            <a:r>
              <a:rPr dirty="0" sz="2800" spc="-10">
                <a:solidFill>
                  <a:srgbClr val="FFFFFF"/>
                </a:solidFill>
                <a:latin typeface="Arial Black"/>
                <a:cs typeface="Arial Black"/>
              </a:rPr>
              <a:t>DIGITAL</a:t>
            </a:r>
            <a:r>
              <a:rPr dirty="0" sz="2800" spc="-60">
                <a:solidFill>
                  <a:srgbClr val="FFFFFF"/>
                </a:solidFill>
                <a:latin typeface="Arial Black"/>
                <a:cs typeface="Arial Black"/>
              </a:rPr>
              <a:t> </a:t>
            </a:r>
            <a:r>
              <a:rPr dirty="0" sz="2800">
                <a:solidFill>
                  <a:srgbClr val="FFFFFF"/>
                </a:solidFill>
                <a:latin typeface="Arial Black"/>
                <a:cs typeface="Arial Black"/>
              </a:rPr>
              <a:t>PORTFOLIO</a:t>
            </a:r>
            <a:r>
              <a:rPr dirty="0" sz="2800" spc="-60">
                <a:solidFill>
                  <a:srgbClr val="FFFFFF"/>
                </a:solidFill>
                <a:latin typeface="Arial Black"/>
                <a:cs typeface="Arial Black"/>
              </a:rPr>
              <a:t> </a:t>
            </a:r>
            <a:r>
              <a:rPr dirty="0" sz="2800">
                <a:solidFill>
                  <a:srgbClr val="FFFFFF"/>
                </a:solidFill>
                <a:latin typeface="Arial Black"/>
                <a:cs typeface="Arial Black"/>
              </a:rPr>
              <a:t>CAN</a:t>
            </a:r>
            <a:r>
              <a:rPr dirty="0" sz="2800" spc="-60">
                <a:solidFill>
                  <a:srgbClr val="FFFFFF"/>
                </a:solidFill>
                <a:latin typeface="Arial Black"/>
                <a:cs typeface="Arial Black"/>
              </a:rPr>
              <a:t> </a:t>
            </a:r>
            <a:r>
              <a:rPr dirty="0" sz="2800">
                <a:solidFill>
                  <a:srgbClr val="FFFFFF"/>
                </a:solidFill>
                <a:latin typeface="Arial Black"/>
                <a:cs typeface="Arial Black"/>
              </a:rPr>
              <a:t>SERVE</a:t>
            </a:r>
            <a:r>
              <a:rPr dirty="0" sz="2800" spc="-60">
                <a:solidFill>
                  <a:srgbClr val="FFFFFF"/>
                </a:solidFill>
                <a:latin typeface="Arial Black"/>
                <a:cs typeface="Arial Black"/>
              </a:rPr>
              <a:t> </a:t>
            </a:r>
            <a:r>
              <a:rPr dirty="0" sz="2800">
                <a:solidFill>
                  <a:srgbClr val="FFFFFF"/>
                </a:solidFill>
                <a:latin typeface="Arial Black"/>
                <a:cs typeface="Arial Black"/>
              </a:rPr>
              <a:t>AS</a:t>
            </a:r>
            <a:r>
              <a:rPr dirty="0" sz="2800" spc="-60">
                <a:solidFill>
                  <a:srgbClr val="FFFFFF"/>
                </a:solidFill>
                <a:latin typeface="Arial Black"/>
                <a:cs typeface="Arial Black"/>
              </a:rPr>
              <a:t> </a:t>
            </a:r>
            <a:r>
              <a:rPr dirty="0" sz="2800" spc="-50">
                <a:solidFill>
                  <a:srgbClr val="FFFFFF"/>
                </a:solidFill>
                <a:latin typeface="Arial Black"/>
                <a:cs typeface="Arial Black"/>
              </a:rPr>
              <a:t>A </a:t>
            </a:r>
            <a:r>
              <a:rPr dirty="0" sz="2800">
                <a:solidFill>
                  <a:srgbClr val="FFFFFF"/>
                </a:solidFill>
                <a:latin typeface="Arial Black"/>
                <a:cs typeface="Arial Black"/>
              </a:rPr>
              <a:t>PERSONAL</a:t>
            </a:r>
            <a:r>
              <a:rPr dirty="0" sz="2800" spc="-75">
                <a:solidFill>
                  <a:srgbClr val="FFFFFF"/>
                </a:solidFill>
                <a:latin typeface="Arial Black"/>
                <a:cs typeface="Arial Black"/>
              </a:rPr>
              <a:t> </a:t>
            </a:r>
            <a:r>
              <a:rPr dirty="0" sz="2800">
                <a:solidFill>
                  <a:srgbClr val="FFFFFF"/>
                </a:solidFill>
                <a:latin typeface="Arial Black"/>
                <a:cs typeface="Arial Black"/>
              </a:rPr>
              <a:t>BRAND</a:t>
            </a:r>
            <a:r>
              <a:rPr dirty="0" sz="2800" spc="-80">
                <a:solidFill>
                  <a:srgbClr val="FFFFFF"/>
                </a:solidFill>
                <a:latin typeface="Arial Black"/>
                <a:cs typeface="Arial Black"/>
              </a:rPr>
              <a:t> </a:t>
            </a:r>
            <a:r>
              <a:rPr dirty="0" sz="2800">
                <a:solidFill>
                  <a:srgbClr val="FFFFFF"/>
                </a:solidFill>
                <a:latin typeface="Arial Black"/>
                <a:cs typeface="Arial Black"/>
              </a:rPr>
              <a:t>FOR</a:t>
            </a:r>
            <a:r>
              <a:rPr dirty="0" sz="2800" spc="-75">
                <a:solidFill>
                  <a:srgbClr val="FFFFFF"/>
                </a:solidFill>
                <a:latin typeface="Arial Black"/>
                <a:cs typeface="Arial Black"/>
              </a:rPr>
              <a:t> </a:t>
            </a:r>
            <a:r>
              <a:rPr dirty="0" sz="2800">
                <a:solidFill>
                  <a:srgbClr val="FFFFFF"/>
                </a:solidFill>
                <a:latin typeface="Arial Black"/>
                <a:cs typeface="Arial Black"/>
              </a:rPr>
              <a:t>STUDENTS</a:t>
            </a:r>
            <a:r>
              <a:rPr dirty="0" sz="2800" spc="-55">
                <a:solidFill>
                  <a:srgbClr val="FFFFFF"/>
                </a:solidFill>
                <a:latin typeface="Arial Black"/>
                <a:cs typeface="Arial Black"/>
              </a:rPr>
              <a:t> </a:t>
            </a:r>
            <a:r>
              <a:rPr dirty="0" sz="2800">
                <a:solidFill>
                  <a:srgbClr val="FFFFFF"/>
                </a:solidFill>
                <a:latin typeface="Arial Black"/>
                <a:cs typeface="Arial Black"/>
              </a:rPr>
              <a:t>.IT</a:t>
            </a:r>
            <a:r>
              <a:rPr dirty="0" sz="2800" spc="-80">
                <a:solidFill>
                  <a:srgbClr val="FFFFFF"/>
                </a:solidFill>
                <a:latin typeface="Arial Black"/>
                <a:cs typeface="Arial Black"/>
              </a:rPr>
              <a:t> </a:t>
            </a:r>
            <a:r>
              <a:rPr dirty="0" sz="2800">
                <a:solidFill>
                  <a:srgbClr val="FFFFFF"/>
                </a:solidFill>
                <a:latin typeface="Arial Black"/>
                <a:cs typeface="Arial Black"/>
              </a:rPr>
              <a:t>NOT</a:t>
            </a:r>
            <a:r>
              <a:rPr dirty="0" sz="2800" spc="-70">
                <a:solidFill>
                  <a:srgbClr val="FFFFFF"/>
                </a:solidFill>
                <a:latin typeface="Arial Black"/>
                <a:cs typeface="Arial Black"/>
              </a:rPr>
              <a:t> </a:t>
            </a:r>
            <a:r>
              <a:rPr dirty="0" sz="2800" spc="-10">
                <a:solidFill>
                  <a:srgbClr val="FFFFFF"/>
                </a:solidFill>
                <a:latin typeface="Arial Black"/>
                <a:cs typeface="Arial Black"/>
              </a:rPr>
              <a:t>ONLY</a:t>
            </a:r>
            <a:r>
              <a:rPr dirty="0" sz="2800" spc="-75">
                <a:solidFill>
                  <a:srgbClr val="FFFFFF"/>
                </a:solidFill>
                <a:latin typeface="Arial Black"/>
                <a:cs typeface="Arial Black"/>
              </a:rPr>
              <a:t> </a:t>
            </a:r>
            <a:r>
              <a:rPr dirty="0" sz="2800">
                <a:solidFill>
                  <a:srgbClr val="FFFFFF"/>
                </a:solidFill>
                <a:latin typeface="Arial Black"/>
                <a:cs typeface="Arial Black"/>
              </a:rPr>
              <a:t>HELPS</a:t>
            </a:r>
            <a:r>
              <a:rPr dirty="0" sz="2800" spc="-75">
                <a:solidFill>
                  <a:srgbClr val="FFFFFF"/>
                </a:solidFill>
                <a:latin typeface="Arial Black"/>
                <a:cs typeface="Arial Black"/>
              </a:rPr>
              <a:t> </a:t>
            </a:r>
            <a:r>
              <a:rPr dirty="0" sz="2800" spc="-25">
                <a:solidFill>
                  <a:srgbClr val="FFFFFF"/>
                </a:solidFill>
                <a:latin typeface="Arial Black"/>
                <a:cs typeface="Arial Black"/>
              </a:rPr>
              <a:t>IN </a:t>
            </a:r>
            <a:r>
              <a:rPr dirty="0" sz="2800" spc="-10">
                <a:solidFill>
                  <a:srgbClr val="FFFFFF"/>
                </a:solidFill>
                <a:latin typeface="Arial Black"/>
                <a:cs typeface="Arial Black"/>
              </a:rPr>
              <a:t>ACADEMICS</a:t>
            </a:r>
            <a:r>
              <a:rPr dirty="0" sz="2800" spc="-65">
                <a:solidFill>
                  <a:srgbClr val="FFFFFF"/>
                </a:solidFill>
                <a:latin typeface="Arial Black"/>
                <a:cs typeface="Arial Black"/>
              </a:rPr>
              <a:t> </a:t>
            </a:r>
            <a:r>
              <a:rPr dirty="0" sz="2800">
                <a:solidFill>
                  <a:srgbClr val="FFFFFF"/>
                </a:solidFill>
                <a:latin typeface="Arial Black"/>
                <a:cs typeface="Arial Black"/>
              </a:rPr>
              <a:t>AND</a:t>
            </a:r>
            <a:r>
              <a:rPr dirty="0" sz="2800" spc="-50">
                <a:solidFill>
                  <a:srgbClr val="FFFFFF"/>
                </a:solidFill>
                <a:latin typeface="Arial Black"/>
                <a:cs typeface="Arial Black"/>
              </a:rPr>
              <a:t> </a:t>
            </a:r>
            <a:r>
              <a:rPr dirty="0" sz="2800">
                <a:solidFill>
                  <a:srgbClr val="FFFFFF"/>
                </a:solidFill>
                <a:latin typeface="Arial Black"/>
                <a:cs typeface="Arial Black"/>
              </a:rPr>
              <a:t>CAREER</a:t>
            </a:r>
            <a:r>
              <a:rPr dirty="0" sz="2800" spc="-55">
                <a:solidFill>
                  <a:srgbClr val="FFFFFF"/>
                </a:solidFill>
                <a:latin typeface="Arial Black"/>
                <a:cs typeface="Arial Black"/>
              </a:rPr>
              <a:t> </a:t>
            </a:r>
            <a:r>
              <a:rPr dirty="0" sz="2800" spc="-10">
                <a:solidFill>
                  <a:srgbClr val="FFFFFF"/>
                </a:solidFill>
                <a:latin typeface="Arial Black"/>
                <a:cs typeface="Arial Black"/>
              </a:rPr>
              <a:t>GROWTH</a:t>
            </a:r>
            <a:r>
              <a:rPr dirty="0" sz="2800" spc="-35">
                <a:solidFill>
                  <a:srgbClr val="FFFFFF"/>
                </a:solidFill>
                <a:latin typeface="Arial Black"/>
                <a:cs typeface="Arial Black"/>
              </a:rPr>
              <a:t> </a:t>
            </a:r>
            <a:r>
              <a:rPr dirty="0" sz="2800">
                <a:solidFill>
                  <a:srgbClr val="FFFFFF"/>
                </a:solidFill>
                <a:latin typeface="Arial Black"/>
                <a:cs typeface="Arial Black"/>
              </a:rPr>
              <a:t>BUT</a:t>
            </a:r>
            <a:r>
              <a:rPr dirty="0" sz="2800" spc="-45">
                <a:solidFill>
                  <a:srgbClr val="FFFFFF"/>
                </a:solidFill>
                <a:latin typeface="Arial Black"/>
                <a:cs typeface="Arial Black"/>
              </a:rPr>
              <a:t> </a:t>
            </a:r>
            <a:r>
              <a:rPr dirty="0" sz="2800">
                <a:solidFill>
                  <a:srgbClr val="FFFFFF"/>
                </a:solidFill>
                <a:latin typeface="Arial Black"/>
                <a:cs typeface="Arial Black"/>
              </a:rPr>
              <a:t>ALSO</a:t>
            </a:r>
            <a:r>
              <a:rPr dirty="0" sz="2800" spc="-45">
                <a:solidFill>
                  <a:srgbClr val="FFFFFF"/>
                </a:solidFill>
                <a:latin typeface="Arial Black"/>
                <a:cs typeface="Arial Black"/>
              </a:rPr>
              <a:t> </a:t>
            </a:r>
            <a:r>
              <a:rPr dirty="0" sz="2800">
                <a:solidFill>
                  <a:srgbClr val="FFFFFF"/>
                </a:solidFill>
                <a:latin typeface="Arial Black"/>
                <a:cs typeface="Arial Black"/>
              </a:rPr>
              <a:t>BIULS</a:t>
            </a:r>
            <a:r>
              <a:rPr dirty="0" sz="2800" spc="-50">
                <a:solidFill>
                  <a:srgbClr val="FFFFFF"/>
                </a:solidFill>
                <a:latin typeface="Arial Black"/>
                <a:cs typeface="Arial Black"/>
              </a:rPr>
              <a:t> </a:t>
            </a:r>
            <a:r>
              <a:rPr dirty="0" sz="2800" spc="-10">
                <a:solidFill>
                  <a:srgbClr val="FFFFFF"/>
                </a:solidFill>
                <a:latin typeface="Arial Black"/>
                <a:cs typeface="Arial Black"/>
              </a:rPr>
              <a:t>CONFISENCE </a:t>
            </a:r>
            <a:r>
              <a:rPr dirty="0" sz="2800">
                <a:solidFill>
                  <a:srgbClr val="FFFFFF"/>
                </a:solidFill>
                <a:latin typeface="Arial Black"/>
                <a:cs typeface="Arial Black"/>
              </a:rPr>
              <a:t>BY</a:t>
            </a:r>
            <a:r>
              <a:rPr dirty="0" sz="2800" spc="-85">
                <a:solidFill>
                  <a:srgbClr val="FFFFFF"/>
                </a:solidFill>
                <a:latin typeface="Arial Black"/>
                <a:cs typeface="Arial Black"/>
              </a:rPr>
              <a:t> </a:t>
            </a:r>
            <a:r>
              <a:rPr dirty="0" sz="2800">
                <a:solidFill>
                  <a:srgbClr val="FFFFFF"/>
                </a:solidFill>
                <a:latin typeface="Arial Black"/>
                <a:cs typeface="Arial Black"/>
              </a:rPr>
              <a:t>PRESENTIND</a:t>
            </a:r>
            <a:r>
              <a:rPr dirty="0" sz="2800" spc="-45">
                <a:solidFill>
                  <a:srgbClr val="FFFFFF"/>
                </a:solidFill>
                <a:latin typeface="Arial Black"/>
                <a:cs typeface="Arial Black"/>
              </a:rPr>
              <a:t> </a:t>
            </a:r>
            <a:r>
              <a:rPr dirty="0" sz="2800">
                <a:solidFill>
                  <a:srgbClr val="FFFFFF"/>
                </a:solidFill>
                <a:latin typeface="Arial Black"/>
                <a:cs typeface="Arial Black"/>
              </a:rPr>
              <a:t>THE</a:t>
            </a:r>
            <a:r>
              <a:rPr dirty="0" sz="2800" spc="-70">
                <a:solidFill>
                  <a:srgbClr val="FFFFFF"/>
                </a:solidFill>
                <a:latin typeface="Arial Black"/>
                <a:cs typeface="Arial Black"/>
              </a:rPr>
              <a:t> </a:t>
            </a:r>
            <a:r>
              <a:rPr dirty="0" sz="2800" spc="-10">
                <a:solidFill>
                  <a:srgbClr val="FFFFFF"/>
                </a:solidFill>
                <a:latin typeface="Arial Black"/>
                <a:cs typeface="Arial Black"/>
              </a:rPr>
              <a:t>STRUCTURE</a:t>
            </a:r>
            <a:r>
              <a:rPr dirty="0" sz="2800" spc="-10">
                <a:solidFill>
                  <a:srgbClr val="FFFFFF"/>
                </a:solidFill>
                <a:latin typeface="Trebuchet MS"/>
                <a:cs typeface="Trebuchet MS"/>
              </a:rPr>
              <a:t>.</a:t>
            </a:r>
            <a:endParaRPr dirty="0" sz="28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6" name="object 2"/>
          <p:cNvSpPr/>
          <p:nvPr/>
        </p:nvSpPr>
        <p:spPr>
          <a:xfrm>
            <a:off x="0" y="0"/>
            <a:ext cx="1742439" cy="6858000"/>
          </a:xfrm>
          <a:custGeom>
            <a:avLst/>
            <a:ahLst/>
            <a:rect l="l" t="t" r="r" b="b"/>
            <a:pathLst>
              <a:path w="1742439" h="6858000">
                <a:moveTo>
                  <a:pt x="1742274" y="4712513"/>
                </a:moveTo>
                <a:lnTo>
                  <a:pt x="1740535" y="4700841"/>
                </a:lnTo>
                <a:lnTo>
                  <a:pt x="1735328" y="4689602"/>
                </a:lnTo>
                <a:lnTo>
                  <a:pt x="1378839" y="4337939"/>
                </a:lnTo>
                <a:lnTo>
                  <a:pt x="1378839" y="4333240"/>
                </a:lnTo>
                <a:lnTo>
                  <a:pt x="1374140" y="4333240"/>
                </a:lnTo>
                <a:lnTo>
                  <a:pt x="1369733" y="4329798"/>
                </a:lnTo>
                <a:lnTo>
                  <a:pt x="1363560" y="4326788"/>
                </a:lnTo>
                <a:lnTo>
                  <a:pt x="1355636" y="4324655"/>
                </a:lnTo>
                <a:lnTo>
                  <a:pt x="1345946" y="4323842"/>
                </a:lnTo>
                <a:lnTo>
                  <a:pt x="182880" y="4323842"/>
                </a:lnTo>
                <a:lnTo>
                  <a:pt x="182880" y="0"/>
                </a:lnTo>
                <a:lnTo>
                  <a:pt x="0" y="0"/>
                </a:lnTo>
                <a:lnTo>
                  <a:pt x="0" y="4323842"/>
                </a:lnTo>
                <a:lnTo>
                  <a:pt x="0" y="5102352"/>
                </a:lnTo>
                <a:lnTo>
                  <a:pt x="0" y="6858000"/>
                </a:lnTo>
                <a:lnTo>
                  <a:pt x="182880" y="6858000"/>
                </a:lnTo>
                <a:lnTo>
                  <a:pt x="182880" y="5102352"/>
                </a:lnTo>
                <a:lnTo>
                  <a:pt x="1345946" y="5102352"/>
                </a:lnTo>
                <a:lnTo>
                  <a:pt x="1355636" y="5101552"/>
                </a:lnTo>
                <a:lnTo>
                  <a:pt x="1363560" y="5099431"/>
                </a:lnTo>
                <a:lnTo>
                  <a:pt x="1369733" y="5096459"/>
                </a:lnTo>
                <a:lnTo>
                  <a:pt x="1374140" y="5093081"/>
                </a:lnTo>
                <a:lnTo>
                  <a:pt x="1374140" y="5088382"/>
                </a:lnTo>
                <a:lnTo>
                  <a:pt x="1378839" y="5088382"/>
                </a:lnTo>
                <a:lnTo>
                  <a:pt x="1735328" y="4731893"/>
                </a:lnTo>
                <a:lnTo>
                  <a:pt x="1740535" y="4723308"/>
                </a:lnTo>
                <a:lnTo>
                  <a:pt x="1742274" y="4712513"/>
                </a:lnTo>
                <a:close/>
              </a:path>
            </a:pathLst>
          </a:custGeom>
          <a:solidFill>
            <a:srgbClr val="DE31DE"/>
          </a:solidFill>
        </p:spPr>
        <p:txBody>
          <a:bodyPr bIns="0" lIns="0" rIns="0" rtlCol="0" tIns="0" wrap="square"/>
          <a:p/>
        </p:txBody>
      </p:sp>
      <p:sp>
        <p:nvSpPr>
          <p:cNvPr id="1048597" name="object 3"/>
          <p:cNvSpPr txBox="1">
            <a:spLocks noGrp="1"/>
          </p:cNvSpPr>
          <p:nvPr>
            <p:ph type="ctrTitle"/>
          </p:nvPr>
        </p:nvSpPr>
        <p:spPr>
          <a:xfrm>
            <a:off x="1051356" y="328929"/>
            <a:ext cx="6583375" cy="997204"/>
          </a:xfrm>
          <a:prstGeom prst="rect"/>
        </p:spPr>
        <p:txBody>
          <a:bodyPr bIns="0" lIns="0" rIns="0" rtlCol="0" tIns="197104" vert="horz" wrap="square">
            <a:spAutoFit/>
          </a:bodyPr>
          <a:p>
            <a:pPr marL="12700">
              <a:lnSpc>
                <a:spcPct val="100000"/>
              </a:lnSpc>
              <a:spcBef>
                <a:spcPts val="100"/>
              </a:spcBef>
            </a:pPr>
            <a:r>
              <a:rPr b="1" dirty="0" spc="245" u="sng"/>
              <a:t>PROJECT</a:t>
            </a:r>
            <a:r>
              <a:rPr b="1" dirty="0" spc="-120" u="sng"/>
              <a:t> </a:t>
            </a:r>
            <a:r>
              <a:rPr b="1" dirty="0" spc="-475" u="sng"/>
              <a:t>TITLE</a:t>
            </a:r>
          </a:p>
        </p:txBody>
      </p:sp>
      <p:sp>
        <p:nvSpPr>
          <p:cNvPr id="1048598" name="object 4"/>
          <p:cNvSpPr txBox="1"/>
          <p:nvPr/>
        </p:nvSpPr>
        <p:spPr>
          <a:xfrm>
            <a:off x="1051355" y="2199894"/>
            <a:ext cx="6565469" cy="431800"/>
          </a:xfrm>
          <a:prstGeom prst="rect"/>
        </p:spPr>
        <p:txBody>
          <a:bodyPr bIns="0" lIns="0" rIns="0" rtlCol="0" tIns="12700" vert="horz" wrap="square">
            <a:spAutoFit/>
          </a:bodyPr>
          <a:p>
            <a:pPr marL="12700">
              <a:lnSpc>
                <a:spcPct val="100000"/>
              </a:lnSpc>
              <a:spcBef>
                <a:spcPts val="100"/>
              </a:spcBef>
            </a:pPr>
            <a:r>
              <a:rPr dirty="0" sz="2800" lang="en-US">
                <a:solidFill>
                  <a:srgbClr val="FFFFFF"/>
                </a:solidFill>
                <a:latin typeface="Arial Black"/>
                <a:cs typeface="Arial Black"/>
              </a:rPr>
              <a:t>C</a:t>
            </a:r>
            <a:r>
              <a:rPr dirty="0" sz="2800" lang="en-US">
                <a:solidFill>
                  <a:srgbClr val="FFFFFF"/>
                </a:solidFill>
                <a:latin typeface="Arial Black"/>
                <a:cs typeface="Arial Black"/>
              </a:rPr>
              <a:t>R</a:t>
            </a:r>
            <a:r>
              <a:rPr dirty="0" sz="2800" lang="en-US">
                <a:solidFill>
                  <a:srgbClr val="FFFFFF"/>
                </a:solidFill>
                <a:latin typeface="Arial Black"/>
                <a:cs typeface="Arial Black"/>
              </a:rPr>
              <a:t>EATE </a:t>
            </a:r>
            <a:r>
              <a:rPr dirty="0" sz="2800" lang="en-US">
                <a:solidFill>
                  <a:srgbClr val="FFFFFF"/>
                </a:solidFill>
                <a:latin typeface="Arial Black"/>
                <a:cs typeface="Arial Black"/>
              </a:rPr>
              <a:t>A </a:t>
            </a:r>
            <a:r>
              <a:rPr dirty="0" sz="2800" lang="en-US">
                <a:solidFill>
                  <a:srgbClr val="FFFFFF"/>
                </a:solidFill>
                <a:latin typeface="Arial Black"/>
                <a:cs typeface="Arial Black"/>
              </a:rPr>
              <a:t>STUDENT </a:t>
            </a:r>
            <a:r>
              <a:rPr dirty="0" sz="2800" lang="en-US">
                <a:solidFill>
                  <a:srgbClr val="FFFFFF"/>
                </a:solidFill>
                <a:latin typeface="Arial Black"/>
                <a:cs typeface="Arial Black"/>
              </a:rPr>
              <a:t>P</a:t>
            </a:r>
            <a:r>
              <a:rPr dirty="0" sz="2800" lang="en-US">
                <a:solidFill>
                  <a:srgbClr val="FFFFFF"/>
                </a:solidFill>
                <a:latin typeface="Arial Black"/>
                <a:cs typeface="Arial Black"/>
              </a:rPr>
              <a:t>O</a:t>
            </a:r>
            <a:r>
              <a:rPr dirty="0" sz="2800" lang="en-US">
                <a:solidFill>
                  <a:srgbClr val="FFFFFF"/>
                </a:solidFill>
                <a:latin typeface="Arial Black"/>
                <a:cs typeface="Arial Black"/>
              </a:rPr>
              <a:t>R</a:t>
            </a:r>
            <a:r>
              <a:rPr dirty="0" sz="2800" lang="en-US">
                <a:solidFill>
                  <a:srgbClr val="FFFFFF"/>
                </a:solidFill>
                <a:latin typeface="Arial Black"/>
                <a:cs typeface="Arial Black"/>
              </a:rPr>
              <a:t>T</a:t>
            </a:r>
            <a:r>
              <a:rPr dirty="0" sz="2800" lang="en-US">
                <a:solidFill>
                  <a:srgbClr val="FFFFFF"/>
                </a:solidFill>
                <a:latin typeface="Arial Black"/>
                <a:cs typeface="Arial Black"/>
              </a:rPr>
              <a:t>FOLIO </a:t>
            </a:r>
            <a:endParaRPr dirty="0" sz="2800">
              <a:latin typeface="Arial Black"/>
              <a:cs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9" name="object 2"/>
          <p:cNvSpPr txBox="1">
            <a:spLocks noGrp="1"/>
          </p:cNvSpPr>
          <p:nvPr>
            <p:ph type="title"/>
          </p:nvPr>
        </p:nvSpPr>
        <p:spPr>
          <a:xfrm>
            <a:off x="256133" y="58039"/>
            <a:ext cx="8680856" cy="1283080"/>
          </a:xfrm>
          <a:prstGeom prst="rect"/>
        </p:spPr>
        <p:txBody>
          <a:bodyPr bIns="0" lIns="0" rIns="0" rtlCol="0" tIns="482980" vert="horz" wrap="square">
            <a:spAutoFit/>
          </a:bodyPr>
          <a:p>
            <a:pPr marL="515620">
              <a:lnSpc>
                <a:spcPct val="100000"/>
              </a:lnSpc>
              <a:spcBef>
                <a:spcPts val="100"/>
              </a:spcBef>
            </a:pPr>
            <a:r>
              <a:rPr b="1" dirty="0" spc="570" u="sng"/>
              <a:t>A</a:t>
            </a:r>
            <a:r>
              <a:rPr b="1" dirty="0" lang="en-GB" spc="570" u="sng"/>
              <a:t>G</a:t>
            </a:r>
            <a:r>
              <a:rPr b="1" dirty="0" spc="570" u="sng"/>
              <a:t>ENDA</a:t>
            </a:r>
          </a:p>
        </p:txBody>
      </p:sp>
      <p:sp>
        <p:nvSpPr>
          <p:cNvPr id="1048600" name="Text Placeholder 4"/>
          <p:cNvSpPr>
            <a:spLocks noGrp="1"/>
          </p:cNvSpPr>
          <p:nvPr>
            <p:ph type="body" idx="1"/>
          </p:nvPr>
        </p:nvSpPr>
        <p:spPr>
          <a:xfrm>
            <a:off x="722846" y="1791059"/>
            <a:ext cx="6994141" cy="4000501"/>
          </a:xfrm>
          <a:ln>
            <a:solidFill>
              <a:schemeClr val="bg1"/>
            </a:solidFill>
          </a:ln>
        </p:spPr>
        <p:txBody>
          <a:bodyPr/>
          <a:p>
            <a:r>
              <a:rPr dirty="0" lang="en-GB"/>
              <a:t>• PROBLEM STATEMENT
• PROJECT OVERVIEW
• END USERS
• TOOLS AND TECNOLOGIES
• FEATURES AND FUNTIONALITY
• RESULTS AND SCREENSHOTS
• SCREENSHOT
• CONCLUSION</a:t>
            </a:r>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1" name="object 2"/>
          <p:cNvSpPr txBox="1">
            <a:spLocks noGrp="1"/>
          </p:cNvSpPr>
          <p:nvPr>
            <p:ph type="title"/>
          </p:nvPr>
        </p:nvSpPr>
        <p:spPr>
          <a:xfrm>
            <a:off x="256133" y="0"/>
            <a:ext cx="8680856" cy="1203578"/>
          </a:xfrm>
          <a:prstGeom prst="rect"/>
        </p:spPr>
        <p:txBody>
          <a:bodyPr bIns="0" lIns="0" rIns="0" rtlCol="0" tIns="403478" vert="horz" wrap="square">
            <a:spAutoFit/>
          </a:bodyPr>
          <a:p>
            <a:pPr marL="423545">
              <a:lnSpc>
                <a:spcPct val="100000"/>
              </a:lnSpc>
              <a:spcBef>
                <a:spcPts val="100"/>
              </a:spcBef>
            </a:pPr>
            <a:r>
              <a:rPr b="1" dirty="0" spc="315" u="sng"/>
              <a:t>PROBLEM</a:t>
            </a:r>
            <a:r>
              <a:rPr b="1" dirty="0" spc="-114" u="sng"/>
              <a:t> </a:t>
            </a:r>
            <a:r>
              <a:rPr b="1" dirty="0" spc="-10" u="sng"/>
              <a:t>STATEMENT</a:t>
            </a:r>
          </a:p>
        </p:txBody>
      </p:sp>
      <p:sp>
        <p:nvSpPr>
          <p:cNvPr id="1048602" name="TextBox 19"/>
          <p:cNvSpPr txBox="1"/>
          <p:nvPr/>
        </p:nvSpPr>
        <p:spPr>
          <a:xfrm>
            <a:off x="256133" y="1489239"/>
            <a:ext cx="9306641" cy="2606040"/>
          </a:xfrm>
          <a:prstGeom prst="rect"/>
          <a:noFill/>
          <a:ln>
            <a:solidFill>
              <a:schemeClr val="bg1"/>
            </a:solidFill>
          </a:ln>
        </p:spPr>
        <p:txBody>
          <a:bodyPr wrap="square">
            <a:spAutoFit/>
          </a:bodyPr>
          <a:p>
            <a:pPr indent="-342900" lvl="2" marL="342900">
              <a:buFont typeface="Arial" panose="020B0604020202020204" pitchFamily="34" charset="0"/>
              <a:buChar char="•"/>
            </a:pPr>
            <a:r>
              <a:rPr b="1" dirty="0" sz="2800" lang="en-GB">
                <a:solidFill>
                  <a:schemeClr val="bg1"/>
                </a:solidFill>
              </a:rPr>
              <a:t>Students face difficulty in showcasing projects using plain resumes.
Traditional CVs don’t highlight real technical skills effectively.
Recruiters cannot judge creativity with text alone.
A portfolio website gives a better interactive experience</a:t>
            </a:r>
            <a:r>
              <a:rPr b="1" dirty="0" lang="en-GB">
                <a:solidFill>
                  <a:schemeClr val="bg1"/>
                </a:solidFill>
              </a:rPr>
              <a:t>.</a:t>
            </a:r>
            <a:endParaRPr b="1" dirty="0"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object 2"/>
          <p:cNvSpPr txBox="1">
            <a:spLocks noGrp="1"/>
          </p:cNvSpPr>
          <p:nvPr>
            <p:ph type="title"/>
          </p:nvPr>
        </p:nvSpPr>
        <p:spPr>
          <a:xfrm>
            <a:off x="256133" y="58039"/>
            <a:ext cx="8680856" cy="989838"/>
          </a:xfrm>
          <a:prstGeom prst="rect"/>
        </p:spPr>
        <p:txBody>
          <a:bodyPr bIns="0" lIns="0" rIns="0" rtlCol="0" tIns="189738" vert="horz" wrap="square">
            <a:spAutoFit/>
          </a:bodyPr>
          <a:p>
            <a:pPr marL="370205">
              <a:lnSpc>
                <a:spcPct val="100000"/>
              </a:lnSpc>
              <a:spcBef>
                <a:spcPts val="100"/>
              </a:spcBef>
            </a:pPr>
            <a:r>
              <a:rPr b="1" dirty="0" spc="245" u="sng"/>
              <a:t>PROJECT</a:t>
            </a:r>
            <a:r>
              <a:rPr b="1" dirty="0" spc="-120" u="sng"/>
              <a:t> </a:t>
            </a:r>
            <a:r>
              <a:rPr b="1" dirty="0" spc="300" u="sng"/>
              <a:t>OVERVIEW</a:t>
            </a:r>
          </a:p>
        </p:txBody>
      </p:sp>
      <p:sp>
        <p:nvSpPr>
          <p:cNvPr id="1048604" name="TextBox 6"/>
          <p:cNvSpPr txBox="1"/>
          <p:nvPr/>
        </p:nvSpPr>
        <p:spPr>
          <a:xfrm>
            <a:off x="524063" y="1344454"/>
            <a:ext cx="9830703" cy="2186941"/>
          </a:xfrm>
          <a:prstGeom prst="rect"/>
          <a:noFill/>
          <a:ln>
            <a:solidFill>
              <a:schemeClr val="bg1"/>
            </a:solidFill>
          </a:ln>
        </p:spPr>
        <p:txBody>
          <a:bodyPr wrap="square">
            <a:spAutoFit/>
          </a:bodyPr>
          <a:p>
            <a:pPr indent="-457200" marL="457200">
              <a:buFont typeface="Arial" panose="020B0604020202020204" pitchFamily="34" charset="0"/>
              <a:buChar char="•"/>
            </a:pPr>
            <a:r>
              <a:rPr b="1" dirty="0" sz="2800" lang="en-US">
                <a:solidFill>
                  <a:schemeClr val="bg1"/>
                </a:solidFill>
              </a:rPr>
              <a:t>This project is a Digital Portfolio Website for students and </a:t>
            </a:r>
            <a:r>
              <a:rPr b="1" dirty="0" sz="2800" lang="en-US" err="1">
                <a:solidFill>
                  <a:schemeClr val="bg1"/>
                </a:solidFill>
              </a:rPr>
              <a:t>professionals.It</a:t>
            </a:r>
            <a:r>
              <a:rPr b="1" dirty="0" sz="2800" lang="en-US">
                <a:solidFill>
                  <a:schemeClr val="bg1"/>
                </a:solidFill>
              </a:rPr>
              <a:t> highlights skills, projects, and achievements in an interactive </a:t>
            </a:r>
            <a:r>
              <a:rPr b="1" dirty="0" sz="2800" lang="en-US" err="1">
                <a:solidFill>
                  <a:schemeClr val="bg1"/>
                </a:solidFill>
              </a:rPr>
              <a:t>way.The</a:t>
            </a:r>
            <a:r>
              <a:rPr b="1" dirty="0" sz="2800" lang="en-US">
                <a:solidFill>
                  <a:schemeClr val="bg1"/>
                </a:solidFill>
              </a:rPr>
              <a:t> portfolio is fully responsive and works on all </a:t>
            </a:r>
            <a:r>
              <a:rPr b="1" dirty="0" sz="2800" lang="en-US" err="1">
                <a:solidFill>
                  <a:schemeClr val="bg1"/>
                </a:solidFill>
              </a:rPr>
              <a:t>devices.It</a:t>
            </a:r>
            <a:r>
              <a:rPr b="1" dirty="0" sz="2800" lang="en-US">
                <a:solidFill>
                  <a:schemeClr val="bg1"/>
                </a:solidFill>
              </a:rPr>
              <a:t> serves as a bridge between resumes and real-world work samples.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5" name="object 2"/>
          <p:cNvSpPr txBox="1">
            <a:spLocks noGrp="1"/>
          </p:cNvSpPr>
          <p:nvPr>
            <p:ph type="title"/>
          </p:nvPr>
        </p:nvSpPr>
        <p:spPr>
          <a:xfrm>
            <a:off x="471809" y="451779"/>
            <a:ext cx="8746435" cy="812800"/>
          </a:xfrm>
          <a:prstGeom prst="rect"/>
        </p:spPr>
        <p:txBody>
          <a:bodyPr bIns="0" lIns="0" rIns="0" rtlCol="0" tIns="12700" vert="horz" wrap="square">
            <a:spAutoFit/>
          </a:bodyPr>
          <a:p>
            <a:pPr marL="12700">
              <a:lnSpc>
                <a:spcPct val="100000"/>
              </a:lnSpc>
              <a:spcBef>
                <a:spcPts val="100"/>
              </a:spcBef>
            </a:pPr>
            <a:r>
              <a:rPr b="1" dirty="0" spc="409" u="sng"/>
              <a:t>END</a:t>
            </a:r>
            <a:r>
              <a:rPr b="1" dirty="0" spc="-125" u="sng"/>
              <a:t> </a:t>
            </a:r>
            <a:r>
              <a:rPr b="1" dirty="0" spc="40" u="sng"/>
              <a:t>USERS</a:t>
            </a:r>
          </a:p>
        </p:txBody>
      </p:sp>
      <p:sp>
        <p:nvSpPr>
          <p:cNvPr id="1048606" name="object 3"/>
          <p:cNvSpPr txBox="1"/>
          <p:nvPr/>
        </p:nvSpPr>
        <p:spPr>
          <a:xfrm>
            <a:off x="471809" y="1679803"/>
            <a:ext cx="10045598" cy="2946400"/>
          </a:xfrm>
          <a:prstGeom prst="rect"/>
          <a:ln>
            <a:solidFill>
              <a:schemeClr val="bg1"/>
            </a:solidFill>
          </a:ln>
        </p:spPr>
        <p:txBody>
          <a:bodyPr bIns="0" lIns="0" rIns="0" rtlCol="0" tIns="12700" vert="horz" wrap="square">
            <a:spAutoFit/>
          </a:bodyPr>
          <a:p>
            <a:pPr indent="-457200" marL="469900" marR="27305">
              <a:lnSpc>
                <a:spcPct val="100000"/>
              </a:lnSpc>
              <a:spcBef>
                <a:spcPts val="100"/>
              </a:spcBef>
              <a:buFont typeface="Arial" panose="020B0604020202020204" pitchFamily="34" charset="0"/>
              <a:buChar char="•"/>
            </a:pPr>
            <a:r>
              <a:rPr dirty="0" sz="2800" lang="en-GB">
                <a:solidFill>
                  <a:schemeClr val="bg1"/>
                </a:solidFill>
                <a:latin typeface="Arial Black"/>
                <a:cs typeface="Arial Black"/>
              </a:rPr>
              <a:t>Students can showcase their talents and projects effectively.
Recruiters can evaluate candidates with live project demonstrations.
Colleges can use it to track and present student achievements.
Freelancers can impress clients by showing real-time portfolio work.</a:t>
            </a:r>
            <a:endParaRPr dirty="0" sz="2800">
              <a:solidFill>
                <a:schemeClr val="bg1"/>
              </a:solidFill>
              <a:latin typeface="Arial Black"/>
              <a:cs typeface="Arial Blac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07" name="object 2"/>
          <p:cNvSpPr txBox="1">
            <a:spLocks noGrp="1"/>
          </p:cNvSpPr>
          <p:nvPr>
            <p:ph type="title"/>
          </p:nvPr>
        </p:nvSpPr>
        <p:spPr>
          <a:prstGeom prst="rect"/>
        </p:spPr>
        <p:txBody>
          <a:bodyPr bIns="0" lIns="0" rIns="0" rtlCol="0" tIns="600964" vert="horz" wrap="square">
            <a:spAutoFit/>
          </a:bodyPr>
          <a:p>
            <a:pPr marL="728345" marR="5080">
              <a:lnSpc>
                <a:spcPct val="100000"/>
              </a:lnSpc>
              <a:spcBef>
                <a:spcPts val="100"/>
              </a:spcBef>
            </a:pPr>
            <a:r>
              <a:rPr b="1" dirty="0" spc="215" u="sng"/>
              <a:t>TOOLS</a:t>
            </a:r>
            <a:r>
              <a:rPr b="1" dirty="0" spc="-130" u="sng"/>
              <a:t> </a:t>
            </a:r>
            <a:r>
              <a:rPr b="1" dirty="0" spc="630" u="sng"/>
              <a:t>AND </a:t>
            </a:r>
            <a:r>
              <a:rPr b="1" dirty="0" spc="285" u="sng"/>
              <a:t>TECNOLOGIES</a:t>
            </a:r>
          </a:p>
        </p:txBody>
      </p:sp>
      <p:sp>
        <p:nvSpPr>
          <p:cNvPr id="1048608" name="TextBox 4"/>
          <p:cNvSpPr txBox="1"/>
          <p:nvPr/>
        </p:nvSpPr>
        <p:spPr>
          <a:xfrm>
            <a:off x="1034063" y="2723861"/>
            <a:ext cx="10123874" cy="1815882"/>
          </a:xfrm>
          <a:prstGeom prst="rect"/>
          <a:noFill/>
          <a:ln>
            <a:solidFill>
              <a:schemeClr val="bg1"/>
            </a:solidFill>
          </a:ln>
        </p:spPr>
        <p:txBody>
          <a:bodyPr wrap="square">
            <a:spAutoFit/>
          </a:bodyPr>
          <a:p>
            <a:pPr indent="-457200" marL="457200">
              <a:buFont typeface="Arial" panose="020B0604020202020204" pitchFamily="34" charset="0"/>
              <a:buChar char="•"/>
            </a:pPr>
            <a:r>
              <a:rPr b="1" dirty="0" sz="2800" lang="en-US">
                <a:solidFill>
                  <a:schemeClr val="bg1"/>
                </a:solidFill>
              </a:rPr>
              <a:t>Frontend: HTML5, CSS3, JavaScript for structure and </a:t>
            </a:r>
            <a:r>
              <a:rPr b="1" dirty="0" sz="2800" lang="en-US" err="1">
                <a:solidFill>
                  <a:schemeClr val="bg1"/>
                </a:solidFill>
              </a:rPr>
              <a:t>styling.Frameworks</a:t>
            </a:r>
            <a:r>
              <a:rPr b="1" dirty="0" sz="2800" lang="en-US">
                <a:solidFill>
                  <a:schemeClr val="bg1"/>
                </a:solidFill>
              </a:rPr>
              <a:t>: </a:t>
            </a:r>
            <a:r>
              <a:rPr b="1" dirty="0" sz="2800" lang="en-US" err="1">
                <a:solidFill>
                  <a:schemeClr val="bg1"/>
                </a:solidFill>
              </a:rPr>
              <a:t>React.js</a:t>
            </a:r>
            <a:r>
              <a:rPr b="1" dirty="0" sz="2800" lang="en-US">
                <a:solidFill>
                  <a:schemeClr val="bg1"/>
                </a:solidFill>
              </a:rPr>
              <a:t> / Bootstrap for modern UI </a:t>
            </a:r>
            <a:r>
              <a:rPr b="1" dirty="0" sz="2800" lang="en-US" err="1">
                <a:solidFill>
                  <a:schemeClr val="bg1"/>
                </a:solidFill>
              </a:rPr>
              <a:t>design.Backend</a:t>
            </a:r>
            <a:r>
              <a:rPr b="1" dirty="0" sz="2800" lang="en-US">
                <a:solidFill>
                  <a:schemeClr val="bg1"/>
                </a:solidFill>
              </a:rPr>
              <a:t> (optional): </a:t>
            </a:r>
            <a:r>
              <a:rPr b="1" dirty="0" sz="2800" lang="en-US" err="1">
                <a:solidFill>
                  <a:schemeClr val="bg1"/>
                </a:solidFill>
              </a:rPr>
              <a:t>Node.js</a:t>
            </a:r>
            <a:r>
              <a:rPr b="1" dirty="0" sz="2800" lang="en-US">
                <a:solidFill>
                  <a:schemeClr val="bg1"/>
                </a:solidFill>
              </a:rPr>
              <a:t> &amp; Express with MongoDB database.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09" name="object 2"/>
          <p:cNvSpPr/>
          <p:nvPr/>
        </p:nvSpPr>
        <p:spPr>
          <a:xfrm>
            <a:off x="0" y="0"/>
            <a:ext cx="1591945" cy="6858000"/>
          </a:xfrm>
          <a:custGeom>
            <a:avLst/>
            <a:ahLst/>
            <a:rect l="l" t="t" r="r" b="b"/>
            <a:pathLst>
              <a:path w="1591945" h="6858000">
                <a:moveTo>
                  <a:pt x="1591360" y="968883"/>
                </a:moveTo>
                <a:lnTo>
                  <a:pt x="1589608" y="961707"/>
                </a:lnTo>
                <a:lnTo>
                  <a:pt x="1584325" y="954532"/>
                </a:lnTo>
                <a:lnTo>
                  <a:pt x="1355344" y="725678"/>
                </a:lnTo>
                <a:lnTo>
                  <a:pt x="1350391" y="725678"/>
                </a:lnTo>
                <a:lnTo>
                  <a:pt x="1350391" y="720852"/>
                </a:lnTo>
                <a:lnTo>
                  <a:pt x="1345692" y="720852"/>
                </a:lnTo>
                <a:lnTo>
                  <a:pt x="1340993" y="716153"/>
                </a:lnTo>
                <a:lnTo>
                  <a:pt x="182880" y="714629"/>
                </a:lnTo>
                <a:lnTo>
                  <a:pt x="182880" y="0"/>
                </a:lnTo>
                <a:lnTo>
                  <a:pt x="0" y="0"/>
                </a:lnTo>
                <a:lnTo>
                  <a:pt x="0" y="714375"/>
                </a:lnTo>
                <a:lnTo>
                  <a:pt x="0" y="1218196"/>
                </a:lnTo>
                <a:lnTo>
                  <a:pt x="0" y="6858000"/>
                </a:lnTo>
                <a:lnTo>
                  <a:pt x="182880" y="6858000"/>
                </a:lnTo>
                <a:lnTo>
                  <a:pt x="182880" y="1218704"/>
                </a:lnTo>
                <a:lnTo>
                  <a:pt x="1245438" y="1221613"/>
                </a:lnTo>
                <a:lnTo>
                  <a:pt x="1345692" y="1221613"/>
                </a:lnTo>
                <a:lnTo>
                  <a:pt x="1351915" y="1215263"/>
                </a:lnTo>
                <a:lnTo>
                  <a:pt x="1353820" y="1213739"/>
                </a:lnTo>
                <a:lnTo>
                  <a:pt x="1584325" y="983234"/>
                </a:lnTo>
                <a:lnTo>
                  <a:pt x="1589608" y="976071"/>
                </a:lnTo>
                <a:lnTo>
                  <a:pt x="1591360" y="968883"/>
                </a:lnTo>
                <a:close/>
              </a:path>
            </a:pathLst>
          </a:custGeom>
          <a:solidFill>
            <a:srgbClr val="DE31DE"/>
          </a:solidFill>
        </p:spPr>
        <p:txBody>
          <a:bodyPr bIns="0" lIns="0" rIns="0" rtlCol="0" tIns="0" wrap="square"/>
          <a:p/>
        </p:txBody>
      </p:sp>
      <p:sp>
        <p:nvSpPr>
          <p:cNvPr id="1048610" name="object 3"/>
          <p:cNvSpPr txBox="1">
            <a:spLocks noGrp="1"/>
          </p:cNvSpPr>
          <p:nvPr>
            <p:ph type="ctrTitle"/>
          </p:nvPr>
        </p:nvSpPr>
        <p:spPr>
          <a:xfrm>
            <a:off x="1051356" y="328929"/>
            <a:ext cx="6583375" cy="1243930"/>
          </a:xfrm>
          <a:prstGeom prst="rect"/>
        </p:spPr>
        <p:txBody>
          <a:bodyPr bIns="0" lIns="0" rIns="0" rtlCol="0" tIns="12700" vert="horz" wrap="square">
            <a:spAutoFit/>
          </a:bodyPr>
          <a:p>
            <a:pPr marL="546100">
              <a:lnSpc>
                <a:spcPct val="100000"/>
              </a:lnSpc>
              <a:spcBef>
                <a:spcPts val="100"/>
              </a:spcBef>
            </a:pPr>
            <a:r>
              <a:rPr b="1" dirty="0" sz="4000" spc="-70" u="sng"/>
              <a:t>RESULTS</a:t>
            </a:r>
            <a:r>
              <a:rPr b="1" dirty="0" sz="4000" spc="-114" u="sng"/>
              <a:t> </a:t>
            </a:r>
            <a:r>
              <a:rPr b="1" dirty="0" sz="4000" spc="445" u="sng"/>
              <a:t>AND</a:t>
            </a:r>
            <a:r>
              <a:rPr b="1" dirty="0" sz="4000" spc="-110" u="sng"/>
              <a:t> </a:t>
            </a:r>
            <a:r>
              <a:rPr b="1" dirty="0" sz="4000" spc="130" u="sng"/>
              <a:t>SCREENSHOTS</a:t>
            </a:r>
            <a:endParaRPr b="1" dirty="0" sz="4000" u="sng"/>
          </a:p>
        </p:txBody>
      </p:sp>
      <p:sp>
        <p:nvSpPr>
          <p:cNvPr id="1048611" name="object 4"/>
          <p:cNvSpPr txBox="1"/>
          <p:nvPr/>
        </p:nvSpPr>
        <p:spPr>
          <a:xfrm>
            <a:off x="1170533" y="2193163"/>
            <a:ext cx="7647940" cy="1736373"/>
          </a:xfrm>
          <a:prstGeom prst="rect"/>
          <a:ln>
            <a:solidFill>
              <a:schemeClr val="bg1"/>
            </a:solidFill>
          </a:ln>
        </p:spPr>
        <p:txBody>
          <a:bodyPr bIns="0" lIns="0" rIns="0" rtlCol="0" tIns="12700" vert="horz" wrap="square">
            <a:spAutoFit/>
          </a:bodyPr>
          <a:p>
            <a:pPr indent="-457200" marL="469900" marR="5080">
              <a:lnSpc>
                <a:spcPct val="100000"/>
              </a:lnSpc>
              <a:spcBef>
                <a:spcPts val="100"/>
              </a:spcBef>
              <a:buFont typeface="Arial" panose="020B0604020202020204" pitchFamily="34" charset="0"/>
              <a:buChar char="•"/>
            </a:pPr>
            <a:r>
              <a:rPr dirty="0" sz="2800">
                <a:solidFill>
                  <a:srgbClr val="FFFFFF"/>
                </a:solidFill>
                <a:latin typeface="Arial Black"/>
                <a:cs typeface="Arial Black"/>
              </a:rPr>
              <a:t>THE</a:t>
            </a:r>
            <a:r>
              <a:rPr dirty="0" sz="2800" spc="-75">
                <a:solidFill>
                  <a:srgbClr val="FFFFFF"/>
                </a:solidFill>
                <a:latin typeface="Arial Black"/>
                <a:cs typeface="Arial Black"/>
              </a:rPr>
              <a:t> </a:t>
            </a:r>
            <a:r>
              <a:rPr dirty="0" sz="2800">
                <a:solidFill>
                  <a:srgbClr val="FFFFFF"/>
                </a:solidFill>
                <a:latin typeface="Arial Black"/>
                <a:cs typeface="Arial Black"/>
              </a:rPr>
              <a:t>FINISHED</a:t>
            </a:r>
            <a:r>
              <a:rPr dirty="0" sz="2800" spc="-65">
                <a:solidFill>
                  <a:srgbClr val="FFFFFF"/>
                </a:solidFill>
                <a:latin typeface="Arial Black"/>
                <a:cs typeface="Arial Black"/>
              </a:rPr>
              <a:t> </a:t>
            </a:r>
            <a:r>
              <a:rPr dirty="0" sz="2800">
                <a:solidFill>
                  <a:srgbClr val="FFFFFF"/>
                </a:solidFill>
                <a:latin typeface="Arial Black"/>
                <a:cs typeface="Arial Black"/>
              </a:rPr>
              <a:t>PORTFOLIO</a:t>
            </a:r>
            <a:r>
              <a:rPr dirty="0" sz="2800" spc="-80">
                <a:solidFill>
                  <a:srgbClr val="FFFFFF"/>
                </a:solidFill>
                <a:latin typeface="Arial Black"/>
                <a:cs typeface="Arial Black"/>
              </a:rPr>
              <a:t> </a:t>
            </a:r>
            <a:r>
              <a:rPr dirty="0" sz="2800">
                <a:solidFill>
                  <a:srgbClr val="FFFFFF"/>
                </a:solidFill>
                <a:latin typeface="Arial Black"/>
                <a:cs typeface="Arial Black"/>
              </a:rPr>
              <a:t>PROVIDES</a:t>
            </a:r>
            <a:r>
              <a:rPr dirty="0" sz="2800" spc="-75">
                <a:solidFill>
                  <a:srgbClr val="FFFFFF"/>
                </a:solidFill>
                <a:latin typeface="Arial Black"/>
                <a:cs typeface="Arial Black"/>
              </a:rPr>
              <a:t> </a:t>
            </a:r>
            <a:r>
              <a:rPr dirty="0" sz="2800">
                <a:solidFill>
                  <a:srgbClr val="FFFFFF"/>
                </a:solidFill>
                <a:latin typeface="Arial Black"/>
                <a:cs typeface="Arial Black"/>
              </a:rPr>
              <a:t>A</a:t>
            </a:r>
            <a:r>
              <a:rPr dirty="0" sz="2800" spc="-80">
                <a:solidFill>
                  <a:srgbClr val="FFFFFF"/>
                </a:solidFill>
                <a:latin typeface="Arial Black"/>
                <a:cs typeface="Arial Black"/>
              </a:rPr>
              <a:t> </a:t>
            </a:r>
            <a:r>
              <a:rPr dirty="0" sz="2800" spc="-10">
                <a:solidFill>
                  <a:srgbClr val="FFFFFF"/>
                </a:solidFill>
                <a:latin typeface="Arial Black"/>
                <a:cs typeface="Arial Black"/>
              </a:rPr>
              <a:t>PROFESSIONAL</a:t>
            </a:r>
            <a:r>
              <a:rPr dirty="0" sz="2800" spc="-65">
                <a:solidFill>
                  <a:srgbClr val="FFFFFF"/>
                </a:solidFill>
                <a:latin typeface="Arial Black"/>
                <a:cs typeface="Arial Black"/>
              </a:rPr>
              <a:t> </a:t>
            </a:r>
            <a:r>
              <a:rPr dirty="0" sz="2800" spc="-25">
                <a:solidFill>
                  <a:srgbClr val="FFFFFF"/>
                </a:solidFill>
                <a:latin typeface="Arial Black"/>
                <a:cs typeface="Arial Black"/>
              </a:rPr>
              <a:t>YET </a:t>
            </a:r>
            <a:r>
              <a:rPr dirty="0" sz="2800" spc="-10">
                <a:solidFill>
                  <a:srgbClr val="FFFFFF"/>
                </a:solidFill>
                <a:latin typeface="Arial Black"/>
                <a:cs typeface="Arial Black"/>
              </a:rPr>
              <a:t>ATTRACTIVE</a:t>
            </a:r>
            <a:r>
              <a:rPr dirty="0" sz="2800" spc="-70">
                <a:solidFill>
                  <a:srgbClr val="FFFFFF"/>
                </a:solidFill>
                <a:latin typeface="Arial Black"/>
                <a:cs typeface="Arial Black"/>
              </a:rPr>
              <a:t> </a:t>
            </a:r>
            <a:r>
              <a:rPr dirty="0" sz="2800" spc="-10">
                <a:solidFill>
                  <a:srgbClr val="FFFFFF"/>
                </a:solidFill>
                <a:latin typeface="Arial Black"/>
                <a:cs typeface="Arial Black"/>
              </a:rPr>
              <a:t>REPRESENTAION</a:t>
            </a:r>
            <a:r>
              <a:rPr dirty="0" sz="2800" spc="-60">
                <a:solidFill>
                  <a:srgbClr val="FFFFFF"/>
                </a:solidFill>
                <a:latin typeface="Arial Black"/>
                <a:cs typeface="Arial Black"/>
              </a:rPr>
              <a:t> </a:t>
            </a:r>
            <a:r>
              <a:rPr dirty="0" sz="2800">
                <a:solidFill>
                  <a:srgbClr val="FFFFFF"/>
                </a:solidFill>
                <a:latin typeface="Arial Black"/>
                <a:cs typeface="Arial Black"/>
              </a:rPr>
              <a:t>FO</a:t>
            </a:r>
            <a:r>
              <a:rPr dirty="0" sz="2800" spc="-70">
                <a:solidFill>
                  <a:srgbClr val="FFFFFF"/>
                </a:solidFill>
                <a:latin typeface="Arial Black"/>
                <a:cs typeface="Arial Black"/>
              </a:rPr>
              <a:t> </a:t>
            </a:r>
            <a:r>
              <a:rPr dirty="0" sz="2800">
                <a:solidFill>
                  <a:srgbClr val="FFFFFF"/>
                </a:solidFill>
                <a:latin typeface="Arial Black"/>
                <a:cs typeface="Arial Black"/>
              </a:rPr>
              <a:t>A</a:t>
            </a:r>
            <a:r>
              <a:rPr dirty="0" sz="2800" spc="-70">
                <a:solidFill>
                  <a:srgbClr val="FFFFFF"/>
                </a:solidFill>
                <a:latin typeface="Arial Black"/>
                <a:cs typeface="Arial Black"/>
              </a:rPr>
              <a:t> </a:t>
            </a:r>
            <a:r>
              <a:rPr dirty="0" sz="2800">
                <a:solidFill>
                  <a:srgbClr val="FFFFFF"/>
                </a:solidFill>
                <a:latin typeface="Arial Black"/>
                <a:cs typeface="Arial Black"/>
              </a:rPr>
              <a:t>STUDENT</a:t>
            </a:r>
            <a:r>
              <a:rPr dirty="0" sz="2800" spc="-65">
                <a:solidFill>
                  <a:srgbClr val="FFFFFF"/>
                </a:solidFill>
                <a:latin typeface="Arial Black"/>
                <a:cs typeface="Arial Black"/>
              </a:rPr>
              <a:t> </a:t>
            </a:r>
            <a:r>
              <a:rPr dirty="0" sz="2800" spc="-10">
                <a:solidFill>
                  <a:srgbClr val="FFFFFF"/>
                </a:solidFill>
                <a:latin typeface="Arial Black"/>
                <a:cs typeface="Arial Black"/>
              </a:rPr>
              <a:t>IDENTITY</a:t>
            </a:r>
            <a:endParaRPr dirty="0" sz="2800">
              <a:latin typeface="Arial Black"/>
              <a:cs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16" name="object 2"/>
          <p:cNvSpPr txBox="1">
            <a:spLocks noGrp="1"/>
          </p:cNvSpPr>
          <p:nvPr>
            <p:ph type="title"/>
          </p:nvPr>
        </p:nvSpPr>
        <p:spPr>
          <a:xfrm>
            <a:off x="256133" y="58039"/>
            <a:ext cx="8680856" cy="843821"/>
          </a:xfrm>
          <a:prstGeom prst="rect"/>
        </p:spPr>
        <p:txBody>
          <a:bodyPr bIns="0" lIns="0" rIns="0" rtlCol="0" tIns="12700" vert="horz" wrap="square">
            <a:spAutoFit/>
          </a:bodyPr>
          <a:p>
            <a:pPr marL="12700">
              <a:lnSpc>
                <a:spcPct val="100000"/>
              </a:lnSpc>
              <a:spcBef>
                <a:spcPts val="100"/>
              </a:spcBef>
            </a:pPr>
            <a:r>
              <a:rPr b="1" dirty="0" spc="204" u="sng"/>
              <a:t>SCREENSHOT</a:t>
            </a:r>
          </a:p>
        </p:txBody>
      </p:sp>
      <p:pic>
        <p:nvPicPr>
          <p:cNvPr id="2097154" name="object 3"/>
          <p:cNvPicPr>
            <a:picLocks/>
          </p:cNvPicPr>
          <p:nvPr/>
        </p:nvPicPr>
        <p:blipFill>
          <a:blip xmlns:r="http://schemas.openxmlformats.org/officeDocument/2006/relationships" r:embed="rId1" cstate="print"/>
          <a:stretch>
            <a:fillRect/>
          </a:stretch>
        </p:blipFill>
        <p:spPr>
          <a:xfrm>
            <a:off x="177317" y="1086736"/>
            <a:ext cx="10437622" cy="577126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dc:title>
  <dc:creator>Saravanan I</dc:creator>
  <cp:lastModifiedBy>Vicky Vicky</cp:lastModifiedBy>
  <dcterms:created xsi:type="dcterms:W3CDTF">2025-08-27T20:16:56Z</dcterms:created>
  <dcterms:modified xsi:type="dcterms:W3CDTF">2025-08-29T05:26:41Z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2025-08-27T00:00:00Z</vt:filetime>
  </property>
  <property fmtid="{D5CDD505-2E9C-101B-9397-08002B2CF9AE}" pid="3" name="Creator">
    <vt:lpwstr>Microsoft® PowerPoint® 2016</vt:lpwstr>
  </property>
  <property fmtid="{D5CDD505-2E9C-101B-9397-08002B2CF9AE}" pid="4" name="LastSaved">
    <vt:filetime>2025-08-28T00:00:00Z</vt:filetime>
  </property>
  <property fmtid="{D5CDD505-2E9C-101B-9397-08002B2CF9AE}" pid="5" name="Producer">
    <vt:lpwstr>Microsoft® PowerPoint® 2016</vt:lpwstr>
  </property>
  <property fmtid="{D5CDD505-2E9C-101B-9397-08002B2CF9AE}" pid="6" name="ICV">
    <vt:lpwstr>945e9a5139b8484f84a49a0e18948aac</vt:lpwstr>
  </property>
</Properties>
</file>