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8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7" autoAdjust="0"/>
    <p:restoredTop sz="94660"/>
  </p:normalViewPr>
  <p:slideViewPr>
    <p:cSldViewPr>
      <p:cViewPr varScale="1">
        <p:scale>
          <a:sx n="64" d="100"/>
          <a:sy n="64" d="100"/>
        </p:scale>
        <p:origin x="90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848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44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7515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225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6063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6168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918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220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2079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579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302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18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030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765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121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607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0933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789214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VIGNESH.K</a:t>
            </a:r>
          </a:p>
          <a:p>
            <a:r>
              <a:rPr lang="en-US" sz="2400" dirty="0"/>
              <a:t>REGISTER NO: 422200662,asunm1429422200662</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908231"/>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2667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09350" y="2743200"/>
            <a:ext cx="8396162" cy="2092881"/>
          </a:xfrm>
          <a:prstGeom prst="rect">
            <a:avLst/>
          </a:prstGeom>
          <a:noFill/>
        </p:spPr>
        <p:txBody>
          <a:bodyPr wrap="square">
            <a:spAutoFit/>
          </a:bodyPr>
          <a:lstStyle/>
          <a:p>
            <a:r>
              <a:rPr lang="en-US" sz="2600" b="1" dirty="0"/>
              <a:t>The Employee Performance Analysis using Excel has delivered comprehensive insights into the organization's workforce dynamics, providing a data-driven foundation for enhancing performance management practices</a:t>
            </a:r>
            <a:endParaRPr lang="en-IN" sz="26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1036497"/>
            <a:ext cx="3070226" cy="567463"/>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3625" y="20091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348593" y="1997233"/>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2381250" y="4038600"/>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457200" y="2133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05000" y="1959499"/>
            <a:ext cx="8058151" cy="4692908"/>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231</TotalTime>
  <Words>623</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user20</cp:lastModifiedBy>
  <cp:revision>17</cp:revision>
  <dcterms:created xsi:type="dcterms:W3CDTF">2024-03-29T15:07:22Z</dcterms:created>
  <dcterms:modified xsi:type="dcterms:W3CDTF">2024-09-03T07:46:36Z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