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jpg" ContentType="image/jpeg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7556500" cy="10699750"/>
  <p:notesSz cx="7556500" cy="1069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2755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50" b="0" i="1">
                <a:solidFill>
                  <a:srgbClr val="2121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6308" y="823226"/>
            <a:ext cx="3783329" cy="666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8325" y="2311173"/>
            <a:ext cx="6606198" cy="6222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1">
                <a:solidFill>
                  <a:srgbClr val="2121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50768"/>
            <a:ext cx="242011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034" y="2076287"/>
            <a:ext cx="6513616" cy="2995051"/>
          </a:xfrm>
          <a:prstGeom prst="rect">
            <a:avLst/>
          </a:prstGeom>
        </p:spPr>
        <p:txBody>
          <a:bodyPr vert="horz" wrap="square" lIns="0" tIns="248285" rIns="0" bIns="0" rtlCol="0">
            <a:spAutoFit/>
          </a:bodyPr>
          <a:lstStyle/>
          <a:p>
            <a:pPr marL="12700" marR="5080">
              <a:lnSpc>
                <a:spcPts val="10740"/>
              </a:lnSpc>
              <a:spcBef>
                <a:spcPts val="1955"/>
              </a:spcBef>
            </a:pPr>
            <a:r>
              <a:rPr lang="en-IN" sz="10450" dirty="0"/>
              <a:t>PROJECT </a:t>
            </a:r>
            <a:br>
              <a:rPr lang="en-IN" sz="10450" dirty="0"/>
            </a:br>
            <a:r>
              <a:rPr lang="en-IN" sz="10450" dirty="0"/>
              <a:t>OUTLINE</a:t>
            </a:r>
            <a:endParaRPr sz="10450" dirty="0"/>
          </a:p>
        </p:txBody>
      </p:sp>
      <p:sp>
        <p:nvSpPr>
          <p:cNvPr id="3" name="object 3"/>
          <p:cNvSpPr/>
          <p:nvPr/>
        </p:nvSpPr>
        <p:spPr>
          <a:xfrm>
            <a:off x="0" y="5350489"/>
            <a:ext cx="4537710" cy="448309"/>
          </a:xfrm>
          <a:custGeom>
            <a:avLst/>
            <a:gdLst/>
            <a:ahLst/>
            <a:cxnLst/>
            <a:rect l="l" t="t" r="r" b="b"/>
            <a:pathLst>
              <a:path w="4537710" h="448310">
                <a:moveTo>
                  <a:pt x="4537710" y="448049"/>
                </a:moveTo>
                <a:lnTo>
                  <a:pt x="0" y="448049"/>
                </a:lnTo>
                <a:lnTo>
                  <a:pt x="0" y="0"/>
                </a:lnTo>
                <a:lnTo>
                  <a:pt x="4537710" y="0"/>
                </a:lnTo>
                <a:lnTo>
                  <a:pt x="4537710" y="448049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32944" y="286243"/>
            <a:ext cx="1001394" cy="1554480"/>
          </a:xfrm>
          <a:custGeom>
            <a:avLst/>
            <a:gdLst/>
            <a:ahLst/>
            <a:cxnLst/>
            <a:rect l="l" t="t" r="r" b="b"/>
            <a:pathLst>
              <a:path w="1001395" h="1554480">
                <a:moveTo>
                  <a:pt x="9367" y="1553879"/>
                </a:moveTo>
                <a:lnTo>
                  <a:pt x="0" y="1553879"/>
                </a:lnTo>
                <a:lnTo>
                  <a:pt x="0" y="0"/>
                </a:lnTo>
                <a:lnTo>
                  <a:pt x="14062" y="0"/>
                </a:lnTo>
                <a:lnTo>
                  <a:pt x="655137" y="503508"/>
                </a:lnTo>
                <a:lnTo>
                  <a:pt x="250355" y="503508"/>
                </a:lnTo>
                <a:lnTo>
                  <a:pt x="250355" y="1046718"/>
                </a:lnTo>
                <a:lnTo>
                  <a:pt x="655139" y="1046718"/>
                </a:lnTo>
                <a:lnTo>
                  <a:pt x="9367" y="1553879"/>
                </a:lnTo>
                <a:close/>
              </a:path>
              <a:path w="1001395" h="1554480">
                <a:moveTo>
                  <a:pt x="655139" y="1046718"/>
                </a:moveTo>
                <a:lnTo>
                  <a:pt x="250355" y="1046718"/>
                </a:lnTo>
                <a:lnTo>
                  <a:pt x="596213" y="775128"/>
                </a:lnTo>
                <a:lnTo>
                  <a:pt x="250355" y="503508"/>
                </a:lnTo>
                <a:lnTo>
                  <a:pt x="655137" y="503508"/>
                </a:lnTo>
                <a:lnTo>
                  <a:pt x="1000963" y="775123"/>
                </a:lnTo>
                <a:lnTo>
                  <a:pt x="655139" y="1046718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35882" y="6982571"/>
            <a:ext cx="1001394" cy="1554480"/>
          </a:xfrm>
          <a:custGeom>
            <a:avLst/>
            <a:gdLst/>
            <a:ahLst/>
            <a:cxnLst/>
            <a:rect l="l" t="t" r="r" b="b"/>
            <a:pathLst>
              <a:path w="1001394" h="1554479">
                <a:moveTo>
                  <a:pt x="991608" y="0"/>
                </a:moveTo>
                <a:lnTo>
                  <a:pt x="1000963" y="0"/>
                </a:lnTo>
                <a:lnTo>
                  <a:pt x="1000963" y="1553879"/>
                </a:lnTo>
                <a:lnTo>
                  <a:pt x="986887" y="1553879"/>
                </a:lnTo>
                <a:lnTo>
                  <a:pt x="345825" y="1050381"/>
                </a:lnTo>
                <a:lnTo>
                  <a:pt x="750607" y="1050381"/>
                </a:lnTo>
                <a:lnTo>
                  <a:pt x="750607" y="507171"/>
                </a:lnTo>
                <a:lnTo>
                  <a:pt x="345824" y="507171"/>
                </a:lnTo>
                <a:lnTo>
                  <a:pt x="991608" y="0"/>
                </a:lnTo>
                <a:close/>
              </a:path>
              <a:path w="1001394" h="1554479">
                <a:moveTo>
                  <a:pt x="345824" y="507171"/>
                </a:moveTo>
                <a:lnTo>
                  <a:pt x="750607" y="507171"/>
                </a:lnTo>
                <a:lnTo>
                  <a:pt x="404749" y="778761"/>
                </a:lnTo>
                <a:lnTo>
                  <a:pt x="750607" y="1050381"/>
                </a:lnTo>
                <a:lnTo>
                  <a:pt x="345825" y="1050381"/>
                </a:lnTo>
                <a:lnTo>
                  <a:pt x="0" y="778766"/>
                </a:lnTo>
                <a:lnTo>
                  <a:pt x="345824" y="507171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14388" y="8795187"/>
            <a:ext cx="648970" cy="553085"/>
          </a:xfrm>
          <a:custGeom>
            <a:avLst/>
            <a:gdLst/>
            <a:ahLst/>
            <a:cxnLst/>
            <a:rect l="l" t="t" r="r" b="b"/>
            <a:pathLst>
              <a:path w="648970" h="553084">
                <a:moveTo>
                  <a:pt x="648462" y="277652"/>
                </a:moveTo>
                <a:lnTo>
                  <a:pt x="648462" y="552907"/>
                </a:lnTo>
                <a:lnTo>
                  <a:pt x="0" y="552907"/>
                </a:lnTo>
                <a:lnTo>
                  <a:pt x="0" y="549331"/>
                </a:lnTo>
                <a:lnTo>
                  <a:pt x="280963" y="191029"/>
                </a:lnTo>
                <a:lnTo>
                  <a:pt x="280963" y="414615"/>
                </a:lnTo>
                <a:lnTo>
                  <a:pt x="580535" y="414615"/>
                </a:lnTo>
                <a:lnTo>
                  <a:pt x="580535" y="191020"/>
                </a:lnTo>
                <a:lnTo>
                  <a:pt x="648462" y="277652"/>
                </a:lnTo>
                <a:close/>
              </a:path>
              <a:path w="648970" h="553084">
                <a:moveTo>
                  <a:pt x="580535" y="191020"/>
                </a:moveTo>
                <a:lnTo>
                  <a:pt x="580535" y="414615"/>
                </a:lnTo>
                <a:lnTo>
                  <a:pt x="430757" y="223569"/>
                </a:lnTo>
                <a:lnTo>
                  <a:pt x="280963" y="414615"/>
                </a:lnTo>
                <a:lnTo>
                  <a:pt x="280963" y="191029"/>
                </a:lnTo>
                <a:lnTo>
                  <a:pt x="430760" y="0"/>
                </a:lnTo>
                <a:lnTo>
                  <a:pt x="580535" y="19102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6389" y="0"/>
            <a:ext cx="864869" cy="379095"/>
          </a:xfrm>
          <a:custGeom>
            <a:avLst/>
            <a:gdLst/>
            <a:ahLst/>
            <a:cxnLst/>
            <a:rect l="l" t="t" r="r" b="b"/>
            <a:pathLst>
              <a:path w="864869" h="379095">
                <a:moveTo>
                  <a:pt x="864283" y="379088"/>
                </a:moveTo>
                <a:lnTo>
                  <a:pt x="0" y="379088"/>
                </a:lnTo>
                <a:lnTo>
                  <a:pt x="0" y="375512"/>
                </a:lnTo>
                <a:lnTo>
                  <a:pt x="280963" y="17202"/>
                </a:lnTo>
                <a:lnTo>
                  <a:pt x="280963" y="240796"/>
                </a:lnTo>
                <a:lnTo>
                  <a:pt x="580535" y="240796"/>
                </a:lnTo>
                <a:lnTo>
                  <a:pt x="580535" y="17201"/>
                </a:lnTo>
                <a:lnTo>
                  <a:pt x="864283" y="379088"/>
                </a:lnTo>
                <a:close/>
              </a:path>
              <a:path w="864869" h="379095">
                <a:moveTo>
                  <a:pt x="580535" y="17201"/>
                </a:moveTo>
                <a:lnTo>
                  <a:pt x="580535" y="240796"/>
                </a:lnTo>
                <a:lnTo>
                  <a:pt x="430757" y="49750"/>
                </a:lnTo>
                <a:lnTo>
                  <a:pt x="280963" y="240796"/>
                </a:lnTo>
                <a:lnTo>
                  <a:pt x="280963" y="17202"/>
                </a:lnTo>
                <a:lnTo>
                  <a:pt x="294452" y="0"/>
                </a:lnTo>
                <a:lnTo>
                  <a:pt x="567048" y="0"/>
                </a:lnTo>
                <a:lnTo>
                  <a:pt x="580535" y="17201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000" y="1318893"/>
            <a:ext cx="5154650" cy="64504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100" spc="-150" dirty="0"/>
              <a:t>TECHNOLOGY 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450" y="2076921"/>
            <a:ext cx="483616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b="1" spc="-25" dirty="0">
                <a:latin typeface="Trebuchet MS"/>
                <a:cs typeface="Trebuchet MS"/>
              </a:rPr>
              <a:t>ANDROID </a:t>
            </a:r>
            <a:r>
              <a:rPr sz="2150" b="1" spc="-40" dirty="0">
                <a:latin typeface="Trebuchet MS"/>
                <a:cs typeface="Trebuchet MS"/>
              </a:rPr>
              <a:t>STUDIO </a:t>
            </a:r>
            <a:r>
              <a:rPr sz="2150" b="1" spc="-100" dirty="0">
                <a:latin typeface="Trebuchet MS"/>
                <a:cs typeface="Trebuchet MS"/>
              </a:rPr>
              <a:t>2021.1.1</a:t>
            </a:r>
            <a:r>
              <a:rPr sz="2150" b="1" spc="-240" dirty="0">
                <a:latin typeface="Trebuchet MS"/>
                <a:cs typeface="Trebuchet MS"/>
              </a:rPr>
              <a:t> </a:t>
            </a:r>
            <a:r>
              <a:rPr sz="2150" b="1" spc="-95" dirty="0">
                <a:latin typeface="Trebuchet MS"/>
                <a:cs typeface="Trebuchet MS"/>
              </a:rPr>
              <a:t>(Bumblebee)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225" y="3470449"/>
            <a:ext cx="7025005" cy="6203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795780" algn="just">
              <a:lnSpc>
                <a:spcPct val="116500"/>
              </a:lnSpc>
              <a:spcBef>
                <a:spcPts val="90"/>
              </a:spcBef>
            </a:pPr>
            <a:r>
              <a:rPr sz="2900" spc="-125" dirty="0">
                <a:latin typeface="Verdana"/>
                <a:cs typeface="Verdana"/>
              </a:rPr>
              <a:t>Built </a:t>
            </a:r>
            <a:r>
              <a:rPr sz="2900" spc="-210" dirty="0">
                <a:latin typeface="Verdana"/>
                <a:cs typeface="Verdana"/>
              </a:rPr>
              <a:t>on </a:t>
            </a:r>
            <a:r>
              <a:rPr sz="2900" spc="-229" dirty="0">
                <a:latin typeface="Verdana"/>
                <a:cs typeface="Verdana"/>
              </a:rPr>
              <a:t>JetBrains' </a:t>
            </a:r>
            <a:r>
              <a:rPr sz="2900" spc="-170" dirty="0">
                <a:latin typeface="Verdana"/>
                <a:cs typeface="Verdana"/>
              </a:rPr>
              <a:t>IntelliJ </a:t>
            </a:r>
            <a:r>
              <a:rPr sz="2900" spc="-305" dirty="0">
                <a:latin typeface="Verdana"/>
                <a:cs typeface="Verdana"/>
              </a:rPr>
              <a:t>IDEA  </a:t>
            </a:r>
            <a:r>
              <a:rPr sz="2900" spc="-210" dirty="0">
                <a:latin typeface="Verdana"/>
                <a:cs typeface="Verdana"/>
              </a:rPr>
              <a:t>software </a:t>
            </a:r>
            <a:r>
              <a:rPr sz="2900" spc="-250" dirty="0">
                <a:latin typeface="Verdana"/>
                <a:cs typeface="Verdana"/>
              </a:rPr>
              <a:t>and </a:t>
            </a:r>
            <a:r>
              <a:rPr sz="2900" spc="-204" dirty="0">
                <a:latin typeface="Verdana"/>
                <a:cs typeface="Verdana"/>
              </a:rPr>
              <a:t>developed </a:t>
            </a:r>
            <a:r>
              <a:rPr sz="2900" spc="-180" dirty="0">
                <a:latin typeface="Verdana"/>
                <a:cs typeface="Verdana"/>
              </a:rPr>
              <a:t>exclusively </a:t>
            </a:r>
            <a:r>
              <a:rPr sz="2900" spc="-170" dirty="0">
                <a:latin typeface="Verdana"/>
                <a:cs typeface="Verdana"/>
              </a:rPr>
              <a:t>for  </a:t>
            </a:r>
            <a:r>
              <a:rPr sz="2900" spc="-200" dirty="0">
                <a:latin typeface="Verdana"/>
                <a:cs typeface="Verdana"/>
              </a:rPr>
              <a:t>Android </a:t>
            </a:r>
            <a:r>
              <a:rPr sz="2900" spc="-235" dirty="0">
                <a:latin typeface="Verdana"/>
                <a:cs typeface="Verdana"/>
              </a:rPr>
              <a:t>development, </a:t>
            </a:r>
            <a:r>
              <a:rPr sz="2900" spc="-200" dirty="0">
                <a:latin typeface="Verdana"/>
                <a:cs typeface="Verdana"/>
              </a:rPr>
              <a:t>Android </a:t>
            </a:r>
            <a:r>
              <a:rPr sz="2900" spc="-210" dirty="0">
                <a:latin typeface="Verdana"/>
                <a:cs typeface="Verdana"/>
              </a:rPr>
              <a:t>Studio </a:t>
            </a:r>
            <a:r>
              <a:rPr sz="2900" spc="-145" dirty="0">
                <a:latin typeface="Verdana"/>
                <a:cs typeface="Verdana"/>
              </a:rPr>
              <a:t>is</a:t>
            </a:r>
            <a:r>
              <a:rPr sz="2900" spc="-225" dirty="0">
                <a:latin typeface="Verdana"/>
                <a:cs typeface="Verdana"/>
              </a:rPr>
              <a:t> </a:t>
            </a:r>
            <a:r>
              <a:rPr sz="2900" spc="-204" dirty="0">
                <a:latin typeface="Verdana"/>
                <a:cs typeface="Verdana"/>
              </a:rPr>
              <a:t>the  </a:t>
            </a:r>
            <a:r>
              <a:rPr sz="2900" spc="-100" dirty="0">
                <a:latin typeface="Verdana"/>
                <a:cs typeface="Verdana"/>
              </a:rPr>
              <a:t>official </a:t>
            </a:r>
            <a:r>
              <a:rPr sz="2900" spc="-200" dirty="0">
                <a:latin typeface="Verdana"/>
                <a:cs typeface="Verdana"/>
              </a:rPr>
              <a:t>integrated </a:t>
            </a:r>
            <a:r>
              <a:rPr sz="2900" spc="-220" dirty="0">
                <a:latin typeface="Verdana"/>
                <a:cs typeface="Verdana"/>
              </a:rPr>
              <a:t>development  </a:t>
            </a:r>
            <a:r>
              <a:rPr sz="2900" spc="-229" dirty="0">
                <a:latin typeface="Verdana"/>
                <a:cs typeface="Verdana"/>
              </a:rPr>
              <a:t>environment </a:t>
            </a:r>
            <a:r>
              <a:rPr sz="2900" spc="-390" dirty="0">
                <a:latin typeface="Verdana"/>
                <a:cs typeface="Verdana"/>
              </a:rPr>
              <a:t>(IDE)  </a:t>
            </a:r>
            <a:r>
              <a:rPr sz="2900" spc="-170" dirty="0">
                <a:latin typeface="Verdana"/>
                <a:cs typeface="Verdana"/>
              </a:rPr>
              <a:t>for </a:t>
            </a:r>
            <a:r>
              <a:rPr sz="2900" spc="-210" dirty="0">
                <a:latin typeface="Verdana"/>
                <a:cs typeface="Verdana"/>
              </a:rPr>
              <a:t>Google's </a:t>
            </a:r>
            <a:r>
              <a:rPr sz="2900" spc="-200" dirty="0">
                <a:latin typeface="Verdana"/>
                <a:cs typeface="Verdana"/>
              </a:rPr>
              <a:t>Android  operating </a:t>
            </a:r>
            <a:r>
              <a:rPr sz="2900" spc="-310" dirty="0">
                <a:latin typeface="Verdana"/>
                <a:cs typeface="Verdana"/>
              </a:rPr>
              <a:t>system. </a:t>
            </a:r>
            <a:r>
              <a:rPr sz="2900" spc="-300" dirty="0">
                <a:latin typeface="Verdana"/>
                <a:cs typeface="Verdana"/>
              </a:rPr>
              <a:t>In </a:t>
            </a:r>
            <a:r>
              <a:rPr sz="2900" spc="-275" dirty="0">
                <a:latin typeface="Verdana"/>
                <a:cs typeface="Verdana"/>
              </a:rPr>
              <a:t>2020, </a:t>
            </a:r>
            <a:r>
              <a:rPr sz="2900" spc="-80" dirty="0">
                <a:latin typeface="Verdana"/>
                <a:cs typeface="Verdana"/>
              </a:rPr>
              <a:t>it </a:t>
            </a:r>
            <a:r>
              <a:rPr sz="2900" spc="-30" dirty="0">
                <a:latin typeface="Verdana"/>
                <a:cs typeface="Verdana"/>
              </a:rPr>
              <a:t>will </a:t>
            </a:r>
            <a:r>
              <a:rPr sz="2900" spc="-229" dirty="0">
                <a:latin typeface="Verdana"/>
                <a:cs typeface="Verdana"/>
              </a:rPr>
              <a:t>be</a:t>
            </a:r>
            <a:r>
              <a:rPr sz="2900" spc="-335" dirty="0">
                <a:latin typeface="Verdana"/>
                <a:cs typeface="Verdana"/>
              </a:rPr>
              <a:t> </a:t>
            </a:r>
            <a:r>
              <a:rPr sz="2900" spc="-185" dirty="0">
                <a:latin typeface="Verdana"/>
                <a:cs typeface="Verdana"/>
              </a:rPr>
              <a:t>offered  </a:t>
            </a:r>
            <a:r>
              <a:rPr sz="2900" spc="-170" dirty="0">
                <a:latin typeface="Verdana"/>
                <a:cs typeface="Verdana"/>
              </a:rPr>
              <a:t>for </a:t>
            </a:r>
            <a:r>
              <a:rPr sz="2900" spc="-190" dirty="0">
                <a:latin typeface="Verdana"/>
                <a:cs typeface="Verdana"/>
              </a:rPr>
              <a:t>download </a:t>
            </a:r>
            <a:r>
              <a:rPr sz="2900" spc="-215" dirty="0">
                <a:latin typeface="Verdana"/>
                <a:cs typeface="Verdana"/>
              </a:rPr>
              <a:t>or </a:t>
            </a:r>
            <a:r>
              <a:rPr sz="2900" spc="-285" dirty="0">
                <a:latin typeface="Verdana"/>
                <a:cs typeface="Verdana"/>
              </a:rPr>
              <a:t>as </a:t>
            </a:r>
            <a:r>
              <a:rPr sz="2900" spc="-290" dirty="0">
                <a:latin typeface="Verdana"/>
                <a:cs typeface="Verdana"/>
              </a:rPr>
              <a:t>a </a:t>
            </a:r>
            <a:r>
              <a:rPr sz="2900" spc="-210" dirty="0">
                <a:latin typeface="Verdana"/>
                <a:cs typeface="Verdana"/>
              </a:rPr>
              <a:t>subscription-based  </a:t>
            </a:r>
            <a:r>
              <a:rPr sz="2900" spc="-215" dirty="0">
                <a:latin typeface="Verdana"/>
                <a:cs typeface="Verdana"/>
              </a:rPr>
              <a:t>service </a:t>
            </a:r>
            <a:r>
              <a:rPr sz="2900" spc="-170" dirty="0">
                <a:latin typeface="Verdana"/>
                <a:cs typeface="Verdana"/>
              </a:rPr>
              <a:t>for </a:t>
            </a:r>
            <a:r>
              <a:rPr sz="2900" spc="-250" dirty="0">
                <a:latin typeface="Verdana"/>
                <a:cs typeface="Verdana"/>
              </a:rPr>
              <a:t>Windows, </a:t>
            </a:r>
            <a:r>
              <a:rPr sz="2900" spc="-335" dirty="0">
                <a:latin typeface="Verdana"/>
                <a:cs typeface="Verdana"/>
              </a:rPr>
              <a:t>macOS, </a:t>
            </a:r>
            <a:r>
              <a:rPr sz="2900" spc="-250" dirty="0">
                <a:latin typeface="Verdana"/>
                <a:cs typeface="Verdana"/>
              </a:rPr>
              <a:t>and </a:t>
            </a:r>
            <a:r>
              <a:rPr sz="2900" spc="-180" dirty="0">
                <a:latin typeface="Verdana"/>
                <a:cs typeface="Verdana"/>
              </a:rPr>
              <a:t>Linux-  </a:t>
            </a:r>
            <a:r>
              <a:rPr sz="2900" spc="-250" dirty="0">
                <a:latin typeface="Verdana"/>
                <a:cs typeface="Verdana"/>
              </a:rPr>
              <a:t>based </a:t>
            </a:r>
            <a:r>
              <a:rPr sz="2900" spc="-200" dirty="0">
                <a:latin typeface="Verdana"/>
                <a:cs typeface="Verdana"/>
              </a:rPr>
              <a:t>operating </a:t>
            </a:r>
            <a:r>
              <a:rPr sz="2900" spc="-305" dirty="0">
                <a:latin typeface="Verdana"/>
                <a:cs typeface="Verdana"/>
              </a:rPr>
              <a:t>systems. </a:t>
            </a:r>
            <a:r>
              <a:rPr sz="2900" spc="-260" dirty="0">
                <a:latin typeface="Verdana"/>
                <a:cs typeface="Verdana"/>
              </a:rPr>
              <a:t>It </a:t>
            </a:r>
            <a:r>
              <a:rPr sz="2900" spc="-254" dirty="0">
                <a:latin typeface="Verdana"/>
                <a:cs typeface="Verdana"/>
              </a:rPr>
              <a:t>takes </a:t>
            </a:r>
            <a:r>
              <a:rPr sz="2900" spc="-204" dirty="0">
                <a:latin typeface="Verdana"/>
                <a:cs typeface="Verdana"/>
              </a:rPr>
              <a:t>the  </a:t>
            </a:r>
            <a:r>
              <a:rPr sz="2900" spc="-160" dirty="0">
                <a:latin typeface="Verdana"/>
                <a:cs typeface="Verdana"/>
              </a:rPr>
              <a:t>position </a:t>
            </a:r>
            <a:r>
              <a:rPr sz="2900" spc="-135" dirty="0">
                <a:latin typeface="Verdana"/>
                <a:cs typeface="Verdana"/>
              </a:rPr>
              <a:t>of </a:t>
            </a:r>
            <a:r>
              <a:rPr sz="2900" spc="-204" dirty="0">
                <a:latin typeface="Verdana"/>
                <a:cs typeface="Verdana"/>
              </a:rPr>
              <a:t>the </a:t>
            </a:r>
            <a:r>
              <a:rPr sz="2900" spc="-165" dirty="0">
                <a:latin typeface="Verdana"/>
                <a:cs typeface="Verdana"/>
              </a:rPr>
              <a:t>Eclipse </a:t>
            </a:r>
            <a:r>
              <a:rPr sz="2900" spc="-200" dirty="0">
                <a:latin typeface="Verdana"/>
                <a:cs typeface="Verdana"/>
              </a:rPr>
              <a:t>Android  </a:t>
            </a:r>
            <a:r>
              <a:rPr sz="2900" spc="-229" dirty="0">
                <a:latin typeface="Verdana"/>
                <a:cs typeface="Verdana"/>
              </a:rPr>
              <a:t>Development </a:t>
            </a:r>
            <a:r>
              <a:rPr sz="2900" spc="-150" dirty="0">
                <a:latin typeface="Verdana"/>
                <a:cs typeface="Verdana"/>
              </a:rPr>
              <a:t>Tools </a:t>
            </a:r>
            <a:r>
              <a:rPr sz="2900" spc="-325" dirty="0">
                <a:latin typeface="Verdana"/>
                <a:cs typeface="Verdana"/>
              </a:rPr>
              <a:t>(E-ADT) </a:t>
            </a:r>
            <a:r>
              <a:rPr sz="2900" spc="-285" dirty="0">
                <a:latin typeface="Verdana"/>
                <a:cs typeface="Verdana"/>
              </a:rPr>
              <a:t>as </a:t>
            </a:r>
            <a:r>
              <a:rPr sz="2900" spc="-204" dirty="0">
                <a:latin typeface="Verdana"/>
                <a:cs typeface="Verdana"/>
              </a:rPr>
              <a:t>the </a:t>
            </a:r>
            <a:r>
              <a:rPr sz="2900" spc="-254" dirty="0">
                <a:latin typeface="Verdana"/>
                <a:cs typeface="Verdana"/>
              </a:rPr>
              <a:t>primary  </a:t>
            </a:r>
            <a:r>
              <a:rPr sz="2900" spc="-315" dirty="0">
                <a:latin typeface="Verdana"/>
                <a:cs typeface="Verdana"/>
              </a:rPr>
              <a:t>IDE </a:t>
            </a:r>
            <a:r>
              <a:rPr sz="2900" spc="-170" dirty="0">
                <a:latin typeface="Verdana"/>
                <a:cs typeface="Verdana"/>
              </a:rPr>
              <a:t>for </a:t>
            </a:r>
            <a:r>
              <a:rPr sz="2900" spc="-185" dirty="0">
                <a:latin typeface="Verdana"/>
                <a:cs typeface="Verdana"/>
              </a:rPr>
              <a:t>developing </a:t>
            </a:r>
            <a:r>
              <a:rPr sz="2900" spc="-204" dirty="0">
                <a:latin typeface="Verdana"/>
                <a:cs typeface="Verdana"/>
              </a:rPr>
              <a:t>native </a:t>
            </a:r>
            <a:r>
              <a:rPr sz="2900" spc="-200" dirty="0">
                <a:latin typeface="Verdana"/>
                <a:cs typeface="Verdana"/>
              </a:rPr>
              <a:t>Android</a:t>
            </a:r>
            <a:r>
              <a:rPr sz="2900" spc="-335" dirty="0">
                <a:latin typeface="Verdana"/>
                <a:cs typeface="Verdana"/>
              </a:rPr>
              <a:t> </a:t>
            </a:r>
            <a:r>
              <a:rPr sz="2900" spc="-285" dirty="0">
                <a:latin typeface="Verdana"/>
                <a:cs typeface="Verdana"/>
              </a:rPr>
              <a:t>apps.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0844" y="0"/>
            <a:ext cx="1001394" cy="1420495"/>
          </a:xfrm>
          <a:custGeom>
            <a:avLst/>
            <a:gdLst/>
            <a:ahLst/>
            <a:cxnLst/>
            <a:rect l="l" t="t" r="r" b="b"/>
            <a:pathLst>
              <a:path w="1001394" h="1420495">
                <a:moveTo>
                  <a:pt x="9373" y="1420294"/>
                </a:moveTo>
                <a:lnTo>
                  <a:pt x="0" y="1420294"/>
                </a:lnTo>
                <a:lnTo>
                  <a:pt x="0" y="0"/>
                </a:lnTo>
                <a:lnTo>
                  <a:pt x="184138" y="0"/>
                </a:lnTo>
                <a:lnTo>
                  <a:pt x="655137" y="369928"/>
                </a:lnTo>
                <a:lnTo>
                  <a:pt x="250355" y="369928"/>
                </a:lnTo>
                <a:lnTo>
                  <a:pt x="250355" y="913138"/>
                </a:lnTo>
                <a:lnTo>
                  <a:pt x="655139" y="913138"/>
                </a:lnTo>
                <a:lnTo>
                  <a:pt x="9373" y="1420294"/>
                </a:lnTo>
                <a:close/>
              </a:path>
              <a:path w="1001394" h="1420495">
                <a:moveTo>
                  <a:pt x="655139" y="913138"/>
                </a:moveTo>
                <a:lnTo>
                  <a:pt x="250355" y="913138"/>
                </a:lnTo>
                <a:lnTo>
                  <a:pt x="596213" y="641548"/>
                </a:lnTo>
                <a:lnTo>
                  <a:pt x="250355" y="369928"/>
                </a:lnTo>
                <a:lnTo>
                  <a:pt x="655137" y="369928"/>
                </a:lnTo>
                <a:lnTo>
                  <a:pt x="1000963" y="641543"/>
                </a:lnTo>
                <a:lnTo>
                  <a:pt x="655139" y="913138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29156" y="397003"/>
            <a:ext cx="26416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35" dirty="0">
                <a:solidFill>
                  <a:srgbClr val="A00012"/>
                </a:solidFill>
                <a:latin typeface="Trebuchet MS"/>
                <a:cs typeface="Trebuchet MS"/>
              </a:rPr>
              <a:t>0</a:t>
            </a:r>
            <a:r>
              <a:rPr sz="1650" b="1" spc="-30" dirty="0">
                <a:solidFill>
                  <a:srgbClr val="A00012"/>
                </a:solidFill>
                <a:latin typeface="Trebuchet MS"/>
                <a:cs typeface="Trebuchet MS"/>
              </a:rPr>
              <a:t>8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57965" y="9825685"/>
            <a:ext cx="1001394" cy="871219"/>
          </a:xfrm>
          <a:custGeom>
            <a:avLst/>
            <a:gdLst/>
            <a:ahLst/>
            <a:cxnLst/>
            <a:rect l="l" t="t" r="r" b="b"/>
            <a:pathLst>
              <a:path w="1001394" h="871220">
                <a:moveTo>
                  <a:pt x="991608" y="0"/>
                </a:moveTo>
                <a:lnTo>
                  <a:pt x="1000963" y="0"/>
                </a:lnTo>
                <a:lnTo>
                  <a:pt x="1000963" y="870890"/>
                </a:lnTo>
                <a:lnTo>
                  <a:pt x="750607" y="870890"/>
                </a:lnTo>
                <a:lnTo>
                  <a:pt x="750607" y="507171"/>
                </a:lnTo>
                <a:lnTo>
                  <a:pt x="345824" y="507171"/>
                </a:lnTo>
                <a:lnTo>
                  <a:pt x="991608" y="0"/>
                </a:lnTo>
                <a:close/>
              </a:path>
              <a:path w="1001394" h="871220">
                <a:moveTo>
                  <a:pt x="345824" y="507171"/>
                </a:moveTo>
                <a:lnTo>
                  <a:pt x="750607" y="507171"/>
                </a:lnTo>
                <a:lnTo>
                  <a:pt x="404749" y="778761"/>
                </a:lnTo>
                <a:lnTo>
                  <a:pt x="522058" y="870890"/>
                </a:lnTo>
                <a:lnTo>
                  <a:pt x="117293" y="870890"/>
                </a:lnTo>
                <a:lnTo>
                  <a:pt x="0" y="778766"/>
                </a:lnTo>
                <a:lnTo>
                  <a:pt x="345824" y="507171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844" y="0"/>
            <a:ext cx="1001394" cy="1420495"/>
          </a:xfrm>
          <a:custGeom>
            <a:avLst/>
            <a:gdLst/>
            <a:ahLst/>
            <a:cxnLst/>
            <a:rect l="l" t="t" r="r" b="b"/>
            <a:pathLst>
              <a:path w="1001394" h="1420495">
                <a:moveTo>
                  <a:pt x="9370" y="1420291"/>
                </a:moveTo>
                <a:lnTo>
                  <a:pt x="0" y="1420291"/>
                </a:lnTo>
                <a:lnTo>
                  <a:pt x="0" y="0"/>
                </a:lnTo>
                <a:lnTo>
                  <a:pt x="184146" y="0"/>
                </a:lnTo>
                <a:lnTo>
                  <a:pt x="655137" y="369922"/>
                </a:lnTo>
                <a:lnTo>
                  <a:pt x="250355" y="369922"/>
                </a:lnTo>
                <a:lnTo>
                  <a:pt x="250355" y="913132"/>
                </a:lnTo>
                <a:lnTo>
                  <a:pt x="655139" y="913132"/>
                </a:lnTo>
                <a:lnTo>
                  <a:pt x="9370" y="1420291"/>
                </a:lnTo>
                <a:close/>
              </a:path>
              <a:path w="1001394" h="1420495">
                <a:moveTo>
                  <a:pt x="655139" y="913132"/>
                </a:moveTo>
                <a:lnTo>
                  <a:pt x="250355" y="913132"/>
                </a:lnTo>
                <a:lnTo>
                  <a:pt x="596213" y="641542"/>
                </a:lnTo>
                <a:lnTo>
                  <a:pt x="250355" y="369922"/>
                </a:lnTo>
                <a:lnTo>
                  <a:pt x="655137" y="369922"/>
                </a:lnTo>
                <a:lnTo>
                  <a:pt x="1000963" y="641537"/>
                </a:lnTo>
                <a:lnTo>
                  <a:pt x="655139" y="913132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84369" y="0"/>
            <a:ext cx="572135" cy="810895"/>
          </a:xfrm>
          <a:custGeom>
            <a:avLst/>
            <a:gdLst/>
            <a:ahLst/>
            <a:cxnLst/>
            <a:rect l="l" t="t" r="r" b="b"/>
            <a:pathLst>
              <a:path w="572134" h="810895">
                <a:moveTo>
                  <a:pt x="0" y="0"/>
                </a:moveTo>
                <a:lnTo>
                  <a:pt x="571978" y="0"/>
                </a:lnTo>
                <a:lnTo>
                  <a:pt x="571978" y="810304"/>
                </a:lnTo>
                <a:lnTo>
                  <a:pt x="0" y="810304"/>
                </a:lnTo>
                <a:lnTo>
                  <a:pt x="0" y="0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29156" y="396990"/>
            <a:ext cx="26416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3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650" b="1" spc="-30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7965" y="9825685"/>
            <a:ext cx="1001394" cy="871219"/>
          </a:xfrm>
          <a:custGeom>
            <a:avLst/>
            <a:gdLst/>
            <a:ahLst/>
            <a:cxnLst/>
            <a:rect l="l" t="t" r="r" b="b"/>
            <a:pathLst>
              <a:path w="1001394" h="871220">
                <a:moveTo>
                  <a:pt x="991608" y="0"/>
                </a:moveTo>
                <a:lnTo>
                  <a:pt x="1000963" y="0"/>
                </a:lnTo>
                <a:lnTo>
                  <a:pt x="1000963" y="870890"/>
                </a:lnTo>
                <a:lnTo>
                  <a:pt x="750607" y="870890"/>
                </a:lnTo>
                <a:lnTo>
                  <a:pt x="750607" y="507171"/>
                </a:lnTo>
                <a:lnTo>
                  <a:pt x="345824" y="507171"/>
                </a:lnTo>
                <a:lnTo>
                  <a:pt x="991608" y="0"/>
                </a:lnTo>
                <a:close/>
              </a:path>
              <a:path w="1001394" h="871220">
                <a:moveTo>
                  <a:pt x="345824" y="507171"/>
                </a:moveTo>
                <a:lnTo>
                  <a:pt x="750607" y="507171"/>
                </a:lnTo>
                <a:lnTo>
                  <a:pt x="404749" y="778761"/>
                </a:lnTo>
                <a:lnTo>
                  <a:pt x="522058" y="870890"/>
                </a:lnTo>
                <a:lnTo>
                  <a:pt x="117293" y="870890"/>
                </a:lnTo>
                <a:lnTo>
                  <a:pt x="0" y="778766"/>
                </a:lnTo>
                <a:lnTo>
                  <a:pt x="345824" y="507171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38096" y="4415302"/>
            <a:ext cx="725170" cy="553085"/>
          </a:xfrm>
          <a:custGeom>
            <a:avLst/>
            <a:gdLst/>
            <a:ahLst/>
            <a:cxnLst/>
            <a:rect l="l" t="t" r="r" b="b"/>
            <a:pathLst>
              <a:path w="725170" h="553085">
                <a:moveTo>
                  <a:pt x="724753" y="374953"/>
                </a:moveTo>
                <a:lnTo>
                  <a:pt x="724753" y="552907"/>
                </a:lnTo>
                <a:lnTo>
                  <a:pt x="0" y="552907"/>
                </a:lnTo>
                <a:lnTo>
                  <a:pt x="0" y="549331"/>
                </a:lnTo>
                <a:lnTo>
                  <a:pt x="280963" y="191029"/>
                </a:lnTo>
                <a:lnTo>
                  <a:pt x="280963" y="414615"/>
                </a:lnTo>
                <a:lnTo>
                  <a:pt x="580535" y="414615"/>
                </a:lnTo>
                <a:lnTo>
                  <a:pt x="580535" y="191020"/>
                </a:lnTo>
                <a:lnTo>
                  <a:pt x="724753" y="374953"/>
                </a:lnTo>
                <a:close/>
              </a:path>
              <a:path w="725170" h="553085">
                <a:moveTo>
                  <a:pt x="580535" y="191020"/>
                </a:moveTo>
                <a:lnTo>
                  <a:pt x="580535" y="414615"/>
                </a:lnTo>
                <a:lnTo>
                  <a:pt x="430757" y="223569"/>
                </a:lnTo>
                <a:lnTo>
                  <a:pt x="280963" y="414615"/>
                </a:lnTo>
                <a:lnTo>
                  <a:pt x="280963" y="191029"/>
                </a:lnTo>
                <a:lnTo>
                  <a:pt x="430760" y="0"/>
                </a:lnTo>
                <a:lnTo>
                  <a:pt x="580535" y="19102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6308" y="823226"/>
            <a:ext cx="712774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dirty="0"/>
              <a:t>DESIGN AND WORKFLOW</a:t>
            </a:r>
            <a:endParaRPr sz="3200" dirty="0"/>
          </a:p>
        </p:txBody>
      </p:sp>
      <p:sp>
        <p:nvSpPr>
          <p:cNvPr id="8" name="object 8"/>
          <p:cNvSpPr/>
          <p:nvPr/>
        </p:nvSpPr>
        <p:spPr>
          <a:xfrm>
            <a:off x="541261" y="5178994"/>
            <a:ext cx="66730" cy="66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261" y="5455451"/>
            <a:ext cx="66730" cy="66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261" y="5731907"/>
            <a:ext cx="66730" cy="66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1728" y="5998831"/>
            <a:ext cx="66730" cy="66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1261" y="6275288"/>
            <a:ext cx="66730" cy="66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261" y="6551745"/>
            <a:ext cx="66730" cy="66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1261" y="6828201"/>
            <a:ext cx="66730" cy="66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1261" y="7104657"/>
            <a:ext cx="66730" cy="66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1261" y="7381114"/>
            <a:ext cx="66730" cy="66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1261" y="7657571"/>
            <a:ext cx="66730" cy="66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1261" y="7934028"/>
            <a:ext cx="66730" cy="66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1261" y="8210484"/>
            <a:ext cx="66730" cy="66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1261" y="8486940"/>
            <a:ext cx="66730" cy="66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1261" y="8763397"/>
            <a:ext cx="66730" cy="66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88887" y="1353729"/>
            <a:ext cx="6538595" cy="8557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710" marR="5080" indent="-207645">
              <a:lnSpc>
                <a:spcPct val="115199"/>
              </a:lnSpc>
              <a:spcBef>
                <a:spcPts val="100"/>
              </a:spcBef>
              <a:buAutoNum type="arabicPeriod"/>
              <a:tabLst>
                <a:tab pos="220345" algn="l"/>
              </a:tabLst>
            </a:pPr>
            <a:r>
              <a:rPr sz="1900" spc="-240" dirty="0">
                <a:latin typeface="Verdana"/>
                <a:cs typeface="Verdana"/>
              </a:rPr>
              <a:t>We </a:t>
            </a:r>
            <a:r>
              <a:rPr sz="1900" spc="-190" dirty="0">
                <a:latin typeface="Verdana"/>
                <a:cs typeface="Verdana"/>
              </a:rPr>
              <a:t>have </a:t>
            </a:r>
            <a:r>
              <a:rPr sz="1900" spc="-180" dirty="0">
                <a:latin typeface="Verdana"/>
                <a:cs typeface="Verdana"/>
              </a:rPr>
              <a:t>used </a:t>
            </a:r>
            <a:r>
              <a:rPr sz="1900" spc="-200" dirty="0">
                <a:latin typeface="Verdana"/>
                <a:cs typeface="Verdana"/>
              </a:rPr>
              <a:t>a </a:t>
            </a:r>
            <a:r>
              <a:rPr sz="1900" spc="-150" dirty="0">
                <a:latin typeface="Verdana"/>
                <a:cs typeface="Verdana"/>
              </a:rPr>
              <a:t>splash </a:t>
            </a:r>
            <a:r>
              <a:rPr sz="1900" spc="-170" dirty="0">
                <a:latin typeface="Verdana"/>
                <a:cs typeface="Verdana"/>
              </a:rPr>
              <a:t>screen </a:t>
            </a:r>
            <a:r>
              <a:rPr sz="1900" spc="-125" dirty="0">
                <a:latin typeface="Verdana"/>
                <a:cs typeface="Verdana"/>
              </a:rPr>
              <a:t>for </a:t>
            </a:r>
            <a:r>
              <a:rPr sz="1900" spc="-165" dirty="0">
                <a:latin typeface="Verdana"/>
                <a:cs typeface="Verdana"/>
              </a:rPr>
              <a:t>our </a:t>
            </a:r>
            <a:r>
              <a:rPr sz="1900" spc="-204" dirty="0">
                <a:latin typeface="Verdana"/>
                <a:cs typeface="Verdana"/>
              </a:rPr>
              <a:t>app. When </a:t>
            </a:r>
            <a:r>
              <a:rPr sz="1900" spc="-190" dirty="0">
                <a:latin typeface="Verdana"/>
                <a:cs typeface="Verdana"/>
              </a:rPr>
              <a:t>you </a:t>
            </a:r>
            <a:r>
              <a:rPr sz="1900" spc="-160" dirty="0">
                <a:latin typeface="Verdana"/>
                <a:cs typeface="Verdana"/>
              </a:rPr>
              <a:t>open </a:t>
            </a:r>
            <a:r>
              <a:rPr sz="1900" spc="-185" dirty="0">
                <a:latin typeface="Verdana"/>
                <a:cs typeface="Verdana"/>
              </a:rPr>
              <a:t>an  </a:t>
            </a:r>
            <a:r>
              <a:rPr sz="1900" spc="-175" dirty="0">
                <a:latin typeface="Verdana"/>
                <a:cs typeface="Verdana"/>
              </a:rPr>
              <a:t>app </a:t>
            </a:r>
            <a:r>
              <a:rPr sz="1900" spc="-155" dirty="0">
                <a:latin typeface="Verdana"/>
                <a:cs typeface="Verdana"/>
              </a:rPr>
              <a:t>on </a:t>
            </a:r>
            <a:r>
              <a:rPr sz="1900" spc="-185" dirty="0">
                <a:latin typeface="Verdana"/>
                <a:cs typeface="Verdana"/>
              </a:rPr>
              <a:t>your </a:t>
            </a:r>
            <a:r>
              <a:rPr sz="1900" spc="-130" dirty="0">
                <a:latin typeface="Verdana"/>
                <a:cs typeface="Verdana"/>
              </a:rPr>
              <a:t>mobile </a:t>
            </a:r>
            <a:r>
              <a:rPr sz="1900" spc="-165" dirty="0">
                <a:latin typeface="Verdana"/>
                <a:cs typeface="Verdana"/>
              </a:rPr>
              <a:t>device, </a:t>
            </a:r>
            <a:r>
              <a:rPr sz="1900" spc="-190" dirty="0">
                <a:latin typeface="Verdana"/>
                <a:cs typeface="Verdana"/>
              </a:rPr>
              <a:t>you </a:t>
            </a:r>
            <a:r>
              <a:rPr sz="1900" spc="-30" dirty="0">
                <a:latin typeface="Verdana"/>
                <a:cs typeface="Verdana"/>
              </a:rPr>
              <a:t>will </a:t>
            </a:r>
            <a:r>
              <a:rPr sz="1900" spc="-180" dirty="0">
                <a:latin typeface="Verdana"/>
                <a:cs typeface="Verdana"/>
              </a:rPr>
              <a:t>see </a:t>
            </a:r>
            <a:r>
              <a:rPr sz="1900" spc="-200" dirty="0">
                <a:latin typeface="Verdana"/>
                <a:cs typeface="Verdana"/>
              </a:rPr>
              <a:t>a </a:t>
            </a:r>
            <a:r>
              <a:rPr sz="1900" spc="-150" dirty="0">
                <a:latin typeface="Verdana"/>
                <a:cs typeface="Verdana"/>
              </a:rPr>
              <a:t>splash </a:t>
            </a:r>
            <a:r>
              <a:rPr sz="1900" spc="-185" dirty="0">
                <a:latin typeface="Verdana"/>
                <a:cs typeface="Verdana"/>
              </a:rPr>
              <a:t>screen. </a:t>
            </a:r>
            <a:r>
              <a:rPr sz="1900" spc="-180" dirty="0">
                <a:latin typeface="Verdana"/>
                <a:cs typeface="Verdana"/>
              </a:rPr>
              <a:t>It  appears </a:t>
            </a:r>
            <a:r>
              <a:rPr sz="1900" spc="-95" dirty="0">
                <a:latin typeface="Verdana"/>
                <a:cs typeface="Verdana"/>
              </a:rPr>
              <a:t>while </a:t>
            </a:r>
            <a:r>
              <a:rPr sz="1900" spc="-185" dirty="0">
                <a:latin typeface="Verdana"/>
                <a:cs typeface="Verdana"/>
              </a:rPr>
              <a:t>your </a:t>
            </a:r>
            <a:r>
              <a:rPr sz="1900" spc="-190" dirty="0">
                <a:latin typeface="Verdana"/>
                <a:cs typeface="Verdana"/>
              </a:rPr>
              <a:t>program </a:t>
            </a:r>
            <a:r>
              <a:rPr sz="1900" spc="-105" dirty="0">
                <a:latin typeface="Verdana"/>
                <a:cs typeface="Verdana"/>
              </a:rPr>
              <a:t>is </a:t>
            </a:r>
            <a:r>
              <a:rPr sz="1900" spc="-135" dirty="0">
                <a:latin typeface="Verdana"/>
                <a:cs typeface="Verdana"/>
              </a:rPr>
              <a:t>loaded </a:t>
            </a:r>
            <a:r>
              <a:rPr sz="1900" spc="-145" dirty="0">
                <a:latin typeface="Verdana"/>
                <a:cs typeface="Verdana"/>
              </a:rPr>
              <a:t>after </a:t>
            </a:r>
            <a:r>
              <a:rPr sz="1900" spc="-175" dirty="0">
                <a:latin typeface="Verdana"/>
                <a:cs typeface="Verdana"/>
              </a:rPr>
              <a:t>you've </a:t>
            </a:r>
            <a:r>
              <a:rPr sz="1900" spc="-160" dirty="0">
                <a:latin typeface="Verdana"/>
                <a:cs typeface="Verdana"/>
              </a:rPr>
              <a:t>just  started </a:t>
            </a:r>
            <a:r>
              <a:rPr sz="1900" spc="-60" dirty="0">
                <a:latin typeface="Verdana"/>
                <a:cs typeface="Verdana"/>
              </a:rPr>
              <a:t>it </a:t>
            </a:r>
            <a:r>
              <a:rPr sz="1900" spc="-180" dirty="0">
                <a:latin typeface="Verdana"/>
                <a:cs typeface="Verdana"/>
              </a:rPr>
              <a:t>and </a:t>
            </a:r>
            <a:r>
              <a:rPr sz="1900" spc="-60" dirty="0">
                <a:latin typeface="Verdana"/>
                <a:cs typeface="Verdana"/>
              </a:rPr>
              <a:t>it </a:t>
            </a:r>
            <a:r>
              <a:rPr sz="1900" spc="-105" dirty="0">
                <a:latin typeface="Verdana"/>
                <a:cs typeface="Verdana"/>
              </a:rPr>
              <a:t>is </a:t>
            </a:r>
            <a:r>
              <a:rPr sz="1900" spc="-180" dirty="0">
                <a:latin typeface="Verdana"/>
                <a:cs typeface="Verdana"/>
              </a:rPr>
              <a:t>sometimes </a:t>
            </a:r>
            <a:r>
              <a:rPr sz="1900" spc="-155" dirty="0">
                <a:latin typeface="Verdana"/>
                <a:cs typeface="Verdana"/>
              </a:rPr>
              <a:t>referred </a:t>
            </a:r>
            <a:r>
              <a:rPr sz="1900" spc="-120" dirty="0">
                <a:latin typeface="Verdana"/>
                <a:cs typeface="Verdana"/>
              </a:rPr>
              <a:t>to </a:t>
            </a:r>
            <a:r>
              <a:rPr sz="1900" spc="-200" dirty="0">
                <a:latin typeface="Verdana"/>
                <a:cs typeface="Verdana"/>
              </a:rPr>
              <a:t>as a </a:t>
            </a:r>
            <a:r>
              <a:rPr sz="1900" spc="-140" dirty="0">
                <a:latin typeface="Verdana"/>
                <a:cs typeface="Verdana"/>
              </a:rPr>
              <a:t>launch </a:t>
            </a:r>
            <a:r>
              <a:rPr sz="1900" spc="-170" dirty="0">
                <a:latin typeface="Verdana"/>
                <a:cs typeface="Verdana"/>
              </a:rPr>
              <a:t>screen  </a:t>
            </a:r>
            <a:r>
              <a:rPr sz="1900" spc="-155" dirty="0">
                <a:latin typeface="Verdana"/>
                <a:cs typeface="Verdana"/>
              </a:rPr>
              <a:t>or </a:t>
            </a:r>
            <a:r>
              <a:rPr sz="1900" spc="-160" dirty="0">
                <a:latin typeface="Verdana"/>
                <a:cs typeface="Verdana"/>
              </a:rPr>
              <a:t>startup</a:t>
            </a:r>
            <a:r>
              <a:rPr sz="1900" spc="-180" dirty="0">
                <a:latin typeface="Verdana"/>
                <a:cs typeface="Verdana"/>
              </a:rPr>
              <a:t> </a:t>
            </a:r>
            <a:r>
              <a:rPr sz="1900" spc="-185" dirty="0">
                <a:latin typeface="Verdana"/>
                <a:cs typeface="Verdana"/>
              </a:rPr>
              <a:t>screen.</a:t>
            </a:r>
            <a:endParaRPr sz="1900">
              <a:latin typeface="Verdana"/>
              <a:cs typeface="Verdana"/>
            </a:endParaRPr>
          </a:p>
          <a:p>
            <a:pPr marL="219710" marR="229870" indent="-207645">
              <a:lnSpc>
                <a:spcPct val="115199"/>
              </a:lnSpc>
              <a:buAutoNum type="arabicPeriod"/>
              <a:tabLst>
                <a:tab pos="220345" algn="l"/>
              </a:tabLst>
            </a:pPr>
            <a:r>
              <a:rPr sz="1900" spc="-145" dirty="0">
                <a:latin typeface="Verdana"/>
                <a:cs typeface="Verdana"/>
              </a:rPr>
              <a:t>First, </a:t>
            </a:r>
            <a:r>
              <a:rPr sz="1900" spc="-160" dirty="0">
                <a:latin typeface="Verdana"/>
                <a:cs typeface="Verdana"/>
              </a:rPr>
              <a:t>enter </a:t>
            </a:r>
            <a:r>
              <a:rPr sz="1900" spc="-150" dirty="0">
                <a:latin typeface="Verdana"/>
                <a:cs typeface="Verdana"/>
              </a:rPr>
              <a:t>the </a:t>
            </a:r>
            <a:r>
              <a:rPr sz="1900" spc="-90" dirty="0">
                <a:latin typeface="Verdana"/>
                <a:cs typeface="Verdana"/>
              </a:rPr>
              <a:t>login </a:t>
            </a:r>
            <a:r>
              <a:rPr sz="1900" spc="-155" dirty="0">
                <a:latin typeface="Verdana"/>
                <a:cs typeface="Verdana"/>
              </a:rPr>
              <a:t>details.So </a:t>
            </a:r>
            <a:r>
              <a:rPr sz="1900" spc="-145" dirty="0">
                <a:latin typeface="Verdana"/>
                <a:cs typeface="Verdana"/>
              </a:rPr>
              <a:t>that </a:t>
            </a:r>
            <a:r>
              <a:rPr sz="1900" spc="-150" dirty="0">
                <a:latin typeface="Verdana"/>
                <a:cs typeface="Verdana"/>
              </a:rPr>
              <a:t>the </a:t>
            </a:r>
            <a:r>
              <a:rPr sz="1900" spc="-180" dirty="0">
                <a:latin typeface="Verdana"/>
                <a:cs typeface="Verdana"/>
              </a:rPr>
              <a:t>user </a:t>
            </a:r>
            <a:r>
              <a:rPr sz="1900" spc="-170" dirty="0">
                <a:latin typeface="Verdana"/>
                <a:cs typeface="Verdana"/>
              </a:rPr>
              <a:t>can </a:t>
            </a:r>
            <a:r>
              <a:rPr sz="1900" spc="-90" dirty="0">
                <a:latin typeface="Verdana"/>
                <a:cs typeface="Verdana"/>
              </a:rPr>
              <a:t>log in</a:t>
            </a:r>
            <a:r>
              <a:rPr sz="1900" spc="-360" dirty="0">
                <a:latin typeface="Verdana"/>
                <a:cs typeface="Verdana"/>
              </a:rPr>
              <a:t> </a:t>
            </a:r>
            <a:r>
              <a:rPr sz="1900" spc="-180" dirty="0">
                <a:latin typeface="Verdana"/>
                <a:cs typeface="Verdana"/>
              </a:rPr>
              <a:t>and  </a:t>
            </a:r>
            <a:r>
              <a:rPr sz="1900" spc="-175" dirty="0">
                <a:latin typeface="Verdana"/>
                <a:cs typeface="Verdana"/>
              </a:rPr>
              <a:t>access </a:t>
            </a:r>
            <a:r>
              <a:rPr sz="1900" spc="-165" dirty="0">
                <a:latin typeface="Verdana"/>
                <a:cs typeface="Verdana"/>
              </a:rPr>
              <a:t>our</a:t>
            </a:r>
            <a:r>
              <a:rPr sz="1900" spc="-160" dirty="0">
                <a:latin typeface="Verdana"/>
                <a:cs typeface="Verdana"/>
              </a:rPr>
              <a:t> </a:t>
            </a:r>
            <a:r>
              <a:rPr sz="1900" spc="-204" dirty="0">
                <a:latin typeface="Verdana"/>
                <a:cs typeface="Verdana"/>
              </a:rPr>
              <a:t>app.</a:t>
            </a:r>
            <a:endParaRPr sz="1900">
              <a:latin typeface="Verdana"/>
              <a:cs typeface="Verdana"/>
            </a:endParaRPr>
          </a:p>
          <a:p>
            <a:pPr marL="219710" marR="248285" indent="-207645">
              <a:lnSpc>
                <a:spcPct val="115199"/>
              </a:lnSpc>
              <a:buAutoNum type="arabicPeriod"/>
              <a:tabLst>
                <a:tab pos="220345" algn="l"/>
              </a:tabLst>
            </a:pPr>
            <a:r>
              <a:rPr sz="1900" spc="-40" dirty="0">
                <a:latin typeface="Verdana"/>
                <a:cs typeface="Verdana"/>
              </a:rPr>
              <a:t>if </a:t>
            </a:r>
            <a:r>
              <a:rPr sz="1900" spc="-165" dirty="0">
                <a:latin typeface="Verdana"/>
                <a:cs typeface="Verdana"/>
              </a:rPr>
              <a:t>you'r </a:t>
            </a:r>
            <a:r>
              <a:rPr sz="1900" spc="-170" dirty="0">
                <a:latin typeface="Verdana"/>
                <a:cs typeface="Verdana"/>
              </a:rPr>
              <a:t>new </a:t>
            </a:r>
            <a:r>
              <a:rPr sz="1900" spc="-180" dirty="0">
                <a:latin typeface="Verdana"/>
                <a:cs typeface="Verdana"/>
              </a:rPr>
              <a:t>user </a:t>
            </a:r>
            <a:r>
              <a:rPr sz="1900" spc="-155" dirty="0">
                <a:latin typeface="Verdana"/>
                <a:cs typeface="Verdana"/>
              </a:rPr>
              <a:t>then </a:t>
            </a:r>
            <a:r>
              <a:rPr sz="1900" spc="-160" dirty="0">
                <a:latin typeface="Verdana"/>
                <a:cs typeface="Verdana"/>
              </a:rPr>
              <a:t>enter </a:t>
            </a:r>
            <a:r>
              <a:rPr sz="1900" spc="-150" dirty="0">
                <a:latin typeface="Verdana"/>
                <a:cs typeface="Verdana"/>
              </a:rPr>
              <a:t>the </a:t>
            </a:r>
            <a:r>
              <a:rPr sz="1900" spc="-120" dirty="0">
                <a:latin typeface="Verdana"/>
                <a:cs typeface="Verdana"/>
              </a:rPr>
              <a:t>details </a:t>
            </a:r>
            <a:r>
              <a:rPr sz="1900" spc="-125" dirty="0">
                <a:latin typeface="Verdana"/>
                <a:cs typeface="Verdana"/>
              </a:rPr>
              <a:t>for </a:t>
            </a:r>
            <a:r>
              <a:rPr sz="1900" spc="-135" dirty="0">
                <a:latin typeface="Verdana"/>
                <a:cs typeface="Verdana"/>
              </a:rPr>
              <a:t>registration</a:t>
            </a:r>
            <a:r>
              <a:rPr sz="1900" spc="-340" dirty="0">
                <a:latin typeface="Verdana"/>
                <a:cs typeface="Verdana"/>
              </a:rPr>
              <a:t> </a:t>
            </a:r>
            <a:r>
              <a:rPr sz="1900" spc="-180" dirty="0">
                <a:latin typeface="Verdana"/>
                <a:cs typeface="Verdana"/>
              </a:rPr>
              <a:t>and  </a:t>
            </a:r>
            <a:r>
              <a:rPr sz="1900" spc="-125" dirty="0">
                <a:latin typeface="Verdana"/>
                <a:cs typeface="Verdana"/>
              </a:rPr>
              <a:t>login.</a:t>
            </a:r>
            <a:endParaRPr sz="1900">
              <a:latin typeface="Verdana"/>
              <a:cs typeface="Verdana"/>
            </a:endParaRPr>
          </a:p>
          <a:p>
            <a:pPr marL="219710" marR="414655" indent="-207645">
              <a:lnSpc>
                <a:spcPct val="115199"/>
              </a:lnSpc>
              <a:buAutoNum type="arabicPeriod"/>
              <a:tabLst>
                <a:tab pos="220345" algn="l"/>
              </a:tabLst>
            </a:pPr>
            <a:r>
              <a:rPr sz="1900" spc="-145" dirty="0">
                <a:latin typeface="Verdana"/>
                <a:cs typeface="Verdana"/>
              </a:rPr>
              <a:t>after </a:t>
            </a:r>
            <a:r>
              <a:rPr sz="1900" spc="-90" dirty="0">
                <a:latin typeface="Verdana"/>
                <a:cs typeface="Verdana"/>
              </a:rPr>
              <a:t>login </a:t>
            </a:r>
            <a:r>
              <a:rPr sz="1900" spc="-180" dirty="0">
                <a:latin typeface="Verdana"/>
                <a:cs typeface="Verdana"/>
              </a:rPr>
              <a:t>user </a:t>
            </a:r>
            <a:r>
              <a:rPr sz="1900" spc="-170" dirty="0">
                <a:latin typeface="Verdana"/>
                <a:cs typeface="Verdana"/>
              </a:rPr>
              <a:t>can </a:t>
            </a:r>
            <a:r>
              <a:rPr sz="1900" spc="-125" dirty="0">
                <a:latin typeface="Verdana"/>
                <a:cs typeface="Verdana"/>
              </a:rPr>
              <a:t>able </a:t>
            </a:r>
            <a:r>
              <a:rPr sz="1900" spc="-120" dirty="0">
                <a:latin typeface="Verdana"/>
                <a:cs typeface="Verdana"/>
              </a:rPr>
              <a:t>to </a:t>
            </a:r>
            <a:r>
              <a:rPr sz="1900" spc="-140" dirty="0">
                <a:latin typeface="Verdana"/>
                <a:cs typeface="Verdana"/>
              </a:rPr>
              <a:t>view </a:t>
            </a:r>
            <a:r>
              <a:rPr sz="1900" spc="-150" dirty="0">
                <a:latin typeface="Verdana"/>
                <a:cs typeface="Verdana"/>
              </a:rPr>
              <a:t>the </a:t>
            </a:r>
            <a:r>
              <a:rPr sz="1900" spc="-145" dirty="0">
                <a:latin typeface="Verdana"/>
                <a:cs typeface="Verdana"/>
              </a:rPr>
              <a:t>button that</a:t>
            </a:r>
            <a:r>
              <a:rPr sz="1900" spc="-405" dirty="0">
                <a:latin typeface="Verdana"/>
                <a:cs typeface="Verdana"/>
              </a:rPr>
              <a:t> </a:t>
            </a:r>
            <a:r>
              <a:rPr sz="1900" spc="-140" dirty="0">
                <a:latin typeface="Verdana"/>
                <a:cs typeface="Verdana"/>
              </a:rPr>
              <a:t>contains  </a:t>
            </a:r>
            <a:r>
              <a:rPr sz="1900" spc="-170" dirty="0">
                <a:latin typeface="Verdana"/>
                <a:cs typeface="Verdana"/>
              </a:rPr>
              <a:t>each </a:t>
            </a:r>
            <a:r>
              <a:rPr sz="1900" spc="-114" dirty="0">
                <a:latin typeface="Verdana"/>
                <a:cs typeface="Verdana"/>
              </a:rPr>
              <a:t>specific </a:t>
            </a:r>
            <a:r>
              <a:rPr sz="1900" spc="-165" dirty="0">
                <a:latin typeface="Verdana"/>
                <a:cs typeface="Verdana"/>
              </a:rPr>
              <a:t>course</a:t>
            </a:r>
            <a:r>
              <a:rPr sz="1900" spc="-215" dirty="0">
                <a:latin typeface="Verdana"/>
                <a:cs typeface="Verdana"/>
              </a:rPr>
              <a:t> </a:t>
            </a:r>
            <a:r>
              <a:rPr sz="1900" spc="-114" dirty="0">
                <a:latin typeface="Verdana"/>
                <a:cs typeface="Verdana"/>
              </a:rPr>
              <a:t>detail's</a:t>
            </a:r>
            <a:endParaRPr sz="1900">
              <a:latin typeface="Verdana"/>
              <a:cs typeface="Verdana"/>
            </a:endParaRPr>
          </a:p>
          <a:p>
            <a:pPr marL="154940" marR="805180" indent="53975">
              <a:lnSpc>
                <a:spcPct val="113399"/>
              </a:lnSpc>
              <a:spcBef>
                <a:spcPts val="15"/>
              </a:spcBef>
            </a:pPr>
            <a:r>
              <a:rPr sz="1600" spc="-165" dirty="0">
                <a:latin typeface="Verdana"/>
                <a:cs typeface="Verdana"/>
              </a:rPr>
              <a:t>INTERNSHIPS </a:t>
            </a:r>
            <a:r>
              <a:rPr sz="1600" spc="-114" dirty="0">
                <a:latin typeface="Verdana"/>
                <a:cs typeface="Verdana"/>
              </a:rPr>
              <a:t>(including </a:t>
            </a:r>
            <a:r>
              <a:rPr sz="1600" spc="-105" dirty="0">
                <a:latin typeface="Verdana"/>
                <a:cs typeface="Verdana"/>
              </a:rPr>
              <a:t>training </a:t>
            </a:r>
            <a:r>
              <a:rPr sz="1600" spc="-130" dirty="0">
                <a:latin typeface="Verdana"/>
                <a:cs typeface="Verdana"/>
              </a:rPr>
              <a:t>on industry </a:t>
            </a:r>
            <a:r>
              <a:rPr sz="1600" spc="-135" dirty="0">
                <a:latin typeface="Verdana"/>
                <a:cs typeface="Verdana"/>
              </a:rPr>
              <a:t>best </a:t>
            </a:r>
            <a:r>
              <a:rPr sz="1600" spc="-125" dirty="0">
                <a:latin typeface="Verdana"/>
                <a:cs typeface="Verdana"/>
              </a:rPr>
              <a:t>practices </a:t>
            </a:r>
            <a:r>
              <a:rPr sz="1600" spc="-150" dirty="0">
                <a:latin typeface="Verdana"/>
                <a:cs typeface="Verdana"/>
              </a:rPr>
              <a:t>and  </a:t>
            </a:r>
            <a:r>
              <a:rPr sz="1600" spc="-130" dirty="0">
                <a:latin typeface="Verdana"/>
                <a:cs typeface="Verdana"/>
              </a:rPr>
              <a:t>technology, </a:t>
            </a:r>
            <a:r>
              <a:rPr sz="1600" spc="-85" dirty="0">
                <a:latin typeface="Verdana"/>
                <a:cs typeface="Verdana"/>
              </a:rPr>
              <a:t>real-life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-150" dirty="0">
                <a:latin typeface="Verdana"/>
                <a:cs typeface="Verdana"/>
              </a:rPr>
              <a:t>projects)</a:t>
            </a:r>
            <a:endParaRPr sz="1600">
              <a:latin typeface="Verdana"/>
              <a:cs typeface="Verdana"/>
            </a:endParaRPr>
          </a:p>
          <a:p>
            <a:pPr marL="154940">
              <a:lnSpc>
                <a:spcPct val="100000"/>
              </a:lnSpc>
              <a:spcBef>
                <a:spcPts val="254"/>
              </a:spcBef>
            </a:pPr>
            <a:r>
              <a:rPr sz="1600" spc="-204" dirty="0">
                <a:latin typeface="Verdana"/>
                <a:cs typeface="Verdana"/>
              </a:rPr>
              <a:t>ACCESS </a:t>
            </a:r>
            <a:r>
              <a:rPr sz="1600" spc="-135" dirty="0">
                <a:latin typeface="Verdana"/>
                <a:cs typeface="Verdana"/>
              </a:rPr>
              <a:t>TO </a:t>
            </a:r>
            <a:r>
              <a:rPr sz="1600" spc="-155" dirty="0">
                <a:latin typeface="Verdana"/>
                <a:cs typeface="Verdana"/>
              </a:rPr>
              <a:t>OUR CORPORATE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170" dirty="0">
                <a:latin typeface="Verdana"/>
                <a:cs typeface="Verdana"/>
              </a:rPr>
              <a:t>SYSTEMS</a:t>
            </a:r>
            <a:endParaRPr sz="1600">
              <a:latin typeface="Verdana"/>
              <a:cs typeface="Verdana"/>
            </a:endParaRPr>
          </a:p>
          <a:p>
            <a:pPr marL="133350">
              <a:lnSpc>
                <a:spcPct val="100000"/>
              </a:lnSpc>
              <a:spcBef>
                <a:spcPts val="285"/>
              </a:spcBef>
            </a:pPr>
            <a:r>
              <a:rPr sz="1500" spc="-145" dirty="0">
                <a:latin typeface="Verdana"/>
                <a:cs typeface="Verdana"/>
              </a:rPr>
              <a:t>INDUSTRY </a:t>
            </a:r>
            <a:r>
              <a:rPr sz="1500" spc="130" dirty="0">
                <a:latin typeface="Verdana"/>
                <a:cs typeface="Verdana"/>
              </a:rPr>
              <a:t>&amp; </a:t>
            </a:r>
            <a:r>
              <a:rPr sz="1500" spc="-140" dirty="0">
                <a:latin typeface="Verdana"/>
                <a:cs typeface="Verdana"/>
              </a:rPr>
              <a:t>CORPORATE</a:t>
            </a:r>
            <a:r>
              <a:rPr sz="1500" spc="-380" dirty="0">
                <a:latin typeface="Verdana"/>
                <a:cs typeface="Verdana"/>
              </a:rPr>
              <a:t> </a:t>
            </a:r>
            <a:r>
              <a:rPr sz="1500" spc="-140" dirty="0">
                <a:latin typeface="Verdana"/>
                <a:cs typeface="Verdana"/>
              </a:rPr>
              <a:t>EXPOSURE</a:t>
            </a:r>
            <a:endParaRPr sz="1500">
              <a:latin typeface="Verdana"/>
              <a:cs typeface="Verdana"/>
            </a:endParaRPr>
          </a:p>
          <a:p>
            <a:pPr marL="154940" marR="1816100">
              <a:lnSpc>
                <a:spcPct val="113399"/>
              </a:lnSpc>
              <a:spcBef>
                <a:spcPts val="20"/>
              </a:spcBef>
            </a:pPr>
            <a:r>
              <a:rPr sz="1600" spc="-185" dirty="0">
                <a:latin typeface="Verdana"/>
                <a:cs typeface="Verdana"/>
              </a:rPr>
              <a:t>WEBINARS/ </a:t>
            </a:r>
            <a:r>
              <a:rPr sz="1600" spc="-175" dirty="0">
                <a:latin typeface="Verdana"/>
                <a:cs typeface="Verdana"/>
              </a:rPr>
              <a:t>SEMINARS </a:t>
            </a:r>
            <a:r>
              <a:rPr sz="1600" spc="140" dirty="0">
                <a:latin typeface="Verdana"/>
                <a:cs typeface="Verdana"/>
              </a:rPr>
              <a:t>&amp; </a:t>
            </a:r>
            <a:r>
              <a:rPr sz="1600" spc="-180" dirty="0">
                <a:latin typeface="Verdana"/>
                <a:cs typeface="Verdana"/>
              </a:rPr>
              <a:t>WORKSHOPS </a:t>
            </a:r>
            <a:r>
              <a:rPr sz="1600" spc="-130" dirty="0">
                <a:latin typeface="Verdana"/>
                <a:cs typeface="Verdana"/>
              </a:rPr>
              <a:t>BY</a:t>
            </a:r>
            <a:r>
              <a:rPr sz="1600" spc="-360" dirty="0">
                <a:latin typeface="Verdana"/>
                <a:cs typeface="Verdana"/>
              </a:rPr>
              <a:t> </a:t>
            </a:r>
            <a:r>
              <a:rPr sz="1600" spc="-145" dirty="0">
                <a:latin typeface="Verdana"/>
                <a:cs typeface="Verdana"/>
              </a:rPr>
              <a:t>EXPERTS  </a:t>
            </a:r>
            <a:r>
              <a:rPr sz="1600" spc="-170" dirty="0">
                <a:latin typeface="Verdana"/>
                <a:cs typeface="Verdana"/>
              </a:rPr>
              <a:t>CAREER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185" dirty="0">
                <a:latin typeface="Verdana"/>
                <a:cs typeface="Verdana"/>
              </a:rPr>
              <a:t>GUIDANCE</a:t>
            </a:r>
            <a:endParaRPr sz="1600">
              <a:latin typeface="Verdana"/>
              <a:cs typeface="Verdana"/>
            </a:endParaRPr>
          </a:p>
          <a:p>
            <a:pPr marL="154940">
              <a:lnSpc>
                <a:spcPct val="100000"/>
              </a:lnSpc>
              <a:spcBef>
                <a:spcPts val="254"/>
              </a:spcBef>
            </a:pPr>
            <a:r>
              <a:rPr sz="1600" spc="-200" dirty="0">
                <a:latin typeface="Verdana"/>
                <a:cs typeface="Verdana"/>
              </a:rPr>
              <a:t>CV </a:t>
            </a:r>
            <a:r>
              <a:rPr sz="1600" spc="-170" dirty="0">
                <a:latin typeface="Verdana"/>
                <a:cs typeface="Verdana"/>
              </a:rPr>
              <a:t>BUILDING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190" dirty="0">
                <a:latin typeface="Verdana"/>
                <a:cs typeface="Verdana"/>
              </a:rPr>
              <a:t>ASSISTANCE</a:t>
            </a:r>
            <a:endParaRPr sz="1600">
              <a:latin typeface="Verdana"/>
              <a:cs typeface="Verdana"/>
            </a:endParaRPr>
          </a:p>
          <a:p>
            <a:pPr marL="154940" marR="2917190">
              <a:lnSpc>
                <a:spcPct val="113399"/>
              </a:lnSpc>
            </a:pPr>
            <a:r>
              <a:rPr sz="1600" spc="-175" dirty="0">
                <a:latin typeface="Verdana"/>
                <a:cs typeface="Verdana"/>
              </a:rPr>
              <a:t>INTERVIEW </a:t>
            </a:r>
            <a:r>
              <a:rPr sz="1600" spc="-145" dirty="0">
                <a:latin typeface="Verdana"/>
                <a:cs typeface="Verdana"/>
              </a:rPr>
              <a:t>PREPARATION </a:t>
            </a:r>
            <a:r>
              <a:rPr sz="1600" spc="-190" dirty="0">
                <a:latin typeface="Verdana"/>
                <a:cs typeface="Verdana"/>
              </a:rPr>
              <a:t>ASSISTANCE  </a:t>
            </a:r>
            <a:r>
              <a:rPr sz="1600" spc="-145" dirty="0">
                <a:latin typeface="Verdana"/>
                <a:cs typeface="Verdana"/>
              </a:rPr>
              <a:t>OFF-CAMPUS </a:t>
            </a:r>
            <a:r>
              <a:rPr sz="1600" spc="-130" dirty="0">
                <a:latin typeface="Verdana"/>
                <a:cs typeface="Verdana"/>
              </a:rPr>
              <a:t>PLACEMENT </a:t>
            </a:r>
            <a:r>
              <a:rPr sz="1600" spc="-155" dirty="0">
                <a:latin typeface="Verdana"/>
                <a:cs typeface="Verdana"/>
              </a:rPr>
              <a:t>UPDATES  </a:t>
            </a:r>
            <a:r>
              <a:rPr sz="1600" spc="-200" dirty="0">
                <a:latin typeface="Verdana"/>
                <a:cs typeface="Verdana"/>
              </a:rPr>
              <a:t>JOB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190" dirty="0">
                <a:latin typeface="Verdana"/>
                <a:cs typeface="Verdana"/>
              </a:rPr>
              <a:t>ASSISTANCE</a:t>
            </a:r>
            <a:endParaRPr sz="1600">
              <a:latin typeface="Verdana"/>
              <a:cs typeface="Verdana"/>
            </a:endParaRPr>
          </a:p>
          <a:p>
            <a:pPr marL="154940" marR="3125470">
              <a:lnSpc>
                <a:spcPct val="113399"/>
              </a:lnSpc>
            </a:pPr>
            <a:r>
              <a:rPr sz="1600" spc="-200" dirty="0">
                <a:latin typeface="Verdana"/>
                <a:cs typeface="Verdana"/>
              </a:rPr>
              <a:t>JOB </a:t>
            </a:r>
            <a:r>
              <a:rPr sz="1600" spc="-150" dirty="0">
                <a:latin typeface="Verdana"/>
                <a:cs typeface="Verdana"/>
              </a:rPr>
              <a:t>OPPORTUNITIES </a:t>
            </a:r>
            <a:r>
              <a:rPr sz="1600" spc="-125" dirty="0">
                <a:latin typeface="Verdana"/>
                <a:cs typeface="Verdana"/>
              </a:rPr>
              <a:t>With </a:t>
            </a:r>
            <a:r>
              <a:rPr sz="1600" spc="-150" dirty="0">
                <a:latin typeface="Verdana"/>
                <a:cs typeface="Verdana"/>
              </a:rPr>
              <a:t>Us  </a:t>
            </a:r>
            <a:r>
              <a:rPr sz="1600" spc="-160" dirty="0">
                <a:latin typeface="Verdana"/>
                <a:cs typeface="Verdana"/>
              </a:rPr>
              <a:t>INDUSTRY </a:t>
            </a:r>
            <a:r>
              <a:rPr sz="1600" spc="-200" dirty="0">
                <a:latin typeface="Verdana"/>
                <a:cs typeface="Verdana"/>
              </a:rPr>
              <a:t>VISITS  </a:t>
            </a:r>
            <a:r>
              <a:rPr sz="1600" spc="-150" dirty="0">
                <a:latin typeface="Verdana"/>
                <a:cs typeface="Verdana"/>
              </a:rPr>
              <a:t>ENTREPRENEURSHIP </a:t>
            </a:r>
            <a:r>
              <a:rPr sz="1600" spc="-140" dirty="0">
                <a:latin typeface="Verdana"/>
                <a:cs typeface="Verdana"/>
              </a:rPr>
              <a:t>SUPPORT  </a:t>
            </a:r>
            <a:r>
              <a:rPr sz="1600" spc="-160" dirty="0">
                <a:latin typeface="Verdana"/>
                <a:cs typeface="Verdana"/>
              </a:rPr>
              <a:t>SOFT/ </a:t>
            </a:r>
            <a:r>
              <a:rPr sz="1600" spc="-150" dirty="0">
                <a:latin typeface="Verdana"/>
                <a:cs typeface="Verdana"/>
              </a:rPr>
              <a:t>INTERPERSONAL/ </a:t>
            </a:r>
            <a:r>
              <a:rPr sz="1600" spc="-135" dirty="0">
                <a:latin typeface="Verdana"/>
                <a:cs typeface="Verdana"/>
              </a:rPr>
              <a:t>LIFE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165" dirty="0">
                <a:latin typeface="Verdana"/>
                <a:cs typeface="Verdana"/>
              </a:rPr>
              <a:t>SKILLS</a:t>
            </a:r>
            <a:endParaRPr sz="1600">
              <a:latin typeface="Verdana"/>
              <a:cs typeface="Verdana"/>
            </a:endParaRPr>
          </a:p>
          <a:p>
            <a:pPr marL="219710" marR="396240" indent="-207645" algn="just">
              <a:lnSpc>
                <a:spcPts val="2630"/>
              </a:lnSpc>
              <a:spcBef>
                <a:spcPts val="130"/>
              </a:spcBef>
              <a:buAutoNum type="arabicPeriod" startAt="5"/>
              <a:tabLst>
                <a:tab pos="220345" algn="l"/>
              </a:tabLst>
            </a:pPr>
            <a:r>
              <a:rPr sz="1900" spc="-185" dirty="0">
                <a:latin typeface="Verdana"/>
                <a:cs typeface="Verdana"/>
              </a:rPr>
              <a:t>On </a:t>
            </a:r>
            <a:r>
              <a:rPr sz="1900" spc="-105" dirty="0">
                <a:latin typeface="Verdana"/>
                <a:cs typeface="Verdana"/>
              </a:rPr>
              <a:t>clicking </a:t>
            </a:r>
            <a:r>
              <a:rPr sz="1900" spc="-170" dirty="0">
                <a:latin typeface="Verdana"/>
                <a:cs typeface="Verdana"/>
              </a:rPr>
              <a:t>each </a:t>
            </a:r>
            <a:r>
              <a:rPr sz="1900" spc="-165" dirty="0">
                <a:latin typeface="Verdana"/>
                <a:cs typeface="Verdana"/>
              </a:rPr>
              <a:t>button, </a:t>
            </a:r>
            <a:r>
              <a:rPr sz="1900" spc="-175" dirty="0">
                <a:latin typeface="Verdana"/>
                <a:cs typeface="Verdana"/>
              </a:rPr>
              <a:t>they </a:t>
            </a:r>
            <a:r>
              <a:rPr sz="1900" spc="-30" dirty="0">
                <a:latin typeface="Verdana"/>
                <a:cs typeface="Verdana"/>
              </a:rPr>
              <a:t>will </a:t>
            </a:r>
            <a:r>
              <a:rPr sz="1900" spc="-140" dirty="0">
                <a:latin typeface="Verdana"/>
                <a:cs typeface="Verdana"/>
              </a:rPr>
              <a:t>redirect </a:t>
            </a:r>
            <a:r>
              <a:rPr sz="1900" spc="-150" dirty="0">
                <a:latin typeface="Verdana"/>
                <a:cs typeface="Verdana"/>
              </a:rPr>
              <a:t>the </a:t>
            </a:r>
            <a:r>
              <a:rPr sz="1900" spc="-180" dirty="0">
                <a:latin typeface="Verdana"/>
                <a:cs typeface="Verdana"/>
              </a:rPr>
              <a:t>user </a:t>
            </a:r>
            <a:r>
              <a:rPr sz="1900" spc="-120" dirty="0">
                <a:latin typeface="Verdana"/>
                <a:cs typeface="Verdana"/>
              </a:rPr>
              <a:t>to </a:t>
            </a:r>
            <a:r>
              <a:rPr sz="1900" spc="-150" dirty="0">
                <a:latin typeface="Verdana"/>
                <a:cs typeface="Verdana"/>
              </a:rPr>
              <a:t>the  next </a:t>
            </a:r>
            <a:r>
              <a:rPr sz="1900" spc="-175" dirty="0">
                <a:latin typeface="Verdana"/>
                <a:cs typeface="Verdana"/>
              </a:rPr>
              <a:t>page </a:t>
            </a:r>
            <a:r>
              <a:rPr sz="1900" spc="-145" dirty="0">
                <a:latin typeface="Verdana"/>
                <a:cs typeface="Verdana"/>
              </a:rPr>
              <a:t>that </a:t>
            </a:r>
            <a:r>
              <a:rPr sz="1900" spc="-140" dirty="0">
                <a:latin typeface="Verdana"/>
                <a:cs typeface="Verdana"/>
              </a:rPr>
              <a:t>contains </a:t>
            </a:r>
            <a:r>
              <a:rPr sz="1900" spc="-150" dirty="0">
                <a:latin typeface="Verdana"/>
                <a:cs typeface="Verdana"/>
              </a:rPr>
              <a:t>the </a:t>
            </a:r>
            <a:r>
              <a:rPr sz="1900" spc="-135" dirty="0">
                <a:latin typeface="Verdana"/>
                <a:cs typeface="Verdana"/>
              </a:rPr>
              <a:t>information </a:t>
            </a:r>
            <a:r>
              <a:rPr sz="1900" spc="-160" dirty="0">
                <a:latin typeface="Verdana"/>
                <a:cs typeface="Verdana"/>
              </a:rPr>
              <a:t>about </a:t>
            </a:r>
            <a:r>
              <a:rPr sz="1900" spc="-150" dirty="0">
                <a:latin typeface="Verdana"/>
                <a:cs typeface="Verdana"/>
              </a:rPr>
              <a:t>the </a:t>
            </a:r>
            <a:r>
              <a:rPr sz="1900" spc="-165" dirty="0">
                <a:latin typeface="Verdana"/>
                <a:cs typeface="Verdana"/>
              </a:rPr>
              <a:t>course  </a:t>
            </a:r>
            <a:r>
              <a:rPr sz="1900" spc="-180" dirty="0">
                <a:latin typeface="Verdana"/>
                <a:cs typeface="Verdana"/>
              </a:rPr>
              <a:t>and </a:t>
            </a:r>
            <a:r>
              <a:rPr sz="1900" spc="-145" dirty="0">
                <a:latin typeface="Verdana"/>
                <a:cs typeface="Verdana"/>
              </a:rPr>
              <a:t>rerouting </a:t>
            </a:r>
            <a:r>
              <a:rPr sz="1900" spc="-150" dirty="0">
                <a:latin typeface="Verdana"/>
                <a:cs typeface="Verdana"/>
              </a:rPr>
              <a:t>the </a:t>
            </a:r>
            <a:r>
              <a:rPr sz="1900" spc="-180" dirty="0">
                <a:latin typeface="Verdana"/>
                <a:cs typeface="Verdana"/>
              </a:rPr>
              <a:t>user </a:t>
            </a:r>
            <a:r>
              <a:rPr sz="1900" spc="-120" dirty="0">
                <a:latin typeface="Verdana"/>
                <a:cs typeface="Verdana"/>
              </a:rPr>
              <a:t>to </a:t>
            </a:r>
            <a:r>
              <a:rPr sz="1900" spc="-165" dirty="0">
                <a:latin typeface="Verdana"/>
                <a:cs typeface="Verdana"/>
              </a:rPr>
              <a:t>course </a:t>
            </a:r>
            <a:r>
              <a:rPr sz="1900" spc="-145" dirty="0">
                <a:latin typeface="Verdana"/>
                <a:cs typeface="Verdana"/>
              </a:rPr>
              <a:t>using</a:t>
            </a:r>
            <a:r>
              <a:rPr sz="1900" spc="-210" dirty="0">
                <a:latin typeface="Verdana"/>
                <a:cs typeface="Verdana"/>
              </a:rPr>
              <a:t> </a:t>
            </a:r>
            <a:r>
              <a:rPr sz="1900" spc="-160" dirty="0">
                <a:latin typeface="Verdana"/>
                <a:cs typeface="Verdana"/>
              </a:rPr>
              <a:t>hyperlink.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D98B96FF-8E94-4772-977D-6FD3B26BAFDD}"/>
              </a:ext>
            </a:extLst>
          </p:cNvPr>
          <p:cNvSpPr/>
          <p:nvPr/>
        </p:nvSpPr>
        <p:spPr>
          <a:xfrm>
            <a:off x="500844" y="-50800"/>
            <a:ext cx="1001394" cy="1420495"/>
          </a:xfrm>
          <a:custGeom>
            <a:avLst/>
            <a:gdLst/>
            <a:ahLst/>
            <a:cxnLst/>
            <a:rect l="l" t="t" r="r" b="b"/>
            <a:pathLst>
              <a:path w="1001394" h="1420495">
                <a:moveTo>
                  <a:pt x="9370" y="1420291"/>
                </a:moveTo>
                <a:lnTo>
                  <a:pt x="0" y="1420291"/>
                </a:lnTo>
                <a:lnTo>
                  <a:pt x="0" y="0"/>
                </a:lnTo>
                <a:lnTo>
                  <a:pt x="184146" y="0"/>
                </a:lnTo>
                <a:lnTo>
                  <a:pt x="655137" y="369922"/>
                </a:lnTo>
                <a:lnTo>
                  <a:pt x="250355" y="369922"/>
                </a:lnTo>
                <a:lnTo>
                  <a:pt x="250355" y="913132"/>
                </a:lnTo>
                <a:lnTo>
                  <a:pt x="655139" y="913132"/>
                </a:lnTo>
                <a:lnTo>
                  <a:pt x="9370" y="1420291"/>
                </a:lnTo>
                <a:close/>
              </a:path>
              <a:path w="1001394" h="1420495">
                <a:moveTo>
                  <a:pt x="655139" y="913132"/>
                </a:moveTo>
                <a:lnTo>
                  <a:pt x="250355" y="913132"/>
                </a:lnTo>
                <a:lnTo>
                  <a:pt x="596213" y="641542"/>
                </a:lnTo>
                <a:lnTo>
                  <a:pt x="250355" y="369922"/>
                </a:lnTo>
                <a:lnTo>
                  <a:pt x="655137" y="369922"/>
                </a:lnTo>
                <a:lnTo>
                  <a:pt x="1000963" y="641537"/>
                </a:lnTo>
                <a:lnTo>
                  <a:pt x="655139" y="913132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FDB94AB-5AAF-4756-9F4A-B080B465F5F2}"/>
              </a:ext>
            </a:extLst>
          </p:cNvPr>
          <p:cNvSpPr/>
          <p:nvPr/>
        </p:nvSpPr>
        <p:spPr>
          <a:xfrm>
            <a:off x="6984369" y="-50800"/>
            <a:ext cx="572135" cy="728133"/>
          </a:xfrm>
          <a:custGeom>
            <a:avLst/>
            <a:gdLst/>
            <a:ahLst/>
            <a:cxnLst/>
            <a:rect l="l" t="t" r="r" b="b"/>
            <a:pathLst>
              <a:path w="572134" h="810895">
                <a:moveTo>
                  <a:pt x="0" y="0"/>
                </a:moveTo>
                <a:lnTo>
                  <a:pt x="571978" y="0"/>
                </a:lnTo>
                <a:lnTo>
                  <a:pt x="571978" y="810304"/>
                </a:lnTo>
                <a:lnTo>
                  <a:pt x="0" y="810304"/>
                </a:lnTo>
                <a:lnTo>
                  <a:pt x="0" y="0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 lang="en-GB" sz="2000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r>
              <a:rPr lang="en-GB" sz="2000" dirty="0">
                <a:solidFill>
                  <a:schemeClr val="bg1"/>
                </a:solidFill>
                <a:highlight>
                  <a:srgbClr val="C0C0C0"/>
                </a:highlight>
              </a:rPr>
              <a:t>   11</a:t>
            </a:r>
            <a:endParaRPr sz="20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pic>
        <p:nvPicPr>
          <p:cNvPr id="7" name="Picture 6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6CA10A44-D367-4249-BFAC-30D502A14A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506" y="1736704"/>
            <a:ext cx="1242397" cy="1231657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51EAF49A-A105-4398-9E59-24B6F674449A}"/>
              </a:ext>
            </a:extLst>
          </p:cNvPr>
          <p:cNvSpPr txBox="1"/>
          <p:nvPr/>
        </p:nvSpPr>
        <p:spPr>
          <a:xfrm>
            <a:off x="3239934" y="3094124"/>
            <a:ext cx="1076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u="sng" dirty="0"/>
              <a:t>VIGNESH.D</a:t>
            </a:r>
            <a:endParaRPr lang="en-IN" sz="1400" b="1" u="sng" dirty="0"/>
          </a:p>
        </p:txBody>
      </p:sp>
      <p:pic>
        <p:nvPicPr>
          <p:cNvPr id="9" name="Picture 8" descr="A person in a red shirt&#10;&#10;Description automatically generated with medium confidence">
            <a:extLst>
              <a:ext uri="{FF2B5EF4-FFF2-40B4-BE49-F238E27FC236}">
                <a16:creationId xmlns:a16="http://schemas.microsoft.com/office/drawing/2014/main" id="{9293371A-E58B-4EBC-AC97-52FFE524A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5" y="5656112"/>
            <a:ext cx="1114761" cy="17041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C987D2-D832-4481-84AB-323883C3FED2}"/>
              </a:ext>
            </a:extLst>
          </p:cNvPr>
          <p:cNvSpPr txBox="1"/>
          <p:nvPr/>
        </p:nvSpPr>
        <p:spPr>
          <a:xfrm>
            <a:off x="111440" y="7528688"/>
            <a:ext cx="1106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u="sng" dirty="0"/>
              <a:t>ROOBAN.R</a:t>
            </a:r>
            <a:endParaRPr lang="en-IN" sz="1400" b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E2E83-38AA-4ED4-850D-686A02D07673}"/>
              </a:ext>
            </a:extLst>
          </p:cNvPr>
          <p:cNvSpPr txBox="1"/>
          <p:nvPr/>
        </p:nvSpPr>
        <p:spPr>
          <a:xfrm>
            <a:off x="3055169" y="1215358"/>
            <a:ext cx="16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Team Leader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54BF3-2386-41FF-B3AE-349DC3524C23}"/>
              </a:ext>
            </a:extLst>
          </p:cNvPr>
          <p:cNvSpPr txBox="1"/>
          <p:nvPr/>
        </p:nvSpPr>
        <p:spPr>
          <a:xfrm>
            <a:off x="2965624" y="4246070"/>
            <a:ext cx="172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Team Members</a:t>
            </a:r>
            <a:endParaRPr lang="en-IN" b="1" dirty="0"/>
          </a:p>
        </p:txBody>
      </p:sp>
      <p:sp>
        <p:nvSpPr>
          <p:cNvPr id="13" name="AutoShape 2">
            <a:extLst>
              <a:ext uri="{FF2B5EF4-FFF2-40B4-BE49-F238E27FC236}">
                <a16:creationId xmlns:a16="http://schemas.microsoft.com/office/drawing/2014/main" id="{F4AD0BBC-DCA4-4329-9133-B9CC2B37CB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2503" y="5947754"/>
            <a:ext cx="304800" cy="31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AE420286-9A3D-4B8F-B383-2471DEA618B2}"/>
              </a:ext>
            </a:extLst>
          </p:cNvPr>
          <p:cNvSpPr txBox="1"/>
          <p:nvPr/>
        </p:nvSpPr>
        <p:spPr>
          <a:xfrm>
            <a:off x="1349738" y="7522224"/>
            <a:ext cx="2055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u="sng" dirty="0"/>
              <a:t>RONALDO MATTHEW J R</a:t>
            </a:r>
          </a:p>
        </p:txBody>
      </p:sp>
      <p:pic>
        <p:nvPicPr>
          <p:cNvPr id="15" name="Picture 14" descr="A picture containing person, clothing, wall, person&#10;&#10;Description automatically generated">
            <a:extLst>
              <a:ext uri="{FF2B5EF4-FFF2-40B4-BE49-F238E27FC236}">
                <a16:creationId xmlns:a16="http://schemas.microsoft.com/office/drawing/2014/main" id="{5B955D09-F023-4D37-B947-2999836BD1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49" y="5629741"/>
            <a:ext cx="1183359" cy="1607997"/>
          </a:xfrm>
          <a:prstGeom prst="rect">
            <a:avLst/>
          </a:prstGeom>
        </p:spPr>
      </p:pic>
      <p:sp>
        <p:nvSpPr>
          <p:cNvPr id="16" name="TextBox 20">
            <a:extLst>
              <a:ext uri="{FF2B5EF4-FFF2-40B4-BE49-F238E27FC236}">
                <a16:creationId xmlns:a16="http://schemas.microsoft.com/office/drawing/2014/main" id="{B66AA3F4-06D3-4169-95F5-64D54DE72B1C}"/>
              </a:ext>
            </a:extLst>
          </p:cNvPr>
          <p:cNvSpPr txBox="1"/>
          <p:nvPr/>
        </p:nvSpPr>
        <p:spPr>
          <a:xfrm>
            <a:off x="3592430" y="7522224"/>
            <a:ext cx="2187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u="sng" dirty="0"/>
              <a:t>SIVASHAKTHI KAMATCHI S</a:t>
            </a:r>
          </a:p>
        </p:txBody>
      </p:sp>
      <p:pic>
        <p:nvPicPr>
          <p:cNvPr id="17" name="Picture 16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AA517868-A778-42BF-862B-F87A7BA1A64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147" y="5721313"/>
            <a:ext cx="1181061" cy="1573727"/>
          </a:xfrm>
          <a:prstGeom prst="rect">
            <a:avLst/>
          </a:prstGeom>
        </p:spPr>
      </p:pic>
      <p:sp>
        <p:nvSpPr>
          <p:cNvPr id="18" name="TextBox 24">
            <a:extLst>
              <a:ext uri="{FF2B5EF4-FFF2-40B4-BE49-F238E27FC236}">
                <a16:creationId xmlns:a16="http://schemas.microsoft.com/office/drawing/2014/main" id="{CBA30AE6-E7E5-4825-A9B2-F05B61CE7CDE}"/>
              </a:ext>
            </a:extLst>
          </p:cNvPr>
          <p:cNvSpPr txBox="1"/>
          <p:nvPr/>
        </p:nvSpPr>
        <p:spPr>
          <a:xfrm>
            <a:off x="6428713" y="7522224"/>
            <a:ext cx="118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u="sng" dirty="0"/>
              <a:t>S</a:t>
            </a:r>
            <a:r>
              <a:rPr lang="en-IN" sz="1400" b="1" u="sng" dirty="0"/>
              <a:t>HIVANI.G</a:t>
            </a:r>
          </a:p>
        </p:txBody>
      </p:sp>
      <p:pic>
        <p:nvPicPr>
          <p:cNvPr id="19" name="Picture 1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5C65EBF8-60A1-488C-948C-85D343FA23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285" y="5671987"/>
            <a:ext cx="1332339" cy="1688840"/>
          </a:xfrm>
          <a:prstGeom prst="rect">
            <a:avLst/>
          </a:prstGeom>
        </p:spPr>
      </p:pic>
      <p:sp>
        <p:nvSpPr>
          <p:cNvPr id="20" name="object 2">
            <a:extLst>
              <a:ext uri="{FF2B5EF4-FFF2-40B4-BE49-F238E27FC236}">
                <a16:creationId xmlns:a16="http://schemas.microsoft.com/office/drawing/2014/main" id="{09429C29-C08E-4E8D-870B-FBB00206FC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66475" y="227126"/>
            <a:ext cx="385191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-455" dirty="0"/>
              <a:t>The </a:t>
            </a:r>
            <a:r>
              <a:rPr lang="en-GB" sz="3300" spc="-455" dirty="0"/>
              <a:t> </a:t>
            </a:r>
            <a:r>
              <a:rPr sz="3300" spc="-165" dirty="0"/>
              <a:t>development</a:t>
            </a:r>
            <a:r>
              <a:rPr sz="3300" spc="-120" dirty="0"/>
              <a:t> </a:t>
            </a:r>
            <a:r>
              <a:rPr sz="3300" spc="-235" dirty="0"/>
              <a:t>team</a:t>
            </a:r>
            <a:endParaRPr sz="3300" dirty="0"/>
          </a:p>
        </p:txBody>
      </p:sp>
    </p:spTree>
    <p:extLst>
      <p:ext uri="{BB962C8B-B14F-4D97-AF65-F5344CB8AC3E}">
        <p14:creationId xmlns:p14="http://schemas.microsoft.com/office/powerpoint/2010/main" val="632927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00844" y="-50800"/>
            <a:ext cx="1001394" cy="1420495"/>
          </a:xfrm>
          <a:custGeom>
            <a:avLst/>
            <a:gdLst/>
            <a:ahLst/>
            <a:cxnLst/>
            <a:rect l="l" t="t" r="r" b="b"/>
            <a:pathLst>
              <a:path w="1001394" h="1420495">
                <a:moveTo>
                  <a:pt x="9370" y="1420291"/>
                </a:moveTo>
                <a:lnTo>
                  <a:pt x="0" y="1420291"/>
                </a:lnTo>
                <a:lnTo>
                  <a:pt x="0" y="0"/>
                </a:lnTo>
                <a:lnTo>
                  <a:pt x="184146" y="0"/>
                </a:lnTo>
                <a:lnTo>
                  <a:pt x="655137" y="369922"/>
                </a:lnTo>
                <a:lnTo>
                  <a:pt x="250355" y="369922"/>
                </a:lnTo>
                <a:lnTo>
                  <a:pt x="250355" y="913132"/>
                </a:lnTo>
                <a:lnTo>
                  <a:pt x="655139" y="913132"/>
                </a:lnTo>
                <a:lnTo>
                  <a:pt x="9370" y="1420291"/>
                </a:lnTo>
                <a:close/>
              </a:path>
              <a:path w="1001394" h="1420495">
                <a:moveTo>
                  <a:pt x="655139" y="913132"/>
                </a:moveTo>
                <a:lnTo>
                  <a:pt x="250355" y="913132"/>
                </a:lnTo>
                <a:lnTo>
                  <a:pt x="596213" y="641542"/>
                </a:lnTo>
                <a:lnTo>
                  <a:pt x="250355" y="369922"/>
                </a:lnTo>
                <a:lnTo>
                  <a:pt x="655137" y="369922"/>
                </a:lnTo>
                <a:lnTo>
                  <a:pt x="1000963" y="641537"/>
                </a:lnTo>
                <a:lnTo>
                  <a:pt x="655139" y="913132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84369" y="-50800"/>
            <a:ext cx="572135" cy="810895"/>
          </a:xfrm>
          <a:custGeom>
            <a:avLst/>
            <a:gdLst/>
            <a:ahLst/>
            <a:cxnLst/>
            <a:rect l="l" t="t" r="r" b="b"/>
            <a:pathLst>
              <a:path w="572134" h="810895">
                <a:moveTo>
                  <a:pt x="0" y="0"/>
                </a:moveTo>
                <a:lnTo>
                  <a:pt x="571978" y="0"/>
                </a:lnTo>
                <a:lnTo>
                  <a:pt x="571978" y="810304"/>
                </a:lnTo>
                <a:lnTo>
                  <a:pt x="0" y="810304"/>
                </a:lnTo>
                <a:lnTo>
                  <a:pt x="0" y="0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29156" y="397003"/>
            <a:ext cx="26416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3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650" b="1" spc="-3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38096" y="4415302"/>
            <a:ext cx="725170" cy="553085"/>
          </a:xfrm>
          <a:custGeom>
            <a:avLst/>
            <a:gdLst/>
            <a:ahLst/>
            <a:cxnLst/>
            <a:rect l="l" t="t" r="r" b="b"/>
            <a:pathLst>
              <a:path w="725170" h="553085">
                <a:moveTo>
                  <a:pt x="724753" y="374953"/>
                </a:moveTo>
                <a:lnTo>
                  <a:pt x="724753" y="552907"/>
                </a:lnTo>
                <a:lnTo>
                  <a:pt x="0" y="552907"/>
                </a:lnTo>
                <a:lnTo>
                  <a:pt x="0" y="549331"/>
                </a:lnTo>
                <a:lnTo>
                  <a:pt x="280963" y="191029"/>
                </a:lnTo>
                <a:lnTo>
                  <a:pt x="280963" y="414615"/>
                </a:lnTo>
                <a:lnTo>
                  <a:pt x="580535" y="414615"/>
                </a:lnTo>
                <a:lnTo>
                  <a:pt x="580535" y="191020"/>
                </a:lnTo>
                <a:lnTo>
                  <a:pt x="724753" y="374953"/>
                </a:lnTo>
                <a:close/>
              </a:path>
              <a:path w="725170" h="553085">
                <a:moveTo>
                  <a:pt x="580535" y="191020"/>
                </a:moveTo>
                <a:lnTo>
                  <a:pt x="580535" y="414615"/>
                </a:lnTo>
                <a:lnTo>
                  <a:pt x="430757" y="223569"/>
                </a:lnTo>
                <a:lnTo>
                  <a:pt x="280963" y="414615"/>
                </a:lnTo>
                <a:lnTo>
                  <a:pt x="280963" y="191029"/>
                </a:lnTo>
                <a:lnTo>
                  <a:pt x="430760" y="0"/>
                </a:lnTo>
                <a:lnTo>
                  <a:pt x="580535" y="19102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B80831-9A50-4B90-BD8A-161154666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7" y="4337309"/>
            <a:ext cx="6020686" cy="5493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85CC42B9-D3A2-49CA-AA9D-4ADEE92E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144" y="1548965"/>
            <a:ext cx="2602865" cy="115608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spc="-440" dirty="0">
                <a:solidFill>
                  <a:srgbClr val="212121"/>
                </a:solidFill>
              </a:rPr>
              <a:t>I</a:t>
            </a:r>
            <a:r>
              <a:rPr lang="en-IN" sz="3700" spc="-730" dirty="0">
                <a:solidFill>
                  <a:srgbClr val="212121"/>
                </a:solidFill>
              </a:rPr>
              <a:t>INTRODUCTION</a:t>
            </a:r>
            <a:r>
              <a:rPr sz="3700" spc="-755" dirty="0">
                <a:solidFill>
                  <a:srgbClr val="212121"/>
                </a:solidFill>
              </a:rPr>
              <a:t>:</a:t>
            </a:r>
            <a:endParaRPr sz="37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610"/>
              </a:spcBef>
            </a:pPr>
            <a:r>
              <a:rPr sz="2700" i="0" spc="-280" dirty="0">
                <a:latin typeface="Verdana"/>
                <a:cs typeface="Verdana"/>
              </a:rPr>
              <a:t>“Where </a:t>
            </a:r>
            <a:r>
              <a:rPr sz="2700" i="0" spc="-204" dirty="0">
                <a:latin typeface="Verdana"/>
                <a:cs typeface="Verdana"/>
              </a:rPr>
              <a:t>do </a:t>
            </a:r>
            <a:r>
              <a:rPr sz="2700" i="0" spc="-254" dirty="0">
                <a:latin typeface="Verdana"/>
                <a:cs typeface="Verdana"/>
              </a:rPr>
              <a:t>you </a:t>
            </a:r>
            <a:r>
              <a:rPr sz="2700" i="0" spc="-245" dirty="0">
                <a:latin typeface="Verdana"/>
                <a:cs typeface="Verdana"/>
              </a:rPr>
              <a:t>see </a:t>
            </a:r>
            <a:r>
              <a:rPr sz="2700" i="0" spc="-195" dirty="0">
                <a:latin typeface="Verdana"/>
                <a:cs typeface="Verdana"/>
              </a:rPr>
              <a:t>yourself </a:t>
            </a:r>
            <a:r>
              <a:rPr sz="2700" i="0" spc="-120" dirty="0">
                <a:latin typeface="Verdana"/>
                <a:cs typeface="Verdana"/>
              </a:rPr>
              <a:t>in </a:t>
            </a:r>
            <a:r>
              <a:rPr sz="2700" i="0" spc="-235" dirty="0">
                <a:latin typeface="Verdana"/>
                <a:cs typeface="Verdana"/>
              </a:rPr>
              <a:t>5</a:t>
            </a:r>
            <a:r>
              <a:rPr sz="2700" i="0" spc="-285" dirty="0">
                <a:latin typeface="Verdana"/>
                <a:cs typeface="Verdana"/>
              </a:rPr>
              <a:t> </a:t>
            </a:r>
            <a:r>
              <a:rPr sz="2700" i="0" spc="-280" dirty="0">
                <a:latin typeface="Verdana"/>
                <a:cs typeface="Verdana"/>
              </a:rPr>
              <a:t>years?”</a:t>
            </a:r>
            <a:endParaRPr sz="2700">
              <a:latin typeface="Verdana"/>
              <a:cs typeface="Verdana"/>
            </a:endParaRPr>
          </a:p>
          <a:p>
            <a:pPr marL="22225" marR="5080">
              <a:lnSpc>
                <a:spcPct val="115799"/>
              </a:lnSpc>
            </a:pPr>
            <a:r>
              <a:rPr sz="2700" i="0" spc="-290" dirty="0">
                <a:latin typeface="Verdana"/>
                <a:cs typeface="Verdana"/>
              </a:rPr>
              <a:t>In </a:t>
            </a:r>
            <a:r>
              <a:rPr sz="2700" i="0" spc="-275" dirty="0">
                <a:latin typeface="Verdana"/>
                <a:cs typeface="Verdana"/>
              </a:rPr>
              <a:t>a </a:t>
            </a:r>
            <a:r>
              <a:rPr sz="2700" i="0" spc="-204" dirty="0">
                <a:latin typeface="Verdana"/>
                <a:cs typeface="Verdana"/>
              </a:rPr>
              <a:t>job </a:t>
            </a:r>
            <a:r>
              <a:rPr sz="2700" i="0" spc="-180" dirty="0">
                <a:latin typeface="Verdana"/>
                <a:cs typeface="Verdana"/>
              </a:rPr>
              <a:t>interview </a:t>
            </a:r>
            <a:r>
              <a:rPr sz="2700" i="0" spc="-210" dirty="0">
                <a:latin typeface="Verdana"/>
                <a:cs typeface="Verdana"/>
              </a:rPr>
              <a:t>or </a:t>
            </a:r>
            <a:r>
              <a:rPr sz="2700" i="0" spc="-275" dirty="0">
                <a:latin typeface="Verdana"/>
                <a:cs typeface="Verdana"/>
              </a:rPr>
              <a:t>a </a:t>
            </a:r>
            <a:r>
              <a:rPr sz="2700" i="0" spc="-229" dirty="0">
                <a:latin typeface="Verdana"/>
                <a:cs typeface="Verdana"/>
              </a:rPr>
              <a:t>performance review,  </a:t>
            </a:r>
            <a:r>
              <a:rPr sz="2700" i="0" spc="-254" dirty="0">
                <a:latin typeface="Verdana"/>
                <a:cs typeface="Verdana"/>
              </a:rPr>
              <a:t>you </a:t>
            </a:r>
            <a:r>
              <a:rPr sz="2700" i="0" spc="-260" dirty="0">
                <a:latin typeface="Verdana"/>
                <a:cs typeface="Verdana"/>
              </a:rPr>
              <a:t>have </a:t>
            </a:r>
            <a:r>
              <a:rPr sz="2700" i="0" spc="-135" dirty="0">
                <a:latin typeface="Verdana"/>
                <a:cs typeface="Verdana"/>
              </a:rPr>
              <a:t>likely </a:t>
            </a:r>
            <a:r>
              <a:rPr sz="2700" i="0" spc="-240" dirty="0">
                <a:latin typeface="Verdana"/>
                <a:cs typeface="Verdana"/>
              </a:rPr>
              <a:t>heard </a:t>
            </a:r>
            <a:r>
              <a:rPr sz="2700" i="0" spc="-165" dirty="0">
                <a:latin typeface="Verdana"/>
                <a:cs typeface="Verdana"/>
              </a:rPr>
              <a:t>this </a:t>
            </a:r>
            <a:r>
              <a:rPr sz="2700" i="0" spc="-195" dirty="0">
                <a:latin typeface="Verdana"/>
                <a:cs typeface="Verdana"/>
              </a:rPr>
              <a:t>question </a:t>
            </a:r>
            <a:r>
              <a:rPr sz="2700" i="0" spc="-210" dirty="0">
                <a:latin typeface="Verdana"/>
                <a:cs typeface="Verdana"/>
              </a:rPr>
              <a:t>at </a:t>
            </a:r>
            <a:r>
              <a:rPr sz="2700" i="0" spc="-175" dirty="0">
                <a:latin typeface="Verdana"/>
                <a:cs typeface="Verdana"/>
              </a:rPr>
              <a:t>least  </a:t>
            </a:r>
            <a:r>
              <a:rPr sz="2700" i="0" spc="-250" dirty="0">
                <a:latin typeface="Verdana"/>
                <a:cs typeface="Verdana"/>
              </a:rPr>
              <a:t>once. </a:t>
            </a:r>
            <a:r>
              <a:rPr sz="2700" i="0" spc="-225" dirty="0">
                <a:latin typeface="Verdana"/>
                <a:cs typeface="Verdana"/>
              </a:rPr>
              <a:t>Yet, </a:t>
            </a:r>
            <a:r>
              <a:rPr sz="2700" i="0" spc="-315" dirty="0">
                <a:latin typeface="Verdana"/>
                <a:cs typeface="Verdana"/>
              </a:rPr>
              <a:t>many </a:t>
            </a:r>
            <a:r>
              <a:rPr sz="2700" i="0" spc="-180" dirty="0">
                <a:latin typeface="Verdana"/>
                <a:cs typeface="Verdana"/>
              </a:rPr>
              <a:t>applicants </a:t>
            </a:r>
            <a:r>
              <a:rPr sz="2700" i="0" spc="-245" dirty="0">
                <a:latin typeface="Verdana"/>
                <a:cs typeface="Verdana"/>
              </a:rPr>
              <a:t>and </a:t>
            </a:r>
            <a:r>
              <a:rPr sz="2700" i="0" spc="-229" dirty="0">
                <a:latin typeface="Verdana"/>
                <a:cs typeface="Verdana"/>
              </a:rPr>
              <a:t>employees  </a:t>
            </a:r>
            <a:r>
              <a:rPr sz="2700" i="0" spc="-185" dirty="0">
                <a:latin typeface="Verdana"/>
                <a:cs typeface="Verdana"/>
              </a:rPr>
              <a:t>continue </a:t>
            </a:r>
            <a:r>
              <a:rPr sz="2700" i="0" spc="-165" dirty="0">
                <a:latin typeface="Verdana"/>
                <a:cs typeface="Verdana"/>
              </a:rPr>
              <a:t>to </a:t>
            </a:r>
            <a:r>
              <a:rPr sz="2700" i="0" spc="-200" dirty="0">
                <a:latin typeface="Verdana"/>
                <a:cs typeface="Verdana"/>
              </a:rPr>
              <a:t>provide </a:t>
            </a:r>
            <a:r>
              <a:rPr sz="2700" i="0" spc="-245" dirty="0">
                <a:latin typeface="Verdana"/>
                <a:cs typeface="Verdana"/>
              </a:rPr>
              <a:t>unsure </a:t>
            </a:r>
            <a:r>
              <a:rPr sz="2700" i="0" spc="-240" dirty="0">
                <a:latin typeface="Verdana"/>
                <a:cs typeface="Verdana"/>
              </a:rPr>
              <a:t>responses </a:t>
            </a:r>
            <a:r>
              <a:rPr sz="2700" i="0" spc="-235" dirty="0">
                <a:latin typeface="Verdana"/>
                <a:cs typeface="Verdana"/>
              </a:rPr>
              <a:t>due </a:t>
            </a:r>
            <a:r>
              <a:rPr sz="2700" i="0" spc="-165" dirty="0">
                <a:latin typeface="Verdana"/>
                <a:cs typeface="Verdana"/>
              </a:rPr>
              <a:t>to  </a:t>
            </a:r>
            <a:r>
              <a:rPr sz="2700" i="0" spc="-170" dirty="0">
                <a:latin typeface="Verdana"/>
                <a:cs typeface="Verdana"/>
              </a:rPr>
              <a:t>their </a:t>
            </a:r>
            <a:r>
              <a:rPr sz="2700" i="0" spc="-180" dirty="0">
                <a:latin typeface="Verdana"/>
                <a:cs typeface="Verdana"/>
              </a:rPr>
              <a:t>lack </a:t>
            </a:r>
            <a:r>
              <a:rPr sz="2700" i="0" spc="-135" dirty="0">
                <a:latin typeface="Verdana"/>
                <a:cs typeface="Verdana"/>
              </a:rPr>
              <a:t>of </a:t>
            </a:r>
            <a:r>
              <a:rPr sz="2700" i="0" spc="-200" dirty="0">
                <a:latin typeface="Verdana"/>
                <a:cs typeface="Verdana"/>
              </a:rPr>
              <a:t>knowledge </a:t>
            </a:r>
            <a:r>
              <a:rPr sz="2700" i="0" spc="-210" dirty="0">
                <a:latin typeface="Verdana"/>
                <a:cs typeface="Verdana"/>
              </a:rPr>
              <a:t>regarding </a:t>
            </a:r>
            <a:r>
              <a:rPr sz="2700" i="0" spc="-170" dirty="0">
                <a:latin typeface="Verdana"/>
                <a:cs typeface="Verdana"/>
              </a:rPr>
              <a:t>their  </a:t>
            </a:r>
            <a:r>
              <a:rPr sz="2700" i="0" spc="-235" dirty="0">
                <a:latin typeface="Verdana"/>
                <a:cs typeface="Verdana"/>
              </a:rPr>
              <a:t>career</a:t>
            </a:r>
            <a:r>
              <a:rPr sz="2700" i="0" spc="-229" dirty="0">
                <a:latin typeface="Verdana"/>
                <a:cs typeface="Verdana"/>
              </a:rPr>
              <a:t> </a:t>
            </a:r>
            <a:r>
              <a:rPr sz="2700" i="0" spc="-220" dirty="0">
                <a:latin typeface="Verdana"/>
                <a:cs typeface="Verdana"/>
              </a:rPr>
              <a:t>goals.</a:t>
            </a:r>
            <a:endParaRPr sz="2700">
              <a:latin typeface="Verdana"/>
              <a:cs typeface="Verdana"/>
            </a:endParaRPr>
          </a:p>
          <a:p>
            <a:pPr marL="22225" marR="170815">
              <a:lnSpc>
                <a:spcPct val="115799"/>
              </a:lnSpc>
            </a:pPr>
            <a:r>
              <a:rPr sz="2700" i="0" spc="-265" dirty="0">
                <a:latin typeface="Verdana"/>
                <a:cs typeface="Verdana"/>
              </a:rPr>
              <a:t>As </a:t>
            </a:r>
            <a:r>
              <a:rPr sz="2700" i="0" spc="-250" dirty="0">
                <a:latin typeface="Verdana"/>
                <a:cs typeface="Verdana"/>
              </a:rPr>
              <a:t>an </a:t>
            </a:r>
            <a:r>
              <a:rPr sz="2700" i="0" spc="-185" dirty="0">
                <a:latin typeface="Verdana"/>
                <a:cs typeface="Verdana"/>
              </a:rPr>
              <a:t>alternative </a:t>
            </a:r>
            <a:r>
              <a:rPr sz="2700" i="0" spc="-165" dirty="0">
                <a:latin typeface="Verdana"/>
                <a:cs typeface="Verdana"/>
              </a:rPr>
              <a:t>to </a:t>
            </a:r>
            <a:r>
              <a:rPr sz="2700" i="0" spc="-170" dirty="0">
                <a:latin typeface="Verdana"/>
                <a:cs typeface="Verdana"/>
              </a:rPr>
              <a:t>giving </a:t>
            </a:r>
            <a:r>
              <a:rPr sz="2700" i="0" spc="-190" dirty="0">
                <a:latin typeface="Verdana"/>
                <a:cs typeface="Verdana"/>
              </a:rPr>
              <a:t>stereotypical  </a:t>
            </a:r>
            <a:r>
              <a:rPr sz="2700" i="0" spc="-245" dirty="0">
                <a:latin typeface="Verdana"/>
                <a:cs typeface="Verdana"/>
              </a:rPr>
              <a:t>answers </a:t>
            </a:r>
            <a:r>
              <a:rPr sz="2700" i="0" spc="-229" dirty="0">
                <a:latin typeface="Verdana"/>
                <a:cs typeface="Verdana"/>
              </a:rPr>
              <a:t>such </a:t>
            </a:r>
            <a:r>
              <a:rPr sz="2700" i="0" spc="-270" dirty="0">
                <a:latin typeface="Verdana"/>
                <a:cs typeface="Verdana"/>
              </a:rPr>
              <a:t>as </a:t>
            </a:r>
            <a:r>
              <a:rPr sz="2700" i="0" spc="-245" dirty="0">
                <a:latin typeface="Verdana"/>
                <a:cs typeface="Verdana"/>
              </a:rPr>
              <a:t>making </a:t>
            </a:r>
            <a:r>
              <a:rPr sz="2700" i="0" spc="-270" dirty="0">
                <a:latin typeface="Verdana"/>
                <a:cs typeface="Verdana"/>
              </a:rPr>
              <a:t>more </a:t>
            </a:r>
            <a:r>
              <a:rPr sz="2700" i="0" spc="-300" dirty="0">
                <a:latin typeface="Verdana"/>
                <a:cs typeface="Verdana"/>
              </a:rPr>
              <a:t>money,  </a:t>
            </a:r>
            <a:r>
              <a:rPr sz="2700" i="0" spc="-204" dirty="0">
                <a:latin typeface="Verdana"/>
                <a:cs typeface="Verdana"/>
              </a:rPr>
              <a:t>improving </a:t>
            </a:r>
            <a:r>
              <a:rPr sz="2700" i="0" spc="-210" dirty="0">
                <a:latin typeface="Verdana"/>
                <a:cs typeface="Verdana"/>
              </a:rPr>
              <a:t>at </a:t>
            </a:r>
            <a:r>
              <a:rPr sz="2700" i="0" spc="-250" dirty="0">
                <a:latin typeface="Verdana"/>
                <a:cs typeface="Verdana"/>
              </a:rPr>
              <a:t>your </a:t>
            </a:r>
            <a:r>
              <a:rPr sz="2700" i="0" spc="-215" dirty="0">
                <a:latin typeface="Verdana"/>
                <a:cs typeface="Verdana"/>
              </a:rPr>
              <a:t>current </a:t>
            </a:r>
            <a:r>
              <a:rPr sz="2700" i="0" spc="-250" dirty="0">
                <a:latin typeface="Verdana"/>
                <a:cs typeface="Verdana"/>
              </a:rPr>
              <a:t>job, </a:t>
            </a:r>
            <a:r>
              <a:rPr sz="2700" i="0" spc="-210" dirty="0">
                <a:latin typeface="Verdana"/>
                <a:cs typeface="Verdana"/>
              </a:rPr>
              <a:t>or </a:t>
            </a:r>
            <a:r>
              <a:rPr sz="2700" i="0" spc="-175" dirty="0">
                <a:latin typeface="Verdana"/>
                <a:cs typeface="Verdana"/>
              </a:rPr>
              <a:t>getting </a:t>
            </a:r>
            <a:r>
              <a:rPr sz="2700" i="0" spc="-250" dirty="0">
                <a:latin typeface="Verdana"/>
                <a:cs typeface="Verdana"/>
              </a:rPr>
              <a:t>an  </a:t>
            </a:r>
            <a:r>
              <a:rPr sz="2700" i="0" spc="-254" dirty="0">
                <a:latin typeface="Verdana"/>
                <a:cs typeface="Verdana"/>
              </a:rPr>
              <a:t>upgrade, </a:t>
            </a:r>
            <a:r>
              <a:rPr sz="2700" i="0" spc="-260" dirty="0">
                <a:latin typeface="Verdana"/>
                <a:cs typeface="Verdana"/>
              </a:rPr>
              <a:t>why </a:t>
            </a:r>
            <a:r>
              <a:rPr sz="2700" i="0" spc="-185" dirty="0">
                <a:latin typeface="Verdana"/>
                <a:cs typeface="Verdana"/>
              </a:rPr>
              <a:t>not decide </a:t>
            </a:r>
            <a:r>
              <a:rPr sz="2700" i="0" spc="-215" dirty="0">
                <a:latin typeface="Verdana"/>
                <a:cs typeface="Verdana"/>
              </a:rPr>
              <a:t>what </a:t>
            </a:r>
            <a:r>
              <a:rPr sz="2700" i="0" spc="-254" dirty="0">
                <a:latin typeface="Verdana"/>
                <a:cs typeface="Verdana"/>
              </a:rPr>
              <a:t>you </a:t>
            </a:r>
            <a:r>
              <a:rPr sz="2700" i="0" spc="-215" dirty="0">
                <a:latin typeface="Verdana"/>
                <a:cs typeface="Verdana"/>
              </a:rPr>
              <a:t>want </a:t>
            </a:r>
            <a:r>
              <a:rPr sz="2700" i="0" spc="-165" dirty="0">
                <a:latin typeface="Verdana"/>
                <a:cs typeface="Verdana"/>
              </a:rPr>
              <a:t>to  </a:t>
            </a:r>
            <a:r>
              <a:rPr sz="2700" i="0" spc="-204" dirty="0">
                <a:latin typeface="Verdana"/>
                <a:cs typeface="Verdana"/>
              </a:rPr>
              <a:t>do next </a:t>
            </a:r>
            <a:r>
              <a:rPr sz="2700" i="0" spc="-245" dirty="0">
                <a:latin typeface="Verdana"/>
                <a:cs typeface="Verdana"/>
              </a:rPr>
              <a:t>and </a:t>
            </a:r>
            <a:r>
              <a:rPr sz="2700" i="0" spc="-180" dirty="0">
                <a:latin typeface="Verdana"/>
                <a:cs typeface="Verdana"/>
              </a:rPr>
              <a:t>establish professional </a:t>
            </a:r>
            <a:r>
              <a:rPr sz="2700" i="0" spc="-185" dirty="0">
                <a:latin typeface="Verdana"/>
                <a:cs typeface="Verdana"/>
              </a:rPr>
              <a:t>goals </a:t>
            </a:r>
            <a:r>
              <a:rPr sz="2700" i="0" spc="-165" dirty="0">
                <a:latin typeface="Verdana"/>
                <a:cs typeface="Verdana"/>
              </a:rPr>
              <a:t>to  </a:t>
            </a:r>
            <a:r>
              <a:rPr sz="2700" i="0" spc="-155" dirty="0">
                <a:latin typeface="Verdana"/>
                <a:cs typeface="Verdana"/>
              </a:rPr>
              <a:t>help </a:t>
            </a:r>
            <a:r>
              <a:rPr sz="2700" i="0" spc="-254" dirty="0">
                <a:latin typeface="Verdana"/>
                <a:cs typeface="Verdana"/>
              </a:rPr>
              <a:t>you </a:t>
            </a:r>
            <a:r>
              <a:rPr sz="2700" i="0" spc="-200" dirty="0">
                <a:latin typeface="Verdana"/>
                <a:cs typeface="Verdana"/>
              </a:rPr>
              <a:t>get</a:t>
            </a:r>
            <a:r>
              <a:rPr sz="2700" i="0" spc="-275" dirty="0">
                <a:latin typeface="Verdana"/>
                <a:cs typeface="Verdana"/>
              </a:rPr>
              <a:t> </a:t>
            </a:r>
            <a:r>
              <a:rPr sz="2700" i="0" spc="-229" dirty="0">
                <a:latin typeface="Verdana"/>
                <a:cs typeface="Verdana"/>
              </a:rPr>
              <a:t>there?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0844" y="0"/>
            <a:ext cx="1001394" cy="1420495"/>
          </a:xfrm>
          <a:custGeom>
            <a:avLst/>
            <a:gdLst/>
            <a:ahLst/>
            <a:cxnLst/>
            <a:rect l="l" t="t" r="r" b="b"/>
            <a:pathLst>
              <a:path w="1001394" h="1420495">
                <a:moveTo>
                  <a:pt x="9368" y="1420297"/>
                </a:moveTo>
                <a:lnTo>
                  <a:pt x="0" y="1420297"/>
                </a:lnTo>
                <a:lnTo>
                  <a:pt x="0" y="0"/>
                </a:lnTo>
                <a:lnTo>
                  <a:pt x="184139" y="0"/>
                </a:lnTo>
                <a:lnTo>
                  <a:pt x="655137" y="369927"/>
                </a:lnTo>
                <a:lnTo>
                  <a:pt x="250355" y="369927"/>
                </a:lnTo>
                <a:lnTo>
                  <a:pt x="250355" y="913137"/>
                </a:lnTo>
                <a:lnTo>
                  <a:pt x="655139" y="913137"/>
                </a:lnTo>
                <a:lnTo>
                  <a:pt x="9368" y="1420297"/>
                </a:lnTo>
                <a:close/>
              </a:path>
              <a:path w="1001394" h="1420495">
                <a:moveTo>
                  <a:pt x="655139" y="913137"/>
                </a:moveTo>
                <a:lnTo>
                  <a:pt x="250355" y="913137"/>
                </a:lnTo>
                <a:lnTo>
                  <a:pt x="596213" y="641547"/>
                </a:lnTo>
                <a:lnTo>
                  <a:pt x="250355" y="369927"/>
                </a:lnTo>
                <a:lnTo>
                  <a:pt x="655137" y="369927"/>
                </a:lnTo>
                <a:lnTo>
                  <a:pt x="1000963" y="641542"/>
                </a:lnTo>
                <a:lnTo>
                  <a:pt x="655139" y="913137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40356" y="3455875"/>
            <a:ext cx="622935" cy="977900"/>
          </a:xfrm>
          <a:custGeom>
            <a:avLst/>
            <a:gdLst/>
            <a:ahLst/>
            <a:cxnLst/>
            <a:rect l="l" t="t" r="r" b="b"/>
            <a:pathLst>
              <a:path w="622934" h="977900">
                <a:moveTo>
                  <a:pt x="622493" y="0"/>
                </a:moveTo>
                <a:lnTo>
                  <a:pt x="622493" y="317887"/>
                </a:lnTo>
                <a:lnTo>
                  <a:pt x="404749" y="488874"/>
                </a:lnTo>
                <a:lnTo>
                  <a:pt x="622493" y="659880"/>
                </a:lnTo>
                <a:lnTo>
                  <a:pt x="622493" y="977793"/>
                </a:lnTo>
                <a:lnTo>
                  <a:pt x="0" y="488879"/>
                </a:lnTo>
                <a:lnTo>
                  <a:pt x="622493" y="0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720" y="9486930"/>
            <a:ext cx="864869" cy="553085"/>
          </a:xfrm>
          <a:custGeom>
            <a:avLst/>
            <a:gdLst/>
            <a:ahLst/>
            <a:cxnLst/>
            <a:rect l="l" t="t" r="r" b="b"/>
            <a:pathLst>
              <a:path w="864869" h="553084">
                <a:moveTo>
                  <a:pt x="864283" y="552907"/>
                </a:moveTo>
                <a:lnTo>
                  <a:pt x="0" y="552907"/>
                </a:lnTo>
                <a:lnTo>
                  <a:pt x="0" y="549331"/>
                </a:lnTo>
                <a:lnTo>
                  <a:pt x="280963" y="191029"/>
                </a:lnTo>
                <a:lnTo>
                  <a:pt x="280963" y="414615"/>
                </a:lnTo>
                <a:lnTo>
                  <a:pt x="580535" y="414615"/>
                </a:lnTo>
                <a:lnTo>
                  <a:pt x="580535" y="191020"/>
                </a:lnTo>
                <a:lnTo>
                  <a:pt x="864283" y="552907"/>
                </a:lnTo>
                <a:close/>
              </a:path>
              <a:path w="864869" h="553084">
                <a:moveTo>
                  <a:pt x="580535" y="191020"/>
                </a:moveTo>
                <a:lnTo>
                  <a:pt x="580535" y="414615"/>
                </a:lnTo>
                <a:lnTo>
                  <a:pt x="430757" y="223569"/>
                </a:lnTo>
                <a:lnTo>
                  <a:pt x="280963" y="414615"/>
                </a:lnTo>
                <a:lnTo>
                  <a:pt x="280963" y="191029"/>
                </a:lnTo>
                <a:lnTo>
                  <a:pt x="430759" y="0"/>
                </a:lnTo>
                <a:lnTo>
                  <a:pt x="580535" y="19102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32319" y="9150674"/>
            <a:ext cx="1001394" cy="1546225"/>
          </a:xfrm>
          <a:custGeom>
            <a:avLst/>
            <a:gdLst/>
            <a:ahLst/>
            <a:cxnLst/>
            <a:rect l="l" t="t" r="r" b="b"/>
            <a:pathLst>
              <a:path w="1001395" h="1546225">
                <a:moveTo>
                  <a:pt x="19541" y="1545900"/>
                </a:moveTo>
                <a:lnTo>
                  <a:pt x="0" y="1545900"/>
                </a:lnTo>
                <a:lnTo>
                  <a:pt x="0" y="0"/>
                </a:lnTo>
                <a:lnTo>
                  <a:pt x="14048" y="0"/>
                </a:lnTo>
                <a:lnTo>
                  <a:pt x="655137" y="503519"/>
                </a:lnTo>
                <a:lnTo>
                  <a:pt x="250355" y="503519"/>
                </a:lnTo>
                <a:lnTo>
                  <a:pt x="250355" y="1046729"/>
                </a:lnTo>
                <a:lnTo>
                  <a:pt x="655139" y="1046729"/>
                </a:lnTo>
                <a:lnTo>
                  <a:pt x="19541" y="1545900"/>
                </a:lnTo>
                <a:close/>
              </a:path>
              <a:path w="1001395" h="1546225">
                <a:moveTo>
                  <a:pt x="655139" y="1046729"/>
                </a:moveTo>
                <a:lnTo>
                  <a:pt x="250355" y="1046729"/>
                </a:lnTo>
                <a:lnTo>
                  <a:pt x="596213" y="775139"/>
                </a:lnTo>
                <a:lnTo>
                  <a:pt x="250355" y="503519"/>
                </a:lnTo>
                <a:lnTo>
                  <a:pt x="655137" y="503519"/>
                </a:lnTo>
                <a:lnTo>
                  <a:pt x="1000963" y="775134"/>
                </a:lnTo>
                <a:lnTo>
                  <a:pt x="655139" y="1046729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84369" y="0"/>
            <a:ext cx="572135" cy="810895"/>
          </a:xfrm>
          <a:custGeom>
            <a:avLst/>
            <a:gdLst/>
            <a:ahLst/>
            <a:cxnLst/>
            <a:rect l="l" t="t" r="r" b="b"/>
            <a:pathLst>
              <a:path w="572134" h="810895">
                <a:moveTo>
                  <a:pt x="0" y="0"/>
                </a:moveTo>
                <a:lnTo>
                  <a:pt x="571978" y="0"/>
                </a:lnTo>
                <a:lnTo>
                  <a:pt x="571978" y="810304"/>
                </a:lnTo>
                <a:lnTo>
                  <a:pt x="0" y="810304"/>
                </a:lnTo>
                <a:lnTo>
                  <a:pt x="0" y="0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29156" y="397003"/>
            <a:ext cx="26416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3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650" b="1" spc="-3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844" y="1"/>
            <a:ext cx="1001394" cy="1420495"/>
          </a:xfrm>
          <a:custGeom>
            <a:avLst/>
            <a:gdLst/>
            <a:ahLst/>
            <a:cxnLst/>
            <a:rect l="l" t="t" r="r" b="b"/>
            <a:pathLst>
              <a:path w="1001394" h="1420495">
                <a:moveTo>
                  <a:pt x="9366" y="1420297"/>
                </a:moveTo>
                <a:lnTo>
                  <a:pt x="0" y="1420297"/>
                </a:lnTo>
                <a:lnTo>
                  <a:pt x="0" y="0"/>
                </a:lnTo>
                <a:lnTo>
                  <a:pt x="184141" y="0"/>
                </a:lnTo>
                <a:lnTo>
                  <a:pt x="655137" y="369925"/>
                </a:lnTo>
                <a:lnTo>
                  <a:pt x="250355" y="369925"/>
                </a:lnTo>
                <a:lnTo>
                  <a:pt x="250355" y="913136"/>
                </a:lnTo>
                <a:lnTo>
                  <a:pt x="655139" y="913136"/>
                </a:lnTo>
                <a:lnTo>
                  <a:pt x="9366" y="1420297"/>
                </a:lnTo>
                <a:close/>
              </a:path>
              <a:path w="1001394" h="1420495">
                <a:moveTo>
                  <a:pt x="655139" y="913136"/>
                </a:moveTo>
                <a:lnTo>
                  <a:pt x="250355" y="913136"/>
                </a:lnTo>
                <a:lnTo>
                  <a:pt x="596213" y="641545"/>
                </a:lnTo>
                <a:lnTo>
                  <a:pt x="250355" y="369925"/>
                </a:lnTo>
                <a:lnTo>
                  <a:pt x="655137" y="369925"/>
                </a:lnTo>
                <a:lnTo>
                  <a:pt x="1000963" y="641540"/>
                </a:lnTo>
                <a:lnTo>
                  <a:pt x="655139" y="913136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40356" y="3455875"/>
            <a:ext cx="622935" cy="977900"/>
          </a:xfrm>
          <a:custGeom>
            <a:avLst/>
            <a:gdLst/>
            <a:ahLst/>
            <a:cxnLst/>
            <a:rect l="l" t="t" r="r" b="b"/>
            <a:pathLst>
              <a:path w="622934" h="977900">
                <a:moveTo>
                  <a:pt x="622493" y="0"/>
                </a:moveTo>
                <a:lnTo>
                  <a:pt x="622493" y="317887"/>
                </a:lnTo>
                <a:lnTo>
                  <a:pt x="404749" y="488874"/>
                </a:lnTo>
                <a:lnTo>
                  <a:pt x="622493" y="659880"/>
                </a:lnTo>
                <a:lnTo>
                  <a:pt x="622493" y="977793"/>
                </a:lnTo>
                <a:lnTo>
                  <a:pt x="0" y="488879"/>
                </a:lnTo>
                <a:lnTo>
                  <a:pt x="622493" y="0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9720" y="9486954"/>
            <a:ext cx="864869" cy="553085"/>
          </a:xfrm>
          <a:custGeom>
            <a:avLst/>
            <a:gdLst/>
            <a:ahLst/>
            <a:cxnLst/>
            <a:rect l="l" t="t" r="r" b="b"/>
            <a:pathLst>
              <a:path w="864869" h="553084">
                <a:moveTo>
                  <a:pt x="864264" y="552889"/>
                </a:moveTo>
                <a:lnTo>
                  <a:pt x="0" y="552889"/>
                </a:lnTo>
                <a:lnTo>
                  <a:pt x="0" y="549337"/>
                </a:lnTo>
                <a:lnTo>
                  <a:pt x="280963" y="191027"/>
                </a:lnTo>
                <a:lnTo>
                  <a:pt x="280963" y="414621"/>
                </a:lnTo>
                <a:lnTo>
                  <a:pt x="580535" y="414621"/>
                </a:lnTo>
                <a:lnTo>
                  <a:pt x="580535" y="191026"/>
                </a:lnTo>
                <a:lnTo>
                  <a:pt x="864264" y="552889"/>
                </a:lnTo>
                <a:close/>
              </a:path>
              <a:path w="864869" h="553084">
                <a:moveTo>
                  <a:pt x="580535" y="191026"/>
                </a:moveTo>
                <a:lnTo>
                  <a:pt x="580535" y="414621"/>
                </a:lnTo>
                <a:lnTo>
                  <a:pt x="430757" y="223576"/>
                </a:lnTo>
                <a:lnTo>
                  <a:pt x="280963" y="414621"/>
                </a:lnTo>
                <a:lnTo>
                  <a:pt x="280963" y="191027"/>
                </a:lnTo>
                <a:lnTo>
                  <a:pt x="430754" y="0"/>
                </a:lnTo>
                <a:lnTo>
                  <a:pt x="580535" y="191026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32319" y="9150674"/>
            <a:ext cx="1001394" cy="1546225"/>
          </a:xfrm>
          <a:custGeom>
            <a:avLst/>
            <a:gdLst/>
            <a:ahLst/>
            <a:cxnLst/>
            <a:rect l="l" t="t" r="r" b="b"/>
            <a:pathLst>
              <a:path w="1001395" h="1546225">
                <a:moveTo>
                  <a:pt x="19541" y="1545900"/>
                </a:moveTo>
                <a:lnTo>
                  <a:pt x="0" y="1545900"/>
                </a:lnTo>
                <a:lnTo>
                  <a:pt x="0" y="0"/>
                </a:lnTo>
                <a:lnTo>
                  <a:pt x="14048" y="0"/>
                </a:lnTo>
                <a:lnTo>
                  <a:pt x="655137" y="503519"/>
                </a:lnTo>
                <a:lnTo>
                  <a:pt x="250355" y="503519"/>
                </a:lnTo>
                <a:lnTo>
                  <a:pt x="250355" y="1046729"/>
                </a:lnTo>
                <a:lnTo>
                  <a:pt x="655139" y="1046729"/>
                </a:lnTo>
                <a:lnTo>
                  <a:pt x="19541" y="1545900"/>
                </a:lnTo>
                <a:close/>
              </a:path>
              <a:path w="1001395" h="1546225">
                <a:moveTo>
                  <a:pt x="655139" y="1046729"/>
                </a:moveTo>
                <a:lnTo>
                  <a:pt x="250355" y="1046729"/>
                </a:lnTo>
                <a:lnTo>
                  <a:pt x="596213" y="775139"/>
                </a:lnTo>
                <a:lnTo>
                  <a:pt x="250355" y="503519"/>
                </a:lnTo>
                <a:lnTo>
                  <a:pt x="655137" y="503519"/>
                </a:lnTo>
                <a:lnTo>
                  <a:pt x="1000963" y="775134"/>
                </a:lnTo>
                <a:lnTo>
                  <a:pt x="655139" y="1046729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84369" y="1"/>
            <a:ext cx="572135" cy="810895"/>
          </a:xfrm>
          <a:custGeom>
            <a:avLst/>
            <a:gdLst/>
            <a:ahLst/>
            <a:cxnLst/>
            <a:rect l="l" t="t" r="r" b="b"/>
            <a:pathLst>
              <a:path w="572134" h="810895">
                <a:moveTo>
                  <a:pt x="0" y="0"/>
                </a:moveTo>
                <a:lnTo>
                  <a:pt x="571978" y="0"/>
                </a:lnTo>
                <a:lnTo>
                  <a:pt x="571978" y="810304"/>
                </a:lnTo>
                <a:lnTo>
                  <a:pt x="0" y="810304"/>
                </a:lnTo>
                <a:lnTo>
                  <a:pt x="0" y="0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32350" y="479907"/>
            <a:ext cx="864869" cy="553085"/>
          </a:xfrm>
          <a:custGeom>
            <a:avLst/>
            <a:gdLst/>
            <a:ahLst/>
            <a:cxnLst/>
            <a:rect l="l" t="t" r="r" b="b"/>
            <a:pathLst>
              <a:path w="864870" h="553085">
                <a:moveTo>
                  <a:pt x="864283" y="552913"/>
                </a:moveTo>
                <a:lnTo>
                  <a:pt x="0" y="552913"/>
                </a:lnTo>
                <a:lnTo>
                  <a:pt x="0" y="549337"/>
                </a:lnTo>
                <a:lnTo>
                  <a:pt x="280963" y="191027"/>
                </a:lnTo>
                <a:lnTo>
                  <a:pt x="280963" y="414621"/>
                </a:lnTo>
                <a:lnTo>
                  <a:pt x="580535" y="414621"/>
                </a:lnTo>
                <a:lnTo>
                  <a:pt x="580535" y="191026"/>
                </a:lnTo>
                <a:lnTo>
                  <a:pt x="864283" y="552913"/>
                </a:lnTo>
                <a:close/>
              </a:path>
              <a:path w="864870" h="553085">
                <a:moveTo>
                  <a:pt x="580535" y="191026"/>
                </a:moveTo>
                <a:lnTo>
                  <a:pt x="580535" y="414621"/>
                </a:lnTo>
                <a:lnTo>
                  <a:pt x="430757" y="223575"/>
                </a:lnTo>
                <a:lnTo>
                  <a:pt x="280963" y="414621"/>
                </a:lnTo>
                <a:lnTo>
                  <a:pt x="280963" y="191027"/>
                </a:lnTo>
                <a:lnTo>
                  <a:pt x="430755" y="0"/>
                </a:lnTo>
                <a:lnTo>
                  <a:pt x="580535" y="191026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338" y="5350490"/>
            <a:ext cx="6978151" cy="3184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37520" y="1931175"/>
            <a:ext cx="6089015" cy="11442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585"/>
              </a:spcBef>
            </a:pPr>
            <a:r>
              <a:rPr sz="2700" spc="-35" dirty="0">
                <a:solidFill>
                  <a:srgbClr val="212121"/>
                </a:solidFill>
                <a:latin typeface="Verdana"/>
                <a:cs typeface="Verdana"/>
              </a:rPr>
              <a:t>You </a:t>
            </a:r>
            <a:r>
              <a:rPr sz="2700" spc="-70" dirty="0">
                <a:solidFill>
                  <a:srgbClr val="212121"/>
                </a:solidFill>
                <a:latin typeface="Verdana"/>
                <a:cs typeface="Verdana"/>
              </a:rPr>
              <a:t>can </a:t>
            </a:r>
            <a:r>
              <a:rPr sz="2700" spc="5" dirty="0">
                <a:solidFill>
                  <a:srgbClr val="212121"/>
                </a:solidFill>
                <a:latin typeface="Verdana"/>
                <a:cs typeface="Verdana"/>
              </a:rPr>
              <a:t>learn </a:t>
            </a:r>
            <a:r>
              <a:rPr sz="2700" dirty="0">
                <a:solidFill>
                  <a:srgbClr val="212121"/>
                </a:solidFill>
                <a:latin typeface="Verdana"/>
                <a:cs typeface="Verdana"/>
              </a:rPr>
              <a:t>in </a:t>
            </a:r>
            <a:r>
              <a:rPr sz="2700" spc="-280" dirty="0">
                <a:solidFill>
                  <a:srgbClr val="212121"/>
                </a:solidFill>
                <a:latin typeface="Verdana"/>
                <a:cs typeface="Verdana"/>
              </a:rPr>
              <a:t>a </a:t>
            </a:r>
            <a:r>
              <a:rPr sz="2700" spc="20" dirty="0">
                <a:solidFill>
                  <a:srgbClr val="212121"/>
                </a:solidFill>
                <a:latin typeface="Verdana"/>
                <a:cs typeface="Verdana"/>
              </a:rPr>
              <a:t>right </a:t>
            </a:r>
            <a:r>
              <a:rPr sz="2700" spc="-130" dirty="0">
                <a:solidFill>
                  <a:srgbClr val="212121"/>
                </a:solidFill>
                <a:latin typeface="Verdana"/>
                <a:cs typeface="Verdana"/>
              </a:rPr>
              <a:t>way. </a:t>
            </a:r>
            <a:r>
              <a:rPr sz="2700" spc="-90" dirty="0">
                <a:solidFill>
                  <a:srgbClr val="212121"/>
                </a:solidFill>
                <a:latin typeface="Verdana"/>
                <a:cs typeface="Verdana"/>
              </a:rPr>
              <a:t>Want  </a:t>
            </a:r>
            <a:r>
              <a:rPr sz="2700" spc="-50" dirty="0">
                <a:solidFill>
                  <a:srgbClr val="212121"/>
                </a:solidFill>
                <a:latin typeface="Verdana"/>
                <a:cs typeface="Verdana"/>
              </a:rPr>
              <a:t>to </a:t>
            </a:r>
            <a:r>
              <a:rPr sz="2700" spc="-105" dirty="0">
                <a:solidFill>
                  <a:srgbClr val="212121"/>
                </a:solidFill>
                <a:latin typeface="Verdana"/>
                <a:cs typeface="Verdana"/>
              </a:rPr>
              <a:t>be </a:t>
            </a:r>
            <a:r>
              <a:rPr sz="2700" spc="-90" dirty="0">
                <a:solidFill>
                  <a:srgbClr val="212121"/>
                </a:solidFill>
                <a:latin typeface="Verdana"/>
                <a:cs typeface="Verdana"/>
              </a:rPr>
              <a:t>more </a:t>
            </a:r>
            <a:r>
              <a:rPr sz="2700" spc="15" dirty="0">
                <a:solidFill>
                  <a:srgbClr val="212121"/>
                </a:solidFill>
                <a:latin typeface="Verdana"/>
                <a:cs typeface="Verdana"/>
              </a:rPr>
              <a:t>successful?</a:t>
            </a:r>
            <a:r>
              <a:rPr sz="2700" spc="-44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700" spc="20" dirty="0">
                <a:solidFill>
                  <a:srgbClr val="212121"/>
                </a:solidFill>
                <a:latin typeface="Verdana"/>
                <a:cs typeface="Verdana"/>
              </a:rPr>
              <a:t>Actually,</a:t>
            </a:r>
            <a:endParaRPr sz="2700">
              <a:latin typeface="Verdana"/>
              <a:cs typeface="Verdana"/>
            </a:endParaRPr>
          </a:p>
          <a:p>
            <a:pPr marL="12700">
              <a:lnSpc>
                <a:spcPts val="2760"/>
              </a:lnSpc>
            </a:pPr>
            <a:r>
              <a:rPr sz="2700" spc="5" dirty="0">
                <a:solidFill>
                  <a:srgbClr val="212121"/>
                </a:solidFill>
                <a:latin typeface="Verdana"/>
                <a:cs typeface="Verdana"/>
              </a:rPr>
              <a:t>that' </a:t>
            </a:r>
            <a:r>
              <a:rPr sz="2700" spc="-270" dirty="0">
                <a:solidFill>
                  <a:srgbClr val="212121"/>
                </a:solidFill>
                <a:latin typeface="Verdana"/>
                <a:cs typeface="Verdana"/>
              </a:rPr>
              <a:t>s </a:t>
            </a:r>
            <a:r>
              <a:rPr sz="2700" spc="-30" dirty="0">
                <a:solidFill>
                  <a:srgbClr val="212121"/>
                </a:solidFill>
                <a:latin typeface="Verdana"/>
                <a:cs typeface="Verdana"/>
              </a:rPr>
              <a:t>not </a:t>
            </a:r>
            <a:r>
              <a:rPr sz="2700" spc="10" dirty="0">
                <a:solidFill>
                  <a:srgbClr val="212121"/>
                </a:solidFill>
                <a:latin typeface="Verdana"/>
                <a:cs typeface="Verdana"/>
              </a:rPr>
              <a:t>ambitious </a:t>
            </a:r>
            <a:r>
              <a:rPr sz="2700" spc="-45" dirty="0">
                <a:solidFill>
                  <a:srgbClr val="212121"/>
                </a:solidFill>
                <a:latin typeface="Verdana"/>
                <a:cs typeface="Verdana"/>
              </a:rPr>
              <a:t>enough.</a:t>
            </a:r>
            <a:r>
              <a:rPr sz="2700" spc="-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700" spc="-90" dirty="0">
                <a:solidFill>
                  <a:srgbClr val="212121"/>
                </a:solidFill>
                <a:latin typeface="Verdana"/>
                <a:cs typeface="Verdana"/>
              </a:rPr>
              <a:t>Want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520" y="2989336"/>
            <a:ext cx="5670550" cy="11442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3010"/>
              </a:lnSpc>
              <a:spcBef>
                <a:spcPts val="110"/>
              </a:spcBef>
            </a:pPr>
            <a:r>
              <a:rPr sz="2700" spc="-50" dirty="0">
                <a:solidFill>
                  <a:srgbClr val="212121"/>
                </a:solidFill>
                <a:latin typeface="Verdana"/>
                <a:cs typeface="Verdana"/>
              </a:rPr>
              <a:t>to </a:t>
            </a:r>
            <a:r>
              <a:rPr sz="2700" spc="-105" dirty="0">
                <a:solidFill>
                  <a:srgbClr val="212121"/>
                </a:solidFill>
                <a:latin typeface="Verdana"/>
                <a:cs typeface="Verdana"/>
              </a:rPr>
              <a:t>be </a:t>
            </a:r>
            <a:r>
              <a:rPr sz="2700" spc="-45" dirty="0">
                <a:solidFill>
                  <a:srgbClr val="212121"/>
                </a:solidFill>
                <a:latin typeface="Verdana"/>
                <a:cs typeface="Verdana"/>
              </a:rPr>
              <a:t>the</a:t>
            </a:r>
            <a:r>
              <a:rPr sz="2700" spc="8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700" spc="-40" dirty="0">
                <a:solidFill>
                  <a:srgbClr val="212121"/>
                </a:solidFill>
                <a:latin typeface="Verdana"/>
                <a:cs typeface="Verdana"/>
              </a:rPr>
              <a:t>best?</a:t>
            </a:r>
            <a:endParaRPr sz="2700">
              <a:latin typeface="Verdana"/>
              <a:cs typeface="Verdana"/>
            </a:endParaRPr>
          </a:p>
          <a:p>
            <a:pPr marL="12700" marR="5080">
              <a:lnSpc>
                <a:spcPts val="2780"/>
              </a:lnSpc>
              <a:spcBef>
                <a:spcPts val="245"/>
              </a:spcBef>
            </a:pPr>
            <a:r>
              <a:rPr sz="2700" spc="-90" dirty="0">
                <a:solidFill>
                  <a:srgbClr val="212121"/>
                </a:solidFill>
                <a:latin typeface="Verdana"/>
                <a:cs typeface="Verdana"/>
              </a:rPr>
              <a:t>Our </a:t>
            </a:r>
            <a:r>
              <a:rPr sz="2700" spc="-80" dirty="0">
                <a:solidFill>
                  <a:srgbClr val="212121"/>
                </a:solidFill>
                <a:latin typeface="Verdana"/>
                <a:cs typeface="Verdana"/>
              </a:rPr>
              <a:t>app </a:t>
            </a:r>
            <a:r>
              <a:rPr sz="2700" spc="10" dirty="0">
                <a:solidFill>
                  <a:srgbClr val="212121"/>
                </a:solidFill>
                <a:latin typeface="Verdana"/>
                <a:cs typeface="Verdana"/>
              </a:rPr>
              <a:t>helps </a:t>
            </a:r>
            <a:r>
              <a:rPr sz="2700" spc="-100" dirty="0">
                <a:solidFill>
                  <a:srgbClr val="212121"/>
                </a:solidFill>
                <a:latin typeface="Verdana"/>
                <a:cs typeface="Verdana"/>
              </a:rPr>
              <a:t>you </a:t>
            </a:r>
            <a:r>
              <a:rPr sz="2700" spc="-50" dirty="0">
                <a:solidFill>
                  <a:srgbClr val="212121"/>
                </a:solidFill>
                <a:latin typeface="Verdana"/>
                <a:cs typeface="Verdana"/>
              </a:rPr>
              <a:t>become </a:t>
            </a:r>
            <a:r>
              <a:rPr sz="2700" spc="-90" dirty="0">
                <a:solidFill>
                  <a:srgbClr val="212121"/>
                </a:solidFill>
                <a:latin typeface="Verdana"/>
                <a:cs typeface="Verdana"/>
              </a:rPr>
              <a:t>more  </a:t>
            </a:r>
            <a:r>
              <a:rPr sz="2700" spc="15" dirty="0">
                <a:solidFill>
                  <a:srgbClr val="212121"/>
                </a:solidFill>
                <a:latin typeface="Verdana"/>
                <a:cs typeface="Verdana"/>
              </a:rPr>
              <a:t>agitated </a:t>
            </a:r>
            <a:r>
              <a:rPr sz="2700" spc="-25" dirty="0">
                <a:solidFill>
                  <a:srgbClr val="212121"/>
                </a:solidFill>
                <a:latin typeface="Verdana"/>
                <a:cs typeface="Verdana"/>
              </a:rPr>
              <a:t>about </a:t>
            </a:r>
            <a:r>
              <a:rPr sz="2700" spc="-70" dirty="0">
                <a:solidFill>
                  <a:srgbClr val="212121"/>
                </a:solidFill>
                <a:latin typeface="Verdana"/>
                <a:cs typeface="Verdana"/>
              </a:rPr>
              <a:t>your</a:t>
            </a:r>
            <a:r>
              <a:rPr sz="2700" spc="76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700" spc="-50" dirty="0">
                <a:solidFill>
                  <a:srgbClr val="212121"/>
                </a:solidFill>
                <a:latin typeface="Verdana"/>
                <a:cs typeface="Verdana"/>
              </a:rPr>
              <a:t>career.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29156" y="397006"/>
            <a:ext cx="26416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3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650" b="1" spc="-3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817" y="3082411"/>
            <a:ext cx="2806065" cy="10820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775"/>
              </a:spcBef>
            </a:pPr>
            <a:r>
              <a:rPr sz="3750" spc="-405" dirty="0">
                <a:solidFill>
                  <a:srgbClr val="212121"/>
                </a:solidFill>
              </a:rPr>
              <a:t>Our </a:t>
            </a:r>
            <a:r>
              <a:rPr sz="3750" spc="-265" dirty="0">
                <a:solidFill>
                  <a:srgbClr val="212121"/>
                </a:solidFill>
              </a:rPr>
              <a:t>app' </a:t>
            </a:r>
            <a:r>
              <a:rPr sz="3750" spc="-484" dirty="0">
                <a:solidFill>
                  <a:srgbClr val="212121"/>
                </a:solidFill>
              </a:rPr>
              <a:t>s </a:t>
            </a:r>
            <a:r>
              <a:rPr sz="3750" spc="-370" dirty="0">
                <a:solidFill>
                  <a:srgbClr val="212121"/>
                </a:solidFill>
              </a:rPr>
              <a:t>main  </a:t>
            </a:r>
            <a:r>
              <a:rPr sz="3750" spc="-90" dirty="0">
                <a:solidFill>
                  <a:srgbClr val="212121"/>
                </a:solidFill>
              </a:rPr>
              <a:t>goal</a:t>
            </a:r>
            <a:endParaRPr sz="375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82808" rIns="0" bIns="0" rtlCol="0">
            <a:spAutoFit/>
          </a:bodyPr>
          <a:lstStyle/>
          <a:p>
            <a:pPr marL="278130" marR="5080">
              <a:lnSpc>
                <a:spcPct val="114999"/>
              </a:lnSpc>
              <a:spcBef>
                <a:spcPts val="100"/>
              </a:spcBef>
            </a:pPr>
            <a:r>
              <a:rPr i="1" spc="-225" dirty="0"/>
              <a:t>"Now </a:t>
            </a:r>
            <a:r>
              <a:rPr i="1" spc="-35" dirty="0"/>
              <a:t>that </a:t>
            </a:r>
            <a:r>
              <a:rPr i="1" spc="-229" dirty="0"/>
              <a:t>everyone's </a:t>
            </a:r>
            <a:r>
              <a:rPr i="1" spc="-180" dirty="0"/>
              <a:t>on </a:t>
            </a:r>
            <a:r>
              <a:rPr i="1" spc="-145" dirty="0"/>
              <a:t>mobile,  </a:t>
            </a:r>
            <a:r>
              <a:rPr spc="-25" dirty="0"/>
              <a:t>it's </a:t>
            </a:r>
            <a:r>
              <a:rPr spc="-265" dirty="0"/>
              <a:t>a </a:t>
            </a:r>
            <a:r>
              <a:rPr spc="-114" dirty="0"/>
              <a:t>matter of </a:t>
            </a:r>
            <a:r>
              <a:rPr spc="-95" dirty="0"/>
              <a:t>time </a:t>
            </a:r>
            <a:r>
              <a:rPr spc="-254" dirty="0"/>
              <a:t>we </a:t>
            </a:r>
            <a:r>
              <a:rPr spc="-235" dirty="0"/>
              <a:t>have </a:t>
            </a:r>
            <a:r>
              <a:rPr spc="-200" dirty="0"/>
              <a:t>an  </a:t>
            </a:r>
            <a:r>
              <a:rPr spc="-215" dirty="0"/>
              <a:t>app </a:t>
            </a:r>
            <a:r>
              <a:rPr spc="-50" dirty="0"/>
              <a:t>to </a:t>
            </a:r>
            <a:r>
              <a:rPr spc="-55" dirty="0"/>
              <a:t>facilitate </a:t>
            </a:r>
            <a:r>
              <a:rPr spc="-265" dirty="0"/>
              <a:t>a </a:t>
            </a:r>
            <a:r>
              <a:rPr spc="-285" dirty="0"/>
              <a:t>seamless  </a:t>
            </a:r>
            <a:r>
              <a:rPr spc="-95" dirty="0"/>
              <a:t>online </a:t>
            </a:r>
            <a:r>
              <a:rPr spc="-105" dirty="0"/>
              <a:t>learning</a:t>
            </a:r>
            <a:r>
              <a:rPr spc="-5" dirty="0"/>
              <a:t> </a:t>
            </a:r>
            <a:r>
              <a:rPr spc="-210" dirty="0"/>
              <a:t>experience."</a:t>
            </a:r>
          </a:p>
        </p:txBody>
      </p:sp>
      <p:sp>
        <p:nvSpPr>
          <p:cNvPr id="4" name="object 4"/>
          <p:cNvSpPr/>
          <p:nvPr/>
        </p:nvSpPr>
        <p:spPr>
          <a:xfrm>
            <a:off x="500844" y="0"/>
            <a:ext cx="1001394" cy="1420495"/>
          </a:xfrm>
          <a:custGeom>
            <a:avLst/>
            <a:gdLst/>
            <a:ahLst/>
            <a:cxnLst/>
            <a:rect l="l" t="t" r="r" b="b"/>
            <a:pathLst>
              <a:path w="1001394" h="1420495">
                <a:moveTo>
                  <a:pt x="9368" y="1420297"/>
                </a:moveTo>
                <a:lnTo>
                  <a:pt x="0" y="1420297"/>
                </a:lnTo>
                <a:lnTo>
                  <a:pt x="0" y="0"/>
                </a:lnTo>
                <a:lnTo>
                  <a:pt x="184140" y="0"/>
                </a:lnTo>
                <a:lnTo>
                  <a:pt x="655137" y="369927"/>
                </a:lnTo>
                <a:lnTo>
                  <a:pt x="250355" y="369927"/>
                </a:lnTo>
                <a:lnTo>
                  <a:pt x="250355" y="913137"/>
                </a:lnTo>
                <a:lnTo>
                  <a:pt x="655139" y="913137"/>
                </a:lnTo>
                <a:lnTo>
                  <a:pt x="9368" y="1420297"/>
                </a:lnTo>
                <a:close/>
              </a:path>
              <a:path w="1001394" h="1420495">
                <a:moveTo>
                  <a:pt x="655139" y="913137"/>
                </a:moveTo>
                <a:lnTo>
                  <a:pt x="250355" y="913137"/>
                </a:lnTo>
                <a:lnTo>
                  <a:pt x="596213" y="641547"/>
                </a:lnTo>
                <a:lnTo>
                  <a:pt x="250355" y="369927"/>
                </a:lnTo>
                <a:lnTo>
                  <a:pt x="655137" y="369927"/>
                </a:lnTo>
                <a:lnTo>
                  <a:pt x="1000963" y="641542"/>
                </a:lnTo>
                <a:lnTo>
                  <a:pt x="655139" y="913137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40356" y="3455875"/>
            <a:ext cx="622935" cy="977900"/>
          </a:xfrm>
          <a:custGeom>
            <a:avLst/>
            <a:gdLst/>
            <a:ahLst/>
            <a:cxnLst/>
            <a:rect l="l" t="t" r="r" b="b"/>
            <a:pathLst>
              <a:path w="622934" h="977900">
                <a:moveTo>
                  <a:pt x="622493" y="0"/>
                </a:moveTo>
                <a:lnTo>
                  <a:pt x="622493" y="317887"/>
                </a:lnTo>
                <a:lnTo>
                  <a:pt x="404749" y="488874"/>
                </a:lnTo>
                <a:lnTo>
                  <a:pt x="622493" y="659880"/>
                </a:lnTo>
                <a:lnTo>
                  <a:pt x="622493" y="977793"/>
                </a:lnTo>
                <a:lnTo>
                  <a:pt x="0" y="488879"/>
                </a:lnTo>
                <a:lnTo>
                  <a:pt x="622493" y="0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720" y="9486954"/>
            <a:ext cx="864869" cy="553085"/>
          </a:xfrm>
          <a:custGeom>
            <a:avLst/>
            <a:gdLst/>
            <a:ahLst/>
            <a:cxnLst/>
            <a:rect l="l" t="t" r="r" b="b"/>
            <a:pathLst>
              <a:path w="864869" h="553084">
                <a:moveTo>
                  <a:pt x="864264" y="552889"/>
                </a:moveTo>
                <a:lnTo>
                  <a:pt x="0" y="552889"/>
                </a:lnTo>
                <a:lnTo>
                  <a:pt x="0" y="549337"/>
                </a:lnTo>
                <a:lnTo>
                  <a:pt x="280963" y="191027"/>
                </a:lnTo>
                <a:lnTo>
                  <a:pt x="280963" y="414621"/>
                </a:lnTo>
                <a:lnTo>
                  <a:pt x="580535" y="414621"/>
                </a:lnTo>
                <a:lnTo>
                  <a:pt x="580535" y="191026"/>
                </a:lnTo>
                <a:lnTo>
                  <a:pt x="864264" y="552889"/>
                </a:lnTo>
                <a:close/>
              </a:path>
              <a:path w="864869" h="553084">
                <a:moveTo>
                  <a:pt x="580535" y="191026"/>
                </a:moveTo>
                <a:lnTo>
                  <a:pt x="580535" y="414621"/>
                </a:lnTo>
                <a:lnTo>
                  <a:pt x="430757" y="223576"/>
                </a:lnTo>
                <a:lnTo>
                  <a:pt x="280963" y="414621"/>
                </a:lnTo>
                <a:lnTo>
                  <a:pt x="280963" y="191027"/>
                </a:lnTo>
                <a:lnTo>
                  <a:pt x="430754" y="0"/>
                </a:lnTo>
                <a:lnTo>
                  <a:pt x="580535" y="191026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32319" y="9150674"/>
            <a:ext cx="1001394" cy="1546225"/>
          </a:xfrm>
          <a:custGeom>
            <a:avLst/>
            <a:gdLst/>
            <a:ahLst/>
            <a:cxnLst/>
            <a:rect l="l" t="t" r="r" b="b"/>
            <a:pathLst>
              <a:path w="1001395" h="1546225">
                <a:moveTo>
                  <a:pt x="19541" y="1545900"/>
                </a:moveTo>
                <a:lnTo>
                  <a:pt x="0" y="1545900"/>
                </a:lnTo>
                <a:lnTo>
                  <a:pt x="0" y="0"/>
                </a:lnTo>
                <a:lnTo>
                  <a:pt x="14048" y="0"/>
                </a:lnTo>
                <a:lnTo>
                  <a:pt x="655137" y="503519"/>
                </a:lnTo>
                <a:lnTo>
                  <a:pt x="250355" y="503519"/>
                </a:lnTo>
                <a:lnTo>
                  <a:pt x="250355" y="1046729"/>
                </a:lnTo>
                <a:lnTo>
                  <a:pt x="655139" y="1046729"/>
                </a:lnTo>
                <a:lnTo>
                  <a:pt x="19541" y="1545900"/>
                </a:lnTo>
                <a:close/>
              </a:path>
              <a:path w="1001395" h="1546225">
                <a:moveTo>
                  <a:pt x="655139" y="1046729"/>
                </a:moveTo>
                <a:lnTo>
                  <a:pt x="250355" y="1046729"/>
                </a:lnTo>
                <a:lnTo>
                  <a:pt x="596213" y="775139"/>
                </a:lnTo>
                <a:lnTo>
                  <a:pt x="250355" y="503519"/>
                </a:lnTo>
                <a:lnTo>
                  <a:pt x="655137" y="503519"/>
                </a:lnTo>
                <a:lnTo>
                  <a:pt x="1000963" y="775134"/>
                </a:lnTo>
                <a:lnTo>
                  <a:pt x="655139" y="1046729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84369" y="0"/>
            <a:ext cx="572135" cy="810895"/>
          </a:xfrm>
          <a:custGeom>
            <a:avLst/>
            <a:gdLst/>
            <a:ahLst/>
            <a:cxnLst/>
            <a:rect l="l" t="t" r="r" b="b"/>
            <a:pathLst>
              <a:path w="572134" h="810895">
                <a:moveTo>
                  <a:pt x="0" y="0"/>
                </a:moveTo>
                <a:lnTo>
                  <a:pt x="571978" y="0"/>
                </a:lnTo>
                <a:lnTo>
                  <a:pt x="571978" y="810304"/>
                </a:lnTo>
                <a:lnTo>
                  <a:pt x="0" y="810304"/>
                </a:lnTo>
                <a:lnTo>
                  <a:pt x="0" y="0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29156" y="397009"/>
            <a:ext cx="26416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3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650" b="1" spc="-3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09973" y="1720166"/>
            <a:ext cx="864869" cy="553085"/>
          </a:xfrm>
          <a:custGeom>
            <a:avLst/>
            <a:gdLst/>
            <a:ahLst/>
            <a:cxnLst/>
            <a:rect l="l" t="t" r="r" b="b"/>
            <a:pathLst>
              <a:path w="864870" h="553085">
                <a:moveTo>
                  <a:pt x="864283" y="552913"/>
                </a:moveTo>
                <a:lnTo>
                  <a:pt x="0" y="552913"/>
                </a:lnTo>
                <a:lnTo>
                  <a:pt x="0" y="549337"/>
                </a:lnTo>
                <a:lnTo>
                  <a:pt x="280963" y="191027"/>
                </a:lnTo>
                <a:lnTo>
                  <a:pt x="280963" y="414621"/>
                </a:lnTo>
                <a:lnTo>
                  <a:pt x="580535" y="414621"/>
                </a:lnTo>
                <a:lnTo>
                  <a:pt x="580535" y="191026"/>
                </a:lnTo>
                <a:lnTo>
                  <a:pt x="864283" y="552913"/>
                </a:lnTo>
                <a:close/>
              </a:path>
              <a:path w="864870" h="553085">
                <a:moveTo>
                  <a:pt x="580535" y="191026"/>
                </a:moveTo>
                <a:lnTo>
                  <a:pt x="580535" y="414621"/>
                </a:lnTo>
                <a:lnTo>
                  <a:pt x="430757" y="223575"/>
                </a:lnTo>
                <a:lnTo>
                  <a:pt x="280963" y="414621"/>
                </a:lnTo>
                <a:lnTo>
                  <a:pt x="280963" y="191027"/>
                </a:lnTo>
                <a:lnTo>
                  <a:pt x="430755" y="0"/>
                </a:lnTo>
                <a:lnTo>
                  <a:pt x="580535" y="191026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004" y="1611718"/>
            <a:ext cx="2866846" cy="58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3700" dirty="0"/>
              <a:t>OVERVIEW:</a:t>
            </a:r>
            <a:endParaRPr sz="3700" dirty="0"/>
          </a:p>
        </p:txBody>
      </p:sp>
      <p:sp>
        <p:nvSpPr>
          <p:cNvPr id="3" name="object 3"/>
          <p:cNvSpPr/>
          <p:nvPr/>
        </p:nvSpPr>
        <p:spPr>
          <a:xfrm>
            <a:off x="966361" y="4108926"/>
            <a:ext cx="95329" cy="95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8229" y="4452113"/>
            <a:ext cx="76263" cy="76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8229" y="4766702"/>
            <a:ext cx="76263" cy="76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8229" y="5081291"/>
            <a:ext cx="76263" cy="76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8229" y="5395879"/>
            <a:ext cx="76263" cy="76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8229" y="5710468"/>
            <a:ext cx="76263" cy="76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8229" y="6025056"/>
            <a:ext cx="76263" cy="76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8229" y="6654234"/>
            <a:ext cx="76263" cy="76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8229" y="6968822"/>
            <a:ext cx="76263" cy="76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8229" y="7283411"/>
            <a:ext cx="76263" cy="76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8229" y="7597999"/>
            <a:ext cx="76263" cy="76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3935" y="2468240"/>
            <a:ext cx="5778500" cy="5932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1290">
              <a:lnSpc>
                <a:spcPct val="115799"/>
              </a:lnSpc>
              <a:spcBef>
                <a:spcPts val="95"/>
              </a:spcBef>
            </a:pPr>
            <a:r>
              <a:rPr sz="2700" spc="-254" dirty="0">
                <a:solidFill>
                  <a:srgbClr val="212121"/>
                </a:solidFill>
                <a:latin typeface="Verdana"/>
                <a:cs typeface="Verdana"/>
              </a:rPr>
              <a:t>Our </a:t>
            </a:r>
            <a:r>
              <a:rPr sz="2700" spc="-200" dirty="0">
                <a:solidFill>
                  <a:srgbClr val="212121"/>
                </a:solidFill>
                <a:latin typeface="Verdana"/>
                <a:cs typeface="Verdana"/>
              </a:rPr>
              <a:t>Learning </a:t>
            </a:r>
            <a:r>
              <a:rPr sz="2700" spc="-204" dirty="0">
                <a:solidFill>
                  <a:srgbClr val="212121"/>
                </a:solidFill>
                <a:latin typeface="Verdana"/>
                <a:cs typeface="Verdana"/>
              </a:rPr>
              <a:t>platforms </a:t>
            </a:r>
            <a:r>
              <a:rPr sz="2700" spc="-250" dirty="0">
                <a:solidFill>
                  <a:srgbClr val="212121"/>
                </a:solidFill>
                <a:latin typeface="Verdana"/>
                <a:cs typeface="Verdana"/>
              </a:rPr>
              <a:t>are </a:t>
            </a:r>
            <a:r>
              <a:rPr sz="2700" spc="-200" dirty="0">
                <a:solidFill>
                  <a:srgbClr val="212121"/>
                </a:solidFill>
                <a:latin typeface="Verdana"/>
                <a:cs typeface="Verdana"/>
              </a:rPr>
              <a:t>integrated  </a:t>
            </a:r>
            <a:r>
              <a:rPr sz="2700" spc="-229" dirty="0">
                <a:solidFill>
                  <a:srgbClr val="212121"/>
                </a:solidFill>
                <a:latin typeface="Verdana"/>
                <a:cs typeface="Verdana"/>
              </a:rPr>
              <a:t>sets </a:t>
            </a:r>
            <a:r>
              <a:rPr sz="2700" spc="-140" dirty="0">
                <a:solidFill>
                  <a:srgbClr val="212121"/>
                </a:solidFill>
                <a:latin typeface="Verdana"/>
                <a:cs typeface="Verdana"/>
              </a:rPr>
              <a:t>of </a:t>
            </a:r>
            <a:r>
              <a:rPr sz="2700" spc="-185" dirty="0">
                <a:solidFill>
                  <a:srgbClr val="212121"/>
                </a:solidFill>
                <a:latin typeface="Verdana"/>
                <a:cs typeface="Verdana"/>
              </a:rPr>
              <a:t>interactive </a:t>
            </a:r>
            <a:r>
              <a:rPr sz="2700" spc="-145" dirty="0">
                <a:solidFill>
                  <a:srgbClr val="212121"/>
                </a:solidFill>
                <a:latin typeface="Verdana"/>
                <a:cs typeface="Verdana"/>
              </a:rPr>
              <a:t>online </a:t>
            </a:r>
            <a:r>
              <a:rPr sz="2700" spc="-150" dirty="0">
                <a:solidFill>
                  <a:srgbClr val="212121"/>
                </a:solidFill>
                <a:latin typeface="Verdana"/>
                <a:cs typeface="Verdana"/>
              </a:rPr>
              <a:t>tools </a:t>
            </a:r>
            <a:r>
              <a:rPr sz="2700" spc="-245" dirty="0">
                <a:solidFill>
                  <a:srgbClr val="212121"/>
                </a:solidFill>
                <a:latin typeface="Verdana"/>
                <a:cs typeface="Verdana"/>
              </a:rPr>
              <a:t>and  </a:t>
            </a:r>
            <a:r>
              <a:rPr sz="2700" spc="-235" dirty="0">
                <a:solidFill>
                  <a:srgbClr val="212121"/>
                </a:solidFill>
                <a:latin typeface="Verdana"/>
                <a:cs typeface="Verdana"/>
              </a:rPr>
              <a:t>resources </a:t>
            </a:r>
            <a:r>
              <a:rPr sz="2700" spc="-204" dirty="0">
                <a:solidFill>
                  <a:srgbClr val="212121"/>
                </a:solidFill>
                <a:latin typeface="Verdana"/>
                <a:cs typeface="Verdana"/>
              </a:rPr>
              <a:t>that</a:t>
            </a:r>
            <a:r>
              <a:rPr sz="2700" spc="-23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2700" spc="-225" dirty="0">
                <a:solidFill>
                  <a:srgbClr val="212121"/>
                </a:solidFill>
                <a:latin typeface="Verdana"/>
                <a:cs typeface="Verdana"/>
              </a:rPr>
              <a:t>provide,</a:t>
            </a:r>
            <a:endParaRPr sz="2700">
              <a:latin typeface="Verdana"/>
              <a:cs typeface="Verdana"/>
            </a:endParaRPr>
          </a:p>
          <a:p>
            <a:pPr marL="468630">
              <a:lnSpc>
                <a:spcPct val="100000"/>
              </a:lnSpc>
              <a:spcBef>
                <a:spcPts val="515"/>
              </a:spcBef>
            </a:pPr>
            <a:r>
              <a:rPr sz="2100" spc="-210" dirty="0">
                <a:solidFill>
                  <a:srgbClr val="212121"/>
                </a:solidFill>
                <a:latin typeface="Verdana"/>
                <a:cs typeface="Verdana"/>
              </a:rPr>
              <a:t>INTERNSHIPS</a:t>
            </a:r>
            <a:endParaRPr sz="2100">
              <a:latin typeface="Verdana"/>
              <a:cs typeface="Verdana"/>
            </a:endParaRPr>
          </a:p>
          <a:p>
            <a:pPr marL="403225" marR="1210310">
              <a:lnSpc>
                <a:spcPct val="114700"/>
              </a:lnSpc>
              <a:spcBef>
                <a:spcPts val="15"/>
              </a:spcBef>
            </a:pPr>
            <a:r>
              <a:rPr sz="1800" spc="-225" dirty="0">
                <a:solidFill>
                  <a:srgbClr val="212121"/>
                </a:solidFill>
                <a:latin typeface="Verdana"/>
                <a:cs typeface="Verdana"/>
              </a:rPr>
              <a:t>ACCESS </a:t>
            </a:r>
            <a:r>
              <a:rPr sz="1800" spc="-145" dirty="0">
                <a:solidFill>
                  <a:srgbClr val="212121"/>
                </a:solidFill>
                <a:latin typeface="Verdana"/>
                <a:cs typeface="Verdana"/>
              </a:rPr>
              <a:t>TO </a:t>
            </a:r>
            <a:r>
              <a:rPr sz="1800" spc="-160" dirty="0">
                <a:solidFill>
                  <a:srgbClr val="212121"/>
                </a:solidFill>
                <a:latin typeface="Verdana"/>
                <a:cs typeface="Verdana"/>
              </a:rPr>
              <a:t>OTHER </a:t>
            </a:r>
            <a:r>
              <a:rPr sz="1800" spc="-165" dirty="0">
                <a:solidFill>
                  <a:srgbClr val="212121"/>
                </a:solidFill>
                <a:latin typeface="Verdana"/>
                <a:cs typeface="Verdana"/>
              </a:rPr>
              <a:t>CORPORATE </a:t>
            </a:r>
            <a:r>
              <a:rPr sz="1800" spc="-185" dirty="0">
                <a:solidFill>
                  <a:srgbClr val="212121"/>
                </a:solidFill>
                <a:latin typeface="Verdana"/>
                <a:cs typeface="Verdana"/>
              </a:rPr>
              <a:t>SYSTEMS  </a:t>
            </a:r>
            <a:r>
              <a:rPr sz="1800" spc="-175" dirty="0">
                <a:solidFill>
                  <a:srgbClr val="212121"/>
                </a:solidFill>
                <a:latin typeface="Verdana"/>
                <a:cs typeface="Verdana"/>
              </a:rPr>
              <a:t>INDUSTRY </a:t>
            </a:r>
            <a:r>
              <a:rPr sz="1800" spc="165" dirty="0">
                <a:solidFill>
                  <a:srgbClr val="212121"/>
                </a:solidFill>
                <a:latin typeface="Verdana"/>
                <a:cs typeface="Verdana"/>
              </a:rPr>
              <a:t>&amp; </a:t>
            </a:r>
            <a:r>
              <a:rPr sz="1800" spc="-165" dirty="0">
                <a:solidFill>
                  <a:srgbClr val="212121"/>
                </a:solidFill>
                <a:latin typeface="Verdana"/>
                <a:cs typeface="Verdana"/>
              </a:rPr>
              <a:t>CORPORATE</a:t>
            </a:r>
            <a:r>
              <a:rPr sz="1800" spc="-459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212121"/>
                </a:solidFill>
                <a:latin typeface="Verdana"/>
                <a:cs typeface="Verdana"/>
              </a:rPr>
              <a:t>EXPOSURE</a:t>
            </a:r>
            <a:endParaRPr sz="1800">
              <a:latin typeface="Verdana"/>
              <a:cs typeface="Verdana"/>
            </a:endParaRPr>
          </a:p>
          <a:p>
            <a:pPr marL="403225" marR="147955" indent="60960">
              <a:lnSpc>
                <a:spcPct val="114700"/>
              </a:lnSpc>
            </a:pPr>
            <a:r>
              <a:rPr sz="1800" spc="-204" dirty="0">
                <a:solidFill>
                  <a:srgbClr val="212121"/>
                </a:solidFill>
                <a:latin typeface="Verdana"/>
                <a:cs typeface="Verdana"/>
              </a:rPr>
              <a:t>WEBINARS/ </a:t>
            </a:r>
            <a:r>
              <a:rPr sz="1800" spc="-195" dirty="0">
                <a:solidFill>
                  <a:srgbClr val="212121"/>
                </a:solidFill>
                <a:latin typeface="Verdana"/>
                <a:cs typeface="Verdana"/>
              </a:rPr>
              <a:t>SEMINARS </a:t>
            </a:r>
            <a:r>
              <a:rPr sz="1800" spc="165" dirty="0">
                <a:solidFill>
                  <a:srgbClr val="212121"/>
                </a:solidFill>
                <a:latin typeface="Verdana"/>
                <a:cs typeface="Verdana"/>
              </a:rPr>
              <a:t>&amp; </a:t>
            </a:r>
            <a:r>
              <a:rPr sz="1800" spc="-195" dirty="0">
                <a:solidFill>
                  <a:srgbClr val="212121"/>
                </a:solidFill>
                <a:latin typeface="Verdana"/>
                <a:cs typeface="Verdana"/>
              </a:rPr>
              <a:t>WORKSHOPS </a:t>
            </a:r>
            <a:r>
              <a:rPr sz="1800" spc="-140" dirty="0">
                <a:solidFill>
                  <a:srgbClr val="212121"/>
                </a:solidFill>
                <a:latin typeface="Verdana"/>
                <a:cs typeface="Verdana"/>
              </a:rPr>
              <a:t>BY</a:t>
            </a:r>
            <a:r>
              <a:rPr sz="1800" spc="-31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212121"/>
                </a:solidFill>
                <a:latin typeface="Verdana"/>
                <a:cs typeface="Verdana"/>
              </a:rPr>
              <a:t>EXPERTS  </a:t>
            </a:r>
            <a:r>
              <a:rPr sz="1800" spc="-185" dirty="0">
                <a:solidFill>
                  <a:srgbClr val="212121"/>
                </a:solidFill>
                <a:latin typeface="Verdana"/>
                <a:cs typeface="Verdana"/>
              </a:rPr>
              <a:t>CAREER</a:t>
            </a:r>
            <a:r>
              <a:rPr sz="1800" spc="-155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800" spc="-200" dirty="0">
                <a:solidFill>
                  <a:srgbClr val="212121"/>
                </a:solidFill>
                <a:latin typeface="Verdana"/>
                <a:cs typeface="Verdana"/>
              </a:rPr>
              <a:t>GUIDANCE</a:t>
            </a:r>
            <a:endParaRPr sz="1800">
              <a:latin typeface="Verdana"/>
              <a:cs typeface="Verdana"/>
            </a:endParaRPr>
          </a:p>
          <a:p>
            <a:pPr marL="403225">
              <a:lnSpc>
                <a:spcPct val="100000"/>
              </a:lnSpc>
              <a:spcBef>
                <a:spcPts val="315"/>
              </a:spcBef>
            </a:pPr>
            <a:r>
              <a:rPr sz="1800" spc="-215" dirty="0">
                <a:solidFill>
                  <a:srgbClr val="212121"/>
                </a:solidFill>
                <a:latin typeface="Verdana"/>
                <a:cs typeface="Verdana"/>
              </a:rPr>
              <a:t>CV </a:t>
            </a:r>
            <a:r>
              <a:rPr sz="1800" spc="-190" dirty="0">
                <a:solidFill>
                  <a:srgbClr val="212121"/>
                </a:solidFill>
                <a:latin typeface="Verdana"/>
                <a:cs typeface="Verdana"/>
              </a:rPr>
              <a:t>BUILDING</a:t>
            </a:r>
            <a:r>
              <a:rPr sz="1800" spc="-9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800" spc="-204" dirty="0">
                <a:solidFill>
                  <a:srgbClr val="212121"/>
                </a:solidFill>
                <a:latin typeface="Verdana"/>
                <a:cs typeface="Verdana"/>
              </a:rPr>
              <a:t>ASSISTANCE</a:t>
            </a:r>
            <a:endParaRPr sz="1800">
              <a:latin typeface="Verdana"/>
              <a:cs typeface="Verdana"/>
            </a:endParaRPr>
          </a:p>
          <a:p>
            <a:pPr marL="403225" marR="5080">
              <a:lnSpc>
                <a:spcPct val="114700"/>
              </a:lnSpc>
            </a:pPr>
            <a:r>
              <a:rPr sz="1800" spc="-195" dirty="0">
                <a:solidFill>
                  <a:srgbClr val="212121"/>
                </a:solidFill>
                <a:latin typeface="Verdana"/>
                <a:cs typeface="Verdana"/>
              </a:rPr>
              <a:t>INTERVIEW </a:t>
            </a:r>
            <a:r>
              <a:rPr sz="1800" spc="-155" dirty="0">
                <a:solidFill>
                  <a:srgbClr val="212121"/>
                </a:solidFill>
                <a:latin typeface="Verdana"/>
                <a:cs typeface="Verdana"/>
              </a:rPr>
              <a:t>PREPARATION </a:t>
            </a:r>
            <a:r>
              <a:rPr sz="1800" spc="-204" dirty="0">
                <a:solidFill>
                  <a:srgbClr val="212121"/>
                </a:solidFill>
                <a:latin typeface="Verdana"/>
                <a:cs typeface="Verdana"/>
              </a:rPr>
              <a:t>ASSISTANCE </a:t>
            </a:r>
            <a:r>
              <a:rPr sz="1800" spc="-155" dirty="0">
                <a:solidFill>
                  <a:srgbClr val="212121"/>
                </a:solidFill>
                <a:latin typeface="Verdana"/>
                <a:cs typeface="Verdana"/>
              </a:rPr>
              <a:t>OFF-CAMPUS  </a:t>
            </a:r>
            <a:r>
              <a:rPr sz="1800" spc="-140" dirty="0">
                <a:solidFill>
                  <a:srgbClr val="212121"/>
                </a:solidFill>
                <a:latin typeface="Verdana"/>
                <a:cs typeface="Verdana"/>
              </a:rPr>
              <a:t>PLACEMENT </a:t>
            </a:r>
            <a:r>
              <a:rPr sz="1800" spc="-165" dirty="0">
                <a:solidFill>
                  <a:srgbClr val="212121"/>
                </a:solidFill>
                <a:latin typeface="Verdana"/>
                <a:cs typeface="Verdana"/>
              </a:rPr>
              <a:t>UPDATES </a:t>
            </a:r>
            <a:r>
              <a:rPr sz="1800" spc="-220" dirty="0">
                <a:solidFill>
                  <a:srgbClr val="212121"/>
                </a:solidFill>
                <a:latin typeface="Verdana"/>
                <a:cs typeface="Verdana"/>
              </a:rPr>
              <a:t>JOB</a:t>
            </a:r>
            <a:r>
              <a:rPr sz="1800" spc="-14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800" spc="-204" dirty="0">
                <a:solidFill>
                  <a:srgbClr val="212121"/>
                </a:solidFill>
                <a:latin typeface="Verdana"/>
                <a:cs typeface="Verdana"/>
              </a:rPr>
              <a:t>ASSISTANCE</a:t>
            </a:r>
            <a:endParaRPr sz="1800">
              <a:latin typeface="Verdana"/>
              <a:cs typeface="Verdana"/>
            </a:endParaRPr>
          </a:p>
          <a:p>
            <a:pPr marL="464820" marR="2201545">
              <a:lnSpc>
                <a:spcPct val="114700"/>
              </a:lnSpc>
            </a:pPr>
            <a:r>
              <a:rPr sz="1800" spc="-220" dirty="0">
                <a:solidFill>
                  <a:srgbClr val="212121"/>
                </a:solidFill>
                <a:latin typeface="Verdana"/>
                <a:cs typeface="Verdana"/>
              </a:rPr>
              <a:t>JOB </a:t>
            </a:r>
            <a:r>
              <a:rPr sz="1800" spc="-165" dirty="0">
                <a:solidFill>
                  <a:srgbClr val="212121"/>
                </a:solidFill>
                <a:latin typeface="Verdana"/>
                <a:cs typeface="Verdana"/>
              </a:rPr>
              <a:t>OPPORTUNITIES </a:t>
            </a:r>
            <a:r>
              <a:rPr sz="1800" spc="-140" dirty="0">
                <a:solidFill>
                  <a:srgbClr val="212121"/>
                </a:solidFill>
                <a:latin typeface="Verdana"/>
                <a:cs typeface="Verdana"/>
              </a:rPr>
              <a:t>With </a:t>
            </a:r>
            <a:r>
              <a:rPr sz="1800" spc="-160" dirty="0">
                <a:solidFill>
                  <a:srgbClr val="212121"/>
                </a:solidFill>
                <a:latin typeface="Verdana"/>
                <a:cs typeface="Verdana"/>
              </a:rPr>
              <a:t>Us  </a:t>
            </a:r>
            <a:r>
              <a:rPr sz="1800" spc="-175" dirty="0">
                <a:solidFill>
                  <a:srgbClr val="212121"/>
                </a:solidFill>
                <a:latin typeface="Verdana"/>
                <a:cs typeface="Verdana"/>
              </a:rPr>
              <a:t>INDUSTRY </a:t>
            </a:r>
            <a:r>
              <a:rPr sz="1800" spc="-225" dirty="0">
                <a:solidFill>
                  <a:srgbClr val="212121"/>
                </a:solidFill>
                <a:latin typeface="Verdana"/>
                <a:cs typeface="Verdana"/>
              </a:rPr>
              <a:t>VISITS  </a:t>
            </a:r>
            <a:r>
              <a:rPr sz="1800" spc="-160" dirty="0">
                <a:solidFill>
                  <a:srgbClr val="212121"/>
                </a:solidFill>
                <a:latin typeface="Verdana"/>
                <a:cs typeface="Verdana"/>
              </a:rPr>
              <a:t>ENTREPRENEURSHIP</a:t>
            </a:r>
            <a:r>
              <a:rPr sz="1800" spc="-210" dirty="0">
                <a:solidFill>
                  <a:srgbClr val="212121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212121"/>
                </a:solidFill>
                <a:latin typeface="Verdana"/>
                <a:cs typeface="Verdana"/>
              </a:rPr>
              <a:t>SUPPORT</a:t>
            </a:r>
            <a:endParaRPr sz="1800">
              <a:latin typeface="Verdana"/>
              <a:cs typeface="Verdana"/>
            </a:endParaRPr>
          </a:p>
          <a:p>
            <a:pPr marL="403225" marR="118110">
              <a:lnSpc>
                <a:spcPct val="114700"/>
              </a:lnSpc>
            </a:pPr>
            <a:r>
              <a:rPr sz="1800" spc="-170" dirty="0">
                <a:solidFill>
                  <a:srgbClr val="212121"/>
                </a:solidFill>
                <a:latin typeface="Verdana"/>
                <a:cs typeface="Verdana"/>
              </a:rPr>
              <a:t>SOFT/ </a:t>
            </a:r>
            <a:r>
              <a:rPr sz="1800" spc="-165" dirty="0">
                <a:solidFill>
                  <a:srgbClr val="212121"/>
                </a:solidFill>
                <a:latin typeface="Verdana"/>
                <a:cs typeface="Verdana"/>
              </a:rPr>
              <a:t>INTERPERSONAL/ </a:t>
            </a:r>
            <a:r>
              <a:rPr sz="1800" spc="-145" dirty="0">
                <a:solidFill>
                  <a:srgbClr val="212121"/>
                </a:solidFill>
                <a:latin typeface="Verdana"/>
                <a:cs typeface="Verdana"/>
              </a:rPr>
              <a:t>LIFE </a:t>
            </a:r>
            <a:r>
              <a:rPr sz="1800" spc="-90" dirty="0">
                <a:solidFill>
                  <a:srgbClr val="212121"/>
                </a:solidFill>
                <a:latin typeface="Verdana"/>
                <a:cs typeface="Verdana"/>
              </a:rPr>
              <a:t>skills </a:t>
            </a:r>
            <a:r>
              <a:rPr sz="1800" spc="-165" dirty="0">
                <a:solidFill>
                  <a:srgbClr val="212121"/>
                </a:solidFill>
                <a:latin typeface="Verdana"/>
                <a:cs typeface="Verdana"/>
              </a:rPr>
              <a:t>and </a:t>
            </a:r>
            <a:r>
              <a:rPr sz="1800" spc="-140" dirty="0">
                <a:solidFill>
                  <a:srgbClr val="212121"/>
                </a:solidFill>
                <a:latin typeface="Verdana"/>
                <a:cs typeface="Verdana"/>
              </a:rPr>
              <a:t>other  </a:t>
            </a:r>
            <a:r>
              <a:rPr sz="1800" spc="-125" dirty="0">
                <a:solidFill>
                  <a:srgbClr val="212121"/>
                </a:solidFill>
                <a:latin typeface="Verdana"/>
                <a:cs typeface="Verdana"/>
              </a:rPr>
              <a:t>educational </a:t>
            </a:r>
            <a:r>
              <a:rPr sz="1800" spc="-145" dirty="0">
                <a:solidFill>
                  <a:srgbClr val="212121"/>
                </a:solidFill>
                <a:latin typeface="Verdana"/>
                <a:cs typeface="Verdana"/>
              </a:rPr>
              <a:t>stakeholders </a:t>
            </a:r>
            <a:r>
              <a:rPr sz="1800" spc="-105" dirty="0">
                <a:solidFill>
                  <a:srgbClr val="212121"/>
                </a:solidFill>
                <a:latin typeface="Verdana"/>
                <a:cs typeface="Verdana"/>
              </a:rPr>
              <a:t>with </a:t>
            </a:r>
            <a:r>
              <a:rPr sz="1800" spc="-140" dirty="0">
                <a:solidFill>
                  <a:srgbClr val="212121"/>
                </a:solidFill>
                <a:latin typeface="Verdana"/>
                <a:cs typeface="Verdana"/>
              </a:rPr>
              <a:t>information, </a:t>
            </a:r>
            <a:r>
              <a:rPr sz="1800" spc="-130" dirty="0">
                <a:solidFill>
                  <a:srgbClr val="212121"/>
                </a:solidFill>
                <a:latin typeface="Verdana"/>
                <a:cs typeface="Verdana"/>
              </a:rPr>
              <a:t>tools, </a:t>
            </a:r>
            <a:r>
              <a:rPr sz="1800" spc="-165" dirty="0">
                <a:solidFill>
                  <a:srgbClr val="212121"/>
                </a:solidFill>
                <a:latin typeface="Verdana"/>
                <a:cs typeface="Verdana"/>
              </a:rPr>
              <a:t>and  </a:t>
            </a:r>
            <a:r>
              <a:rPr sz="1800" spc="-160" dirty="0">
                <a:solidFill>
                  <a:srgbClr val="212121"/>
                </a:solidFill>
                <a:latin typeface="Verdana"/>
                <a:cs typeface="Verdana"/>
              </a:rPr>
              <a:t>resources </a:t>
            </a:r>
            <a:r>
              <a:rPr sz="1800" spc="-114" dirty="0">
                <a:solidFill>
                  <a:srgbClr val="212121"/>
                </a:solidFill>
                <a:latin typeface="Verdana"/>
                <a:cs typeface="Verdana"/>
              </a:rPr>
              <a:t>to deliver </a:t>
            </a:r>
            <a:r>
              <a:rPr sz="1800" spc="-165" dirty="0">
                <a:solidFill>
                  <a:srgbClr val="212121"/>
                </a:solidFill>
                <a:latin typeface="Verdana"/>
                <a:cs typeface="Verdana"/>
              </a:rPr>
              <a:t>and </a:t>
            </a:r>
            <a:r>
              <a:rPr sz="1800" spc="-190" dirty="0">
                <a:solidFill>
                  <a:srgbClr val="212121"/>
                </a:solidFill>
                <a:latin typeface="Verdana"/>
                <a:cs typeface="Verdana"/>
              </a:rPr>
              <a:t>manage </a:t>
            </a:r>
            <a:r>
              <a:rPr sz="1800" spc="-150" dirty="0">
                <a:solidFill>
                  <a:srgbClr val="212121"/>
                </a:solidFill>
                <a:latin typeface="Verdana"/>
                <a:cs typeface="Verdana"/>
              </a:rPr>
              <a:t>education.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0844" y="2"/>
            <a:ext cx="1001394" cy="1420495"/>
          </a:xfrm>
          <a:custGeom>
            <a:avLst/>
            <a:gdLst/>
            <a:ahLst/>
            <a:cxnLst/>
            <a:rect l="l" t="t" r="r" b="b"/>
            <a:pathLst>
              <a:path w="1001394" h="1420495">
                <a:moveTo>
                  <a:pt x="9364" y="1420294"/>
                </a:moveTo>
                <a:lnTo>
                  <a:pt x="0" y="1420294"/>
                </a:lnTo>
                <a:lnTo>
                  <a:pt x="0" y="0"/>
                </a:lnTo>
                <a:lnTo>
                  <a:pt x="184147" y="0"/>
                </a:lnTo>
                <a:lnTo>
                  <a:pt x="655137" y="369921"/>
                </a:lnTo>
                <a:lnTo>
                  <a:pt x="250355" y="369921"/>
                </a:lnTo>
                <a:lnTo>
                  <a:pt x="250355" y="913131"/>
                </a:lnTo>
                <a:lnTo>
                  <a:pt x="655139" y="913131"/>
                </a:lnTo>
                <a:lnTo>
                  <a:pt x="9364" y="1420294"/>
                </a:lnTo>
                <a:close/>
              </a:path>
              <a:path w="1001394" h="1420495">
                <a:moveTo>
                  <a:pt x="655139" y="913131"/>
                </a:moveTo>
                <a:lnTo>
                  <a:pt x="250355" y="913131"/>
                </a:lnTo>
                <a:lnTo>
                  <a:pt x="596213" y="641541"/>
                </a:lnTo>
                <a:lnTo>
                  <a:pt x="250355" y="369921"/>
                </a:lnTo>
                <a:lnTo>
                  <a:pt x="655137" y="369921"/>
                </a:lnTo>
                <a:lnTo>
                  <a:pt x="1000963" y="641536"/>
                </a:lnTo>
                <a:lnTo>
                  <a:pt x="655139" y="913131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40356" y="3455875"/>
            <a:ext cx="622935" cy="977900"/>
          </a:xfrm>
          <a:custGeom>
            <a:avLst/>
            <a:gdLst/>
            <a:ahLst/>
            <a:cxnLst/>
            <a:rect l="l" t="t" r="r" b="b"/>
            <a:pathLst>
              <a:path w="622934" h="977900">
                <a:moveTo>
                  <a:pt x="622493" y="0"/>
                </a:moveTo>
                <a:lnTo>
                  <a:pt x="622493" y="317887"/>
                </a:lnTo>
                <a:lnTo>
                  <a:pt x="404749" y="488874"/>
                </a:lnTo>
                <a:lnTo>
                  <a:pt x="622493" y="659880"/>
                </a:lnTo>
                <a:lnTo>
                  <a:pt x="622493" y="977793"/>
                </a:lnTo>
                <a:lnTo>
                  <a:pt x="0" y="488879"/>
                </a:lnTo>
                <a:lnTo>
                  <a:pt x="622493" y="0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9720" y="9486954"/>
            <a:ext cx="864869" cy="553085"/>
          </a:xfrm>
          <a:custGeom>
            <a:avLst/>
            <a:gdLst/>
            <a:ahLst/>
            <a:cxnLst/>
            <a:rect l="l" t="t" r="r" b="b"/>
            <a:pathLst>
              <a:path w="864869" h="553084">
                <a:moveTo>
                  <a:pt x="864264" y="552889"/>
                </a:moveTo>
                <a:lnTo>
                  <a:pt x="0" y="552889"/>
                </a:lnTo>
                <a:lnTo>
                  <a:pt x="0" y="549337"/>
                </a:lnTo>
                <a:lnTo>
                  <a:pt x="280963" y="191027"/>
                </a:lnTo>
                <a:lnTo>
                  <a:pt x="280963" y="414621"/>
                </a:lnTo>
                <a:lnTo>
                  <a:pt x="580535" y="414621"/>
                </a:lnTo>
                <a:lnTo>
                  <a:pt x="580535" y="191026"/>
                </a:lnTo>
                <a:lnTo>
                  <a:pt x="864264" y="552889"/>
                </a:lnTo>
                <a:close/>
              </a:path>
              <a:path w="864869" h="553084">
                <a:moveTo>
                  <a:pt x="580535" y="191026"/>
                </a:moveTo>
                <a:lnTo>
                  <a:pt x="580535" y="414621"/>
                </a:lnTo>
                <a:lnTo>
                  <a:pt x="430757" y="223576"/>
                </a:lnTo>
                <a:lnTo>
                  <a:pt x="280963" y="414621"/>
                </a:lnTo>
                <a:lnTo>
                  <a:pt x="280963" y="191027"/>
                </a:lnTo>
                <a:lnTo>
                  <a:pt x="430754" y="0"/>
                </a:lnTo>
                <a:lnTo>
                  <a:pt x="580535" y="191026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2319" y="9150674"/>
            <a:ext cx="1001394" cy="1546225"/>
          </a:xfrm>
          <a:custGeom>
            <a:avLst/>
            <a:gdLst/>
            <a:ahLst/>
            <a:cxnLst/>
            <a:rect l="l" t="t" r="r" b="b"/>
            <a:pathLst>
              <a:path w="1001395" h="1546225">
                <a:moveTo>
                  <a:pt x="19541" y="1545900"/>
                </a:moveTo>
                <a:lnTo>
                  <a:pt x="0" y="1545900"/>
                </a:lnTo>
                <a:lnTo>
                  <a:pt x="0" y="0"/>
                </a:lnTo>
                <a:lnTo>
                  <a:pt x="14048" y="0"/>
                </a:lnTo>
                <a:lnTo>
                  <a:pt x="655137" y="503519"/>
                </a:lnTo>
                <a:lnTo>
                  <a:pt x="250355" y="503519"/>
                </a:lnTo>
                <a:lnTo>
                  <a:pt x="250355" y="1046729"/>
                </a:lnTo>
                <a:lnTo>
                  <a:pt x="655139" y="1046729"/>
                </a:lnTo>
                <a:lnTo>
                  <a:pt x="19541" y="1545900"/>
                </a:lnTo>
                <a:close/>
              </a:path>
              <a:path w="1001395" h="1546225">
                <a:moveTo>
                  <a:pt x="655139" y="1046729"/>
                </a:moveTo>
                <a:lnTo>
                  <a:pt x="250355" y="1046729"/>
                </a:lnTo>
                <a:lnTo>
                  <a:pt x="596213" y="775139"/>
                </a:lnTo>
                <a:lnTo>
                  <a:pt x="250355" y="503519"/>
                </a:lnTo>
                <a:lnTo>
                  <a:pt x="655137" y="503519"/>
                </a:lnTo>
                <a:lnTo>
                  <a:pt x="1000963" y="775134"/>
                </a:lnTo>
                <a:lnTo>
                  <a:pt x="655139" y="1046729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4369" y="3"/>
            <a:ext cx="572135" cy="810895"/>
          </a:xfrm>
          <a:custGeom>
            <a:avLst/>
            <a:gdLst/>
            <a:ahLst/>
            <a:cxnLst/>
            <a:rect l="l" t="t" r="r" b="b"/>
            <a:pathLst>
              <a:path w="572134" h="810895">
                <a:moveTo>
                  <a:pt x="0" y="0"/>
                </a:moveTo>
                <a:lnTo>
                  <a:pt x="571978" y="0"/>
                </a:lnTo>
                <a:lnTo>
                  <a:pt x="571978" y="810304"/>
                </a:lnTo>
                <a:lnTo>
                  <a:pt x="0" y="810304"/>
                </a:lnTo>
                <a:lnTo>
                  <a:pt x="0" y="0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129156" y="397009"/>
            <a:ext cx="26416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3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650" b="1" spc="-3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00265" y="1141826"/>
            <a:ext cx="864869" cy="553085"/>
          </a:xfrm>
          <a:custGeom>
            <a:avLst/>
            <a:gdLst/>
            <a:ahLst/>
            <a:cxnLst/>
            <a:rect l="l" t="t" r="r" b="b"/>
            <a:pathLst>
              <a:path w="864870" h="553085">
                <a:moveTo>
                  <a:pt x="864281" y="552911"/>
                </a:moveTo>
                <a:lnTo>
                  <a:pt x="0" y="552911"/>
                </a:lnTo>
                <a:lnTo>
                  <a:pt x="0" y="549337"/>
                </a:lnTo>
                <a:lnTo>
                  <a:pt x="280963" y="191027"/>
                </a:lnTo>
                <a:lnTo>
                  <a:pt x="280963" y="414621"/>
                </a:lnTo>
                <a:lnTo>
                  <a:pt x="580535" y="414621"/>
                </a:lnTo>
                <a:lnTo>
                  <a:pt x="580535" y="191026"/>
                </a:lnTo>
                <a:lnTo>
                  <a:pt x="864281" y="552911"/>
                </a:lnTo>
                <a:close/>
              </a:path>
              <a:path w="864870" h="553085">
                <a:moveTo>
                  <a:pt x="580535" y="191026"/>
                </a:moveTo>
                <a:lnTo>
                  <a:pt x="580535" y="414621"/>
                </a:lnTo>
                <a:lnTo>
                  <a:pt x="430757" y="223576"/>
                </a:lnTo>
                <a:lnTo>
                  <a:pt x="280963" y="414621"/>
                </a:lnTo>
                <a:lnTo>
                  <a:pt x="280963" y="191027"/>
                </a:lnTo>
                <a:lnTo>
                  <a:pt x="430755" y="0"/>
                </a:lnTo>
                <a:lnTo>
                  <a:pt x="580535" y="191026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870" y="1510244"/>
            <a:ext cx="3746380" cy="9912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804"/>
              </a:lnSpc>
              <a:spcBef>
                <a:spcPts val="130"/>
              </a:spcBef>
            </a:pPr>
            <a:r>
              <a:rPr lang="en-IN" sz="3400" spc="35" dirty="0"/>
              <a:t>SOFTWARE</a:t>
            </a:r>
            <a:br>
              <a:rPr lang="en-IN" sz="3400" dirty="0"/>
            </a:br>
            <a:r>
              <a:rPr lang="en-IN" sz="3400" spc="-65" dirty="0"/>
              <a:t>REQUIREMENTS:</a:t>
            </a:r>
            <a:endParaRPr lang="en-IN" sz="3400" dirty="0"/>
          </a:p>
        </p:txBody>
      </p:sp>
      <p:sp>
        <p:nvSpPr>
          <p:cNvPr id="3" name="object 3"/>
          <p:cNvSpPr/>
          <p:nvPr/>
        </p:nvSpPr>
        <p:spPr>
          <a:xfrm>
            <a:off x="500844" y="0"/>
            <a:ext cx="1001394" cy="1420495"/>
          </a:xfrm>
          <a:custGeom>
            <a:avLst/>
            <a:gdLst/>
            <a:ahLst/>
            <a:cxnLst/>
            <a:rect l="l" t="t" r="r" b="b"/>
            <a:pathLst>
              <a:path w="1001394" h="1420495">
                <a:moveTo>
                  <a:pt x="9363" y="1420291"/>
                </a:moveTo>
                <a:lnTo>
                  <a:pt x="0" y="1420291"/>
                </a:lnTo>
                <a:lnTo>
                  <a:pt x="0" y="0"/>
                </a:lnTo>
                <a:lnTo>
                  <a:pt x="184152" y="0"/>
                </a:lnTo>
                <a:lnTo>
                  <a:pt x="655137" y="369917"/>
                </a:lnTo>
                <a:lnTo>
                  <a:pt x="250355" y="369917"/>
                </a:lnTo>
                <a:lnTo>
                  <a:pt x="250355" y="913127"/>
                </a:lnTo>
                <a:lnTo>
                  <a:pt x="655139" y="913127"/>
                </a:lnTo>
                <a:lnTo>
                  <a:pt x="9363" y="1420291"/>
                </a:lnTo>
                <a:close/>
              </a:path>
              <a:path w="1001394" h="1420495">
                <a:moveTo>
                  <a:pt x="655139" y="913127"/>
                </a:moveTo>
                <a:lnTo>
                  <a:pt x="250355" y="913127"/>
                </a:lnTo>
                <a:lnTo>
                  <a:pt x="596213" y="641537"/>
                </a:lnTo>
                <a:lnTo>
                  <a:pt x="250355" y="369917"/>
                </a:lnTo>
                <a:lnTo>
                  <a:pt x="655137" y="369917"/>
                </a:lnTo>
                <a:lnTo>
                  <a:pt x="1000963" y="641532"/>
                </a:lnTo>
                <a:lnTo>
                  <a:pt x="655139" y="913127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40356" y="3455875"/>
            <a:ext cx="622935" cy="977900"/>
          </a:xfrm>
          <a:custGeom>
            <a:avLst/>
            <a:gdLst/>
            <a:ahLst/>
            <a:cxnLst/>
            <a:rect l="l" t="t" r="r" b="b"/>
            <a:pathLst>
              <a:path w="622934" h="977900">
                <a:moveTo>
                  <a:pt x="622493" y="0"/>
                </a:moveTo>
                <a:lnTo>
                  <a:pt x="622493" y="317887"/>
                </a:lnTo>
                <a:lnTo>
                  <a:pt x="404749" y="488874"/>
                </a:lnTo>
                <a:lnTo>
                  <a:pt x="622493" y="659880"/>
                </a:lnTo>
                <a:lnTo>
                  <a:pt x="622493" y="977793"/>
                </a:lnTo>
                <a:lnTo>
                  <a:pt x="0" y="488879"/>
                </a:lnTo>
                <a:lnTo>
                  <a:pt x="622493" y="0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84369" y="0"/>
            <a:ext cx="572135" cy="810895"/>
          </a:xfrm>
          <a:custGeom>
            <a:avLst/>
            <a:gdLst/>
            <a:ahLst/>
            <a:cxnLst/>
            <a:rect l="l" t="t" r="r" b="b"/>
            <a:pathLst>
              <a:path w="572134" h="810895">
                <a:moveTo>
                  <a:pt x="0" y="0"/>
                </a:moveTo>
                <a:lnTo>
                  <a:pt x="571978" y="0"/>
                </a:lnTo>
                <a:lnTo>
                  <a:pt x="571978" y="810304"/>
                </a:lnTo>
                <a:lnTo>
                  <a:pt x="0" y="810304"/>
                </a:lnTo>
                <a:lnTo>
                  <a:pt x="0" y="0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29156" y="397003"/>
            <a:ext cx="26416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3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650" b="1" spc="-3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91115" y="479907"/>
            <a:ext cx="864869" cy="553085"/>
          </a:xfrm>
          <a:custGeom>
            <a:avLst/>
            <a:gdLst/>
            <a:ahLst/>
            <a:cxnLst/>
            <a:rect l="l" t="t" r="r" b="b"/>
            <a:pathLst>
              <a:path w="864870" h="553085">
                <a:moveTo>
                  <a:pt x="864281" y="552910"/>
                </a:moveTo>
                <a:lnTo>
                  <a:pt x="0" y="552910"/>
                </a:lnTo>
                <a:lnTo>
                  <a:pt x="0" y="549337"/>
                </a:lnTo>
                <a:lnTo>
                  <a:pt x="280963" y="191027"/>
                </a:lnTo>
                <a:lnTo>
                  <a:pt x="280963" y="414621"/>
                </a:lnTo>
                <a:lnTo>
                  <a:pt x="580535" y="414621"/>
                </a:lnTo>
                <a:lnTo>
                  <a:pt x="580535" y="191026"/>
                </a:lnTo>
                <a:lnTo>
                  <a:pt x="864281" y="552910"/>
                </a:lnTo>
                <a:close/>
              </a:path>
              <a:path w="864870" h="553085">
                <a:moveTo>
                  <a:pt x="580535" y="191026"/>
                </a:moveTo>
                <a:lnTo>
                  <a:pt x="580535" y="414621"/>
                </a:lnTo>
                <a:lnTo>
                  <a:pt x="430757" y="223576"/>
                </a:lnTo>
                <a:lnTo>
                  <a:pt x="280963" y="414621"/>
                </a:lnTo>
                <a:lnTo>
                  <a:pt x="280963" y="191027"/>
                </a:lnTo>
                <a:lnTo>
                  <a:pt x="430754" y="0"/>
                </a:lnTo>
                <a:lnTo>
                  <a:pt x="580535" y="191026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2867" y="2719172"/>
            <a:ext cx="6542405" cy="5906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535"/>
              </a:spcBef>
            </a:pPr>
            <a:r>
              <a:rPr sz="2200" spc="-195" dirty="0">
                <a:latin typeface="Verdana"/>
                <a:cs typeface="Verdana"/>
              </a:rPr>
              <a:t>purpose </a:t>
            </a:r>
            <a:r>
              <a:rPr sz="2200" spc="-120" dirty="0">
                <a:latin typeface="Verdana"/>
                <a:cs typeface="Verdana"/>
              </a:rPr>
              <a:t>of </a:t>
            </a:r>
            <a:r>
              <a:rPr sz="2200" spc="-229" dirty="0">
                <a:latin typeface="Verdana"/>
                <a:cs typeface="Verdana"/>
              </a:rPr>
              <a:t>a </a:t>
            </a:r>
            <a:r>
              <a:rPr sz="2200" spc="-150" dirty="0">
                <a:latin typeface="Verdana"/>
                <a:cs typeface="Verdana"/>
              </a:rPr>
              <a:t>mobile </a:t>
            </a:r>
            <a:r>
              <a:rPr sz="2200" spc="-170" dirty="0">
                <a:latin typeface="Verdana"/>
                <a:cs typeface="Verdana"/>
              </a:rPr>
              <a:t>splash</a:t>
            </a:r>
            <a:r>
              <a:rPr sz="2200" spc="-260" dirty="0">
                <a:latin typeface="Verdana"/>
                <a:cs typeface="Verdana"/>
              </a:rPr>
              <a:t> </a:t>
            </a:r>
            <a:r>
              <a:rPr sz="2200" spc="-195" dirty="0">
                <a:latin typeface="Verdana"/>
                <a:cs typeface="Verdana"/>
              </a:rPr>
              <a:t>screen</a:t>
            </a:r>
            <a:endParaRPr sz="2200">
              <a:latin typeface="Verdana"/>
              <a:cs typeface="Verdana"/>
            </a:endParaRPr>
          </a:p>
          <a:p>
            <a:pPr marL="97790" marR="570230" indent="1642110">
              <a:lnSpc>
                <a:spcPct val="116599"/>
              </a:lnSpc>
            </a:pPr>
            <a:r>
              <a:rPr sz="2200" spc="-190" dirty="0">
                <a:latin typeface="Verdana"/>
                <a:cs typeface="Verdana"/>
              </a:rPr>
              <a:t>Splash </a:t>
            </a:r>
            <a:r>
              <a:rPr sz="2200" spc="-200" dirty="0">
                <a:latin typeface="Verdana"/>
                <a:cs typeface="Verdana"/>
              </a:rPr>
              <a:t>screens </a:t>
            </a:r>
            <a:r>
              <a:rPr sz="2200" spc="-165" dirty="0">
                <a:latin typeface="Verdana"/>
                <a:cs typeface="Verdana"/>
              </a:rPr>
              <a:t>give </a:t>
            </a:r>
            <a:r>
              <a:rPr sz="2200" spc="-229" dirty="0">
                <a:latin typeface="Verdana"/>
                <a:cs typeface="Verdana"/>
              </a:rPr>
              <a:t>a </a:t>
            </a:r>
            <a:r>
              <a:rPr sz="2200" spc="-165" dirty="0">
                <a:latin typeface="Verdana"/>
                <a:cs typeface="Verdana"/>
              </a:rPr>
              <a:t>basic </a:t>
            </a:r>
            <a:r>
              <a:rPr sz="2200" spc="-125" dirty="0">
                <a:latin typeface="Verdana"/>
                <a:cs typeface="Verdana"/>
              </a:rPr>
              <a:t>first  </a:t>
            </a:r>
            <a:r>
              <a:rPr sz="2200" spc="-170" dirty="0">
                <a:latin typeface="Verdana"/>
                <a:cs typeface="Verdana"/>
              </a:rPr>
              <a:t>experience </a:t>
            </a:r>
            <a:r>
              <a:rPr sz="2200" spc="-110" dirty="0">
                <a:latin typeface="Verdana"/>
                <a:cs typeface="Verdana"/>
              </a:rPr>
              <a:t>while </a:t>
            </a:r>
            <a:r>
              <a:rPr sz="2200" spc="-215" dirty="0">
                <a:latin typeface="Verdana"/>
                <a:cs typeface="Verdana"/>
              </a:rPr>
              <a:t>your </a:t>
            </a:r>
            <a:r>
              <a:rPr sz="2200" spc="-150" dirty="0">
                <a:latin typeface="Verdana"/>
                <a:cs typeface="Verdana"/>
              </a:rPr>
              <a:t>mobile </a:t>
            </a:r>
            <a:r>
              <a:rPr sz="2200" spc="-200" dirty="0">
                <a:latin typeface="Verdana"/>
                <a:cs typeface="Verdana"/>
              </a:rPr>
              <a:t>app </a:t>
            </a:r>
            <a:r>
              <a:rPr sz="2200" spc="-229" dirty="0">
                <a:latin typeface="Verdana"/>
                <a:cs typeface="Verdana"/>
              </a:rPr>
              <a:t>runs. </a:t>
            </a:r>
            <a:r>
              <a:rPr sz="2200" spc="-254" dirty="0">
                <a:latin typeface="Verdana"/>
                <a:cs typeface="Verdana"/>
              </a:rPr>
              <a:t>Image  </a:t>
            </a:r>
            <a:r>
              <a:rPr sz="2200" spc="-155" dirty="0">
                <a:latin typeface="Verdana"/>
                <a:cs typeface="Verdana"/>
              </a:rPr>
              <a:t>result </a:t>
            </a:r>
            <a:r>
              <a:rPr sz="2200" spc="-145" dirty="0">
                <a:latin typeface="Verdana"/>
                <a:cs typeface="Verdana"/>
              </a:rPr>
              <a:t>for </a:t>
            </a:r>
            <a:r>
              <a:rPr sz="2200" spc="-170" dirty="0">
                <a:latin typeface="Verdana"/>
                <a:cs typeface="Verdana"/>
              </a:rPr>
              <a:t>splash </a:t>
            </a:r>
            <a:r>
              <a:rPr sz="2200" spc="-195" dirty="0">
                <a:latin typeface="Verdana"/>
                <a:cs typeface="Verdana"/>
              </a:rPr>
              <a:t>screen </a:t>
            </a:r>
            <a:r>
              <a:rPr sz="2200" spc="-105" dirty="0">
                <a:latin typeface="Verdana"/>
                <a:cs typeface="Verdana"/>
              </a:rPr>
              <a:t>in </a:t>
            </a:r>
            <a:r>
              <a:rPr sz="2200" spc="-170" dirty="0">
                <a:latin typeface="Verdana"/>
                <a:cs typeface="Verdana"/>
              </a:rPr>
              <a:t>android </a:t>
            </a:r>
            <a:r>
              <a:rPr sz="2200" spc="-204" dirty="0">
                <a:latin typeface="Verdana"/>
                <a:cs typeface="Verdana"/>
              </a:rPr>
              <a:t>They</a:t>
            </a:r>
            <a:r>
              <a:rPr sz="2200" spc="-390" dirty="0">
                <a:latin typeface="Verdana"/>
                <a:cs typeface="Verdana"/>
              </a:rPr>
              <a:t> </a:t>
            </a:r>
            <a:r>
              <a:rPr sz="2200" spc="-150" dirty="0">
                <a:latin typeface="Verdana"/>
                <a:cs typeface="Verdana"/>
              </a:rPr>
              <a:t>establish  </a:t>
            </a:r>
            <a:r>
              <a:rPr sz="2200" spc="-170" dirty="0">
                <a:latin typeface="Verdana"/>
                <a:cs typeface="Verdana"/>
              </a:rPr>
              <a:t>the </a:t>
            </a:r>
            <a:r>
              <a:rPr sz="2200" spc="-195" dirty="0">
                <a:latin typeface="Verdana"/>
                <a:cs typeface="Verdana"/>
              </a:rPr>
              <a:t>stage </a:t>
            </a:r>
            <a:r>
              <a:rPr sz="2200" spc="-145" dirty="0">
                <a:latin typeface="Verdana"/>
                <a:cs typeface="Verdana"/>
              </a:rPr>
              <a:t>for </a:t>
            </a:r>
            <a:r>
              <a:rPr sz="2200" spc="-215" dirty="0">
                <a:latin typeface="Verdana"/>
                <a:cs typeface="Verdana"/>
              </a:rPr>
              <a:t>your </a:t>
            </a:r>
            <a:r>
              <a:rPr sz="2200" spc="-200" dirty="0">
                <a:latin typeface="Verdana"/>
                <a:cs typeface="Verdana"/>
              </a:rPr>
              <a:t>app </a:t>
            </a:r>
            <a:r>
              <a:rPr sz="2200" spc="-110" dirty="0">
                <a:latin typeface="Verdana"/>
                <a:cs typeface="Verdana"/>
              </a:rPr>
              <a:t>while </a:t>
            </a:r>
            <a:r>
              <a:rPr sz="2200" spc="-145" dirty="0">
                <a:latin typeface="Verdana"/>
                <a:cs typeface="Verdana"/>
              </a:rPr>
              <a:t>giving </a:t>
            </a:r>
            <a:r>
              <a:rPr sz="2200" spc="-170" dirty="0">
                <a:latin typeface="Verdana"/>
                <a:cs typeface="Verdana"/>
              </a:rPr>
              <a:t>the </a:t>
            </a:r>
            <a:r>
              <a:rPr sz="2200" spc="-200" dirty="0">
                <a:latin typeface="Verdana"/>
                <a:cs typeface="Verdana"/>
              </a:rPr>
              <a:t>app  </a:t>
            </a:r>
            <a:r>
              <a:rPr sz="2200" spc="-165" dirty="0">
                <a:latin typeface="Verdana"/>
                <a:cs typeface="Verdana"/>
              </a:rPr>
              <a:t>engine </a:t>
            </a:r>
            <a:r>
              <a:rPr sz="2200" spc="-204" dirty="0">
                <a:latin typeface="Verdana"/>
                <a:cs typeface="Verdana"/>
              </a:rPr>
              <a:t>and </a:t>
            </a:r>
            <a:r>
              <a:rPr sz="2200" spc="-215" dirty="0">
                <a:latin typeface="Verdana"/>
                <a:cs typeface="Verdana"/>
              </a:rPr>
              <a:t>your </a:t>
            </a:r>
            <a:r>
              <a:rPr sz="2200" spc="-200" dirty="0">
                <a:latin typeface="Verdana"/>
                <a:cs typeface="Verdana"/>
              </a:rPr>
              <a:t>app </a:t>
            </a:r>
            <a:r>
              <a:rPr sz="2200" spc="-175" dirty="0">
                <a:latin typeface="Verdana"/>
                <a:cs typeface="Verdana"/>
              </a:rPr>
              <a:t>time </a:t>
            </a:r>
            <a:r>
              <a:rPr sz="2200" spc="-140" dirty="0">
                <a:latin typeface="Verdana"/>
                <a:cs typeface="Verdana"/>
              </a:rPr>
              <a:t>to load </a:t>
            </a:r>
            <a:r>
              <a:rPr sz="2200" spc="-204" dirty="0">
                <a:latin typeface="Verdana"/>
                <a:cs typeface="Verdana"/>
              </a:rPr>
              <a:t>and</a:t>
            </a:r>
            <a:r>
              <a:rPr sz="2200" spc="-265" dirty="0">
                <a:latin typeface="Verdana"/>
                <a:cs typeface="Verdana"/>
              </a:rPr>
              <a:t> </a:t>
            </a:r>
            <a:r>
              <a:rPr sz="2200" spc="-120" dirty="0">
                <a:latin typeface="Verdana"/>
                <a:cs typeface="Verdana"/>
              </a:rPr>
              <a:t>initialize.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500" spc="-170" dirty="0">
                <a:latin typeface="Verdana"/>
                <a:cs typeface="Verdana"/>
              </a:rPr>
              <a:t>Authentication</a:t>
            </a:r>
            <a:endParaRPr sz="2500">
              <a:latin typeface="Verdana"/>
              <a:cs typeface="Verdana"/>
            </a:endParaRPr>
          </a:p>
          <a:p>
            <a:pPr marL="12700" marR="5080" indent="941705" algn="just">
              <a:lnSpc>
                <a:spcPts val="3479"/>
              </a:lnSpc>
              <a:spcBef>
                <a:spcPts val="195"/>
              </a:spcBef>
            </a:pPr>
            <a:r>
              <a:rPr sz="2500" spc="-180" dirty="0">
                <a:latin typeface="Verdana"/>
                <a:cs typeface="Verdana"/>
              </a:rPr>
              <a:t>After </a:t>
            </a:r>
            <a:r>
              <a:rPr sz="2500" spc="-185" dirty="0">
                <a:latin typeface="Verdana"/>
                <a:cs typeface="Verdana"/>
              </a:rPr>
              <a:t>the </a:t>
            </a:r>
            <a:r>
              <a:rPr sz="2500" spc="-225" dirty="0">
                <a:latin typeface="Verdana"/>
                <a:cs typeface="Verdana"/>
              </a:rPr>
              <a:t>user </a:t>
            </a:r>
            <a:r>
              <a:rPr sz="2500" spc="-210" dirty="0">
                <a:latin typeface="Verdana"/>
                <a:cs typeface="Verdana"/>
              </a:rPr>
              <a:t>submits </a:t>
            </a:r>
            <a:r>
              <a:rPr sz="2500" spc="-155" dirty="0">
                <a:latin typeface="Verdana"/>
                <a:cs typeface="Verdana"/>
              </a:rPr>
              <a:t>his </a:t>
            </a:r>
            <a:r>
              <a:rPr sz="2500" spc="-170" dirty="0">
                <a:latin typeface="Verdana"/>
                <a:cs typeface="Verdana"/>
              </a:rPr>
              <a:t>credentials </a:t>
            </a:r>
            <a:r>
              <a:rPr sz="2500" spc="-195" dirty="0">
                <a:latin typeface="Verdana"/>
                <a:cs typeface="Verdana"/>
              </a:rPr>
              <a:t>at  </a:t>
            </a:r>
            <a:r>
              <a:rPr sz="2500" spc="-185" dirty="0">
                <a:latin typeface="Verdana"/>
                <a:cs typeface="Verdana"/>
              </a:rPr>
              <a:t>the </a:t>
            </a:r>
            <a:r>
              <a:rPr sz="2500" spc="-114" dirty="0">
                <a:latin typeface="Verdana"/>
                <a:cs typeface="Verdana"/>
              </a:rPr>
              <a:t>login </a:t>
            </a:r>
            <a:r>
              <a:rPr sz="2500" spc="-220" dirty="0">
                <a:latin typeface="Verdana"/>
                <a:cs typeface="Verdana"/>
              </a:rPr>
              <a:t>page </a:t>
            </a:r>
            <a:r>
              <a:rPr sz="2500" spc="-185" dirty="0">
                <a:latin typeface="Verdana"/>
                <a:cs typeface="Verdana"/>
              </a:rPr>
              <a:t>the </a:t>
            </a:r>
            <a:r>
              <a:rPr sz="2500" spc="-170" dirty="0">
                <a:latin typeface="Verdana"/>
                <a:cs typeface="Verdana"/>
              </a:rPr>
              <a:t>credentials </a:t>
            </a:r>
            <a:r>
              <a:rPr sz="2500" spc="-30" dirty="0">
                <a:latin typeface="Verdana"/>
                <a:cs typeface="Verdana"/>
              </a:rPr>
              <a:t>will </a:t>
            </a:r>
            <a:r>
              <a:rPr sz="2500" spc="-204" dirty="0">
                <a:latin typeface="Verdana"/>
                <a:cs typeface="Verdana"/>
              </a:rPr>
              <a:t>be </a:t>
            </a:r>
            <a:r>
              <a:rPr sz="2500" spc="-135" dirty="0">
                <a:latin typeface="Verdana"/>
                <a:cs typeface="Verdana"/>
              </a:rPr>
              <a:t>collected  </a:t>
            </a:r>
            <a:r>
              <a:rPr sz="2500" spc="-225" dirty="0">
                <a:latin typeface="Verdana"/>
                <a:cs typeface="Verdana"/>
              </a:rPr>
              <a:t>and </a:t>
            </a:r>
            <a:r>
              <a:rPr sz="2500" spc="-170" dirty="0">
                <a:latin typeface="Verdana"/>
                <a:cs typeface="Verdana"/>
              </a:rPr>
              <a:t>validated </a:t>
            </a:r>
            <a:r>
              <a:rPr sz="2500" spc="-190" dirty="0">
                <a:latin typeface="Verdana"/>
                <a:cs typeface="Verdana"/>
              </a:rPr>
              <a:t>against </a:t>
            </a:r>
            <a:r>
              <a:rPr sz="2500" spc="-185" dirty="0">
                <a:latin typeface="Verdana"/>
                <a:cs typeface="Verdana"/>
              </a:rPr>
              <a:t>the </a:t>
            </a:r>
            <a:r>
              <a:rPr sz="2500" spc="-195" dirty="0">
                <a:latin typeface="Verdana"/>
                <a:cs typeface="Verdana"/>
              </a:rPr>
              <a:t>security </a:t>
            </a:r>
            <a:r>
              <a:rPr sz="2500" spc="-204" dirty="0">
                <a:latin typeface="Verdana"/>
                <a:cs typeface="Verdana"/>
              </a:rPr>
              <a:t>repository,  </a:t>
            </a:r>
            <a:r>
              <a:rPr sz="2500" spc="-160" dirty="0">
                <a:latin typeface="Verdana"/>
                <a:cs typeface="Verdana"/>
              </a:rPr>
              <a:t>which </a:t>
            </a:r>
            <a:r>
              <a:rPr sz="2500" spc="-130" dirty="0">
                <a:latin typeface="Verdana"/>
                <a:cs typeface="Verdana"/>
              </a:rPr>
              <a:t>is </a:t>
            </a:r>
            <a:r>
              <a:rPr sz="2500" spc="-200" dirty="0">
                <a:latin typeface="Verdana"/>
                <a:cs typeface="Verdana"/>
              </a:rPr>
              <a:t>stored </a:t>
            </a:r>
            <a:r>
              <a:rPr sz="2500" spc="-110" dirty="0">
                <a:latin typeface="Verdana"/>
                <a:cs typeface="Verdana"/>
              </a:rPr>
              <a:t>in </a:t>
            </a:r>
            <a:r>
              <a:rPr sz="2500" spc="-254" dirty="0">
                <a:latin typeface="Verdana"/>
                <a:cs typeface="Verdana"/>
              </a:rPr>
              <a:t>a </a:t>
            </a:r>
            <a:r>
              <a:rPr sz="2500" spc="-240" dirty="0">
                <a:latin typeface="Verdana"/>
                <a:cs typeface="Verdana"/>
              </a:rPr>
              <a:t>database. </a:t>
            </a:r>
            <a:r>
              <a:rPr sz="2500" spc="-200" dirty="0">
                <a:latin typeface="Verdana"/>
                <a:cs typeface="Verdana"/>
              </a:rPr>
              <a:t>If </a:t>
            </a:r>
            <a:r>
              <a:rPr sz="2500" spc="-185" dirty="0">
                <a:latin typeface="Verdana"/>
                <a:cs typeface="Verdana"/>
              </a:rPr>
              <a:t>the </a:t>
            </a:r>
            <a:r>
              <a:rPr sz="2500" spc="-225" dirty="0">
                <a:latin typeface="Verdana"/>
                <a:cs typeface="Verdana"/>
              </a:rPr>
              <a:t>user </a:t>
            </a:r>
            <a:r>
              <a:rPr sz="2500" spc="-130" dirty="0">
                <a:latin typeface="Verdana"/>
                <a:cs typeface="Verdana"/>
              </a:rPr>
              <a:t>is  </a:t>
            </a:r>
            <a:r>
              <a:rPr sz="2500" spc="-180" dirty="0">
                <a:latin typeface="Verdana"/>
                <a:cs typeface="Verdana"/>
              </a:rPr>
              <a:t>found </a:t>
            </a:r>
            <a:r>
              <a:rPr sz="2500" spc="-155" dirty="0">
                <a:latin typeface="Verdana"/>
                <a:cs typeface="Verdana"/>
              </a:rPr>
              <a:t>to </a:t>
            </a:r>
            <a:r>
              <a:rPr sz="2500" spc="-204" dirty="0">
                <a:latin typeface="Verdana"/>
                <a:cs typeface="Verdana"/>
              </a:rPr>
              <a:t>be </a:t>
            </a:r>
            <a:r>
              <a:rPr sz="2500" spc="-215" dirty="0">
                <a:latin typeface="Verdana"/>
                <a:cs typeface="Verdana"/>
              </a:rPr>
              <a:t>matching, </a:t>
            </a:r>
            <a:r>
              <a:rPr sz="2500" spc="-185" dirty="0">
                <a:latin typeface="Verdana"/>
                <a:cs typeface="Verdana"/>
              </a:rPr>
              <a:t>the </a:t>
            </a:r>
            <a:r>
              <a:rPr sz="2500" spc="-225" dirty="0">
                <a:latin typeface="Verdana"/>
                <a:cs typeface="Verdana"/>
              </a:rPr>
              <a:t>user </a:t>
            </a:r>
            <a:r>
              <a:rPr sz="2500" spc="-30" dirty="0">
                <a:latin typeface="Verdana"/>
                <a:cs typeface="Verdana"/>
              </a:rPr>
              <a:t>will </a:t>
            </a:r>
            <a:r>
              <a:rPr sz="2500" spc="-204" dirty="0">
                <a:latin typeface="Verdana"/>
                <a:cs typeface="Verdana"/>
              </a:rPr>
              <a:t>be </a:t>
            </a:r>
            <a:r>
              <a:rPr sz="2500" spc="-140" dirty="0">
                <a:latin typeface="Verdana"/>
                <a:cs typeface="Verdana"/>
              </a:rPr>
              <a:t>allowed  </a:t>
            </a:r>
            <a:r>
              <a:rPr sz="2500" spc="-220" dirty="0">
                <a:latin typeface="Verdana"/>
                <a:cs typeface="Verdana"/>
              </a:rPr>
              <a:t>access </a:t>
            </a:r>
            <a:r>
              <a:rPr sz="2500" spc="-155" dirty="0">
                <a:latin typeface="Verdana"/>
                <a:cs typeface="Verdana"/>
              </a:rPr>
              <a:t>to </a:t>
            </a:r>
            <a:r>
              <a:rPr sz="2500" spc="-185" dirty="0">
                <a:latin typeface="Verdana"/>
                <a:cs typeface="Verdana"/>
              </a:rPr>
              <a:t>the </a:t>
            </a:r>
            <a:r>
              <a:rPr sz="2500" spc="-160" dirty="0">
                <a:latin typeface="Verdana"/>
                <a:cs typeface="Verdana"/>
              </a:rPr>
              <a:t>learning</a:t>
            </a:r>
            <a:r>
              <a:rPr sz="2500" spc="-285" dirty="0">
                <a:latin typeface="Verdana"/>
                <a:cs typeface="Verdana"/>
              </a:rPr>
              <a:t> </a:t>
            </a:r>
            <a:r>
              <a:rPr sz="2500" spc="-190" dirty="0">
                <a:latin typeface="Verdana"/>
                <a:cs typeface="Verdana"/>
              </a:rPr>
              <a:t>portal.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633" y="822175"/>
            <a:ext cx="5626439" cy="9241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844" y="5"/>
            <a:ext cx="1001394" cy="1420495"/>
          </a:xfrm>
          <a:custGeom>
            <a:avLst/>
            <a:gdLst/>
            <a:ahLst/>
            <a:cxnLst/>
            <a:rect l="l" t="t" r="r" b="b"/>
            <a:pathLst>
              <a:path w="1001394" h="1420495">
                <a:moveTo>
                  <a:pt x="9368" y="1420294"/>
                </a:moveTo>
                <a:lnTo>
                  <a:pt x="0" y="1420294"/>
                </a:lnTo>
                <a:lnTo>
                  <a:pt x="0" y="0"/>
                </a:lnTo>
                <a:lnTo>
                  <a:pt x="184143" y="0"/>
                </a:lnTo>
                <a:lnTo>
                  <a:pt x="655137" y="369924"/>
                </a:lnTo>
                <a:lnTo>
                  <a:pt x="250355" y="369924"/>
                </a:lnTo>
                <a:lnTo>
                  <a:pt x="250355" y="913134"/>
                </a:lnTo>
                <a:lnTo>
                  <a:pt x="655139" y="913134"/>
                </a:lnTo>
                <a:lnTo>
                  <a:pt x="9368" y="1420294"/>
                </a:lnTo>
                <a:close/>
              </a:path>
              <a:path w="1001394" h="1420495">
                <a:moveTo>
                  <a:pt x="655139" y="913134"/>
                </a:moveTo>
                <a:lnTo>
                  <a:pt x="250355" y="913134"/>
                </a:lnTo>
                <a:lnTo>
                  <a:pt x="596213" y="641544"/>
                </a:lnTo>
                <a:lnTo>
                  <a:pt x="250355" y="369924"/>
                </a:lnTo>
                <a:lnTo>
                  <a:pt x="655137" y="369924"/>
                </a:lnTo>
                <a:lnTo>
                  <a:pt x="1000963" y="641539"/>
                </a:lnTo>
                <a:lnTo>
                  <a:pt x="655139" y="913134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40356" y="3455875"/>
            <a:ext cx="622935" cy="977900"/>
          </a:xfrm>
          <a:custGeom>
            <a:avLst/>
            <a:gdLst/>
            <a:ahLst/>
            <a:cxnLst/>
            <a:rect l="l" t="t" r="r" b="b"/>
            <a:pathLst>
              <a:path w="622934" h="977900">
                <a:moveTo>
                  <a:pt x="622493" y="0"/>
                </a:moveTo>
                <a:lnTo>
                  <a:pt x="622493" y="317887"/>
                </a:lnTo>
                <a:lnTo>
                  <a:pt x="404749" y="488874"/>
                </a:lnTo>
                <a:lnTo>
                  <a:pt x="622493" y="659880"/>
                </a:lnTo>
                <a:lnTo>
                  <a:pt x="622493" y="977793"/>
                </a:lnTo>
                <a:lnTo>
                  <a:pt x="0" y="488879"/>
                </a:lnTo>
                <a:lnTo>
                  <a:pt x="622493" y="0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84369" y="6"/>
            <a:ext cx="572135" cy="810895"/>
          </a:xfrm>
          <a:custGeom>
            <a:avLst/>
            <a:gdLst/>
            <a:ahLst/>
            <a:cxnLst/>
            <a:rect l="l" t="t" r="r" b="b"/>
            <a:pathLst>
              <a:path w="572134" h="810895">
                <a:moveTo>
                  <a:pt x="0" y="0"/>
                </a:moveTo>
                <a:lnTo>
                  <a:pt x="571978" y="0"/>
                </a:lnTo>
                <a:lnTo>
                  <a:pt x="571978" y="810304"/>
                </a:lnTo>
                <a:lnTo>
                  <a:pt x="0" y="810304"/>
                </a:lnTo>
                <a:lnTo>
                  <a:pt x="0" y="0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9847" y="674763"/>
            <a:ext cx="864869" cy="553085"/>
          </a:xfrm>
          <a:custGeom>
            <a:avLst/>
            <a:gdLst/>
            <a:ahLst/>
            <a:cxnLst/>
            <a:rect l="l" t="t" r="r" b="b"/>
            <a:pathLst>
              <a:path w="864870" h="553085">
                <a:moveTo>
                  <a:pt x="864283" y="552912"/>
                </a:moveTo>
                <a:lnTo>
                  <a:pt x="0" y="552912"/>
                </a:lnTo>
                <a:lnTo>
                  <a:pt x="0" y="549336"/>
                </a:lnTo>
                <a:lnTo>
                  <a:pt x="280963" y="191027"/>
                </a:lnTo>
                <a:lnTo>
                  <a:pt x="280963" y="414620"/>
                </a:lnTo>
                <a:lnTo>
                  <a:pt x="580535" y="414620"/>
                </a:lnTo>
                <a:lnTo>
                  <a:pt x="580535" y="191025"/>
                </a:lnTo>
                <a:lnTo>
                  <a:pt x="864283" y="552912"/>
                </a:lnTo>
                <a:close/>
              </a:path>
              <a:path w="864870" h="553085">
                <a:moveTo>
                  <a:pt x="580535" y="191025"/>
                </a:moveTo>
                <a:lnTo>
                  <a:pt x="580535" y="414620"/>
                </a:lnTo>
                <a:lnTo>
                  <a:pt x="430757" y="223575"/>
                </a:lnTo>
                <a:lnTo>
                  <a:pt x="280963" y="414620"/>
                </a:lnTo>
                <a:lnTo>
                  <a:pt x="280963" y="191027"/>
                </a:lnTo>
                <a:lnTo>
                  <a:pt x="430755" y="0"/>
                </a:lnTo>
                <a:lnTo>
                  <a:pt x="580535" y="191025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2158" y="9520366"/>
            <a:ext cx="1001394" cy="1176655"/>
          </a:xfrm>
          <a:custGeom>
            <a:avLst/>
            <a:gdLst/>
            <a:ahLst/>
            <a:cxnLst/>
            <a:rect l="l" t="t" r="r" b="b"/>
            <a:pathLst>
              <a:path w="1001395" h="1176654">
                <a:moveTo>
                  <a:pt x="991608" y="0"/>
                </a:moveTo>
                <a:lnTo>
                  <a:pt x="1000962" y="0"/>
                </a:lnTo>
                <a:lnTo>
                  <a:pt x="1000962" y="1176208"/>
                </a:lnTo>
                <a:lnTo>
                  <a:pt x="506029" y="1176208"/>
                </a:lnTo>
                <a:lnTo>
                  <a:pt x="345825" y="1050381"/>
                </a:lnTo>
                <a:lnTo>
                  <a:pt x="750607" y="1050381"/>
                </a:lnTo>
                <a:lnTo>
                  <a:pt x="750607" y="507171"/>
                </a:lnTo>
                <a:lnTo>
                  <a:pt x="345823" y="507171"/>
                </a:lnTo>
                <a:lnTo>
                  <a:pt x="991608" y="0"/>
                </a:lnTo>
                <a:close/>
              </a:path>
              <a:path w="1001395" h="1176654">
                <a:moveTo>
                  <a:pt x="345823" y="507171"/>
                </a:moveTo>
                <a:lnTo>
                  <a:pt x="750607" y="507171"/>
                </a:lnTo>
                <a:lnTo>
                  <a:pt x="404749" y="778761"/>
                </a:lnTo>
                <a:lnTo>
                  <a:pt x="750607" y="1050381"/>
                </a:lnTo>
                <a:lnTo>
                  <a:pt x="345825" y="1050381"/>
                </a:lnTo>
                <a:lnTo>
                  <a:pt x="0" y="778766"/>
                </a:lnTo>
                <a:lnTo>
                  <a:pt x="345823" y="507171"/>
                </a:lnTo>
                <a:close/>
              </a:path>
            </a:pathLst>
          </a:custGeom>
          <a:solidFill>
            <a:srgbClr val="A000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0807" y="642491"/>
            <a:ext cx="4880884" cy="5471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00774" y="6539972"/>
            <a:ext cx="3126821" cy="3403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29156" y="397012"/>
            <a:ext cx="26416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3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650" b="1" spc="-30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6738" y="944971"/>
            <a:ext cx="263444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0" dirty="0">
                <a:latin typeface="Arial"/>
                <a:cs typeface="Arial"/>
              </a:rPr>
              <a:t>welcome page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40426" y="6044934"/>
            <a:ext cx="353942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-300" dirty="0">
                <a:latin typeface="Arial"/>
                <a:cs typeface="Arial"/>
              </a:rPr>
              <a:t>R</a:t>
            </a:r>
            <a:r>
              <a:rPr sz="2800" spc="-300" dirty="0">
                <a:latin typeface="Arial"/>
                <a:cs typeface="Arial"/>
              </a:rPr>
              <a:t>ESET PASSWORD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9128" y="2313066"/>
            <a:ext cx="4569673" cy="7389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54765" y="1101641"/>
            <a:ext cx="144081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0" dirty="0">
                <a:latin typeface="Arial"/>
                <a:cs typeface="Arial"/>
              </a:rPr>
              <a:t>COURSE</a:t>
            </a:r>
            <a:r>
              <a:rPr sz="2800" spc="-42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668</Words>
  <Application>Microsoft Office PowerPoint</Application>
  <PresentationFormat>Custom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Verdana</vt:lpstr>
      <vt:lpstr>Office Theme</vt:lpstr>
      <vt:lpstr>PROJECT  OUTLINE</vt:lpstr>
      <vt:lpstr>IINTRODUCTION:</vt:lpstr>
      <vt:lpstr>You can learn in a right way. Want  to be more successful? Actually, that' s not ambitious enough. Want</vt:lpstr>
      <vt:lpstr>Our app' s main  goal</vt:lpstr>
      <vt:lpstr>OVERVIEW:</vt:lpstr>
      <vt:lpstr>SOFTWARE REQUIREMENTS:</vt:lpstr>
      <vt:lpstr>PowerPoint Presentation</vt:lpstr>
      <vt:lpstr>PowerPoint Presentation</vt:lpstr>
      <vt:lpstr>PowerPoint Presentation</vt:lpstr>
      <vt:lpstr>TECHNOLOGY USED</vt:lpstr>
      <vt:lpstr>DESIGN AND WORKFLOW</vt:lpstr>
      <vt:lpstr>The  development 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MVP's project outline</dc:title>
  <dc:creator>Shivani G</dc:creator>
  <cp:keywords>DAE5V3jBllI,BAEfwWJ6kE0</cp:keywords>
  <cp:lastModifiedBy>VIGNESH D</cp:lastModifiedBy>
  <cp:revision>2</cp:revision>
  <dcterms:created xsi:type="dcterms:W3CDTF">2022-02-27T04:22:21Z</dcterms:created>
  <dcterms:modified xsi:type="dcterms:W3CDTF">2022-02-27T06:47:16Z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2022-02-26T00:00:00Z</vt:filetime>
  </property>
  <property fmtid="{D5CDD505-2E9C-101B-9397-08002B2CF9AE}" pid="3" name="Creator">
    <vt:lpwstr>Canva</vt:lpwstr>
  </property>
  <property fmtid="{D5CDD505-2E9C-101B-9397-08002B2CF9AE}" pid="4" name="LastSaved">
    <vt:filetime>2022-02-27T00:00:00Z</vt:filetime>
  </property>
</Properties>
</file>