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Masters/slideMaster110.xml" ContentType="application/vnd.openxmlformats-officedocument.presentationml.slideMaster+xml"/>
  <Override PartName="/ppt/slideMasters/slideMaster111.xml" ContentType="application/vnd.openxmlformats-officedocument.presentationml.slideMaster+xml"/>
  <Override PartName="/ppt/slideMasters/slideMaster112.xml" ContentType="application/vnd.openxmlformats-officedocument.presentationml.slideMaster+xml"/>
  <Override PartName="/ppt/slideMasters/slideMaster113.xml" ContentType="application/vnd.openxmlformats-officedocument.presentationml.slideMaster+xml"/>
  <Override PartName="/ppt/slideMasters/slideMaster114.xml" ContentType="application/vnd.openxmlformats-officedocument.presentationml.slideMaster+xml"/>
  <Override PartName="/ppt/slideMasters/slideMaster1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60.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theme/theme61.xml" ContentType="application/vnd.openxmlformats-officedocument.theme+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theme/theme62.xml" ContentType="application/vnd.openxmlformats-officedocument.theme+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63.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theme/theme64.xml" ContentType="application/vnd.openxmlformats-officedocument.theme+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theme/theme65.xml" ContentType="application/vnd.openxmlformats-officedocument.theme+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theme/theme66.xml" ContentType="application/vnd.openxmlformats-officedocument.theme+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theme/theme67.xml" ContentType="application/vnd.openxmlformats-officedocument.theme+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theme/theme68.xml" ContentType="application/vnd.openxmlformats-officedocument.theme+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theme/theme69.xml" ContentType="application/vnd.openxmlformats-officedocument.theme+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theme/theme70.xml" ContentType="application/vnd.openxmlformats-officedocument.theme+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theme/theme71.xml" ContentType="application/vnd.openxmlformats-officedocument.theme+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theme/theme72.xml" ContentType="application/vnd.openxmlformats-officedocument.theme+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theme/theme73.xml" ContentType="application/vnd.openxmlformats-officedocument.theme+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theme/theme74.xml" ContentType="application/vnd.openxmlformats-officedocument.theme+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theme/theme75.xml" ContentType="application/vnd.openxmlformats-officedocument.theme+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theme/theme76.xml" ContentType="application/vnd.openxmlformats-officedocument.theme+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theme/theme77.xml" ContentType="application/vnd.openxmlformats-officedocument.theme+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theme/theme78.xml" ContentType="application/vnd.openxmlformats-officedocument.theme+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theme/theme79.xml" ContentType="application/vnd.openxmlformats-officedocument.theme+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80.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theme/theme81.xml" ContentType="application/vnd.openxmlformats-officedocument.theme+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theme/theme82.xml" ContentType="application/vnd.openxmlformats-officedocument.theme+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theme/theme83.xml" ContentType="application/vnd.openxmlformats-officedocument.theme+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theme/theme84.xml" ContentType="application/vnd.openxmlformats-officedocument.theme+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theme/theme85.xml" ContentType="application/vnd.openxmlformats-officedocument.theme+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theme/theme86.xml" ContentType="application/vnd.openxmlformats-officedocument.theme+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theme/theme87.xml" ContentType="application/vnd.openxmlformats-officedocument.theme+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theme/theme88.xml" ContentType="application/vnd.openxmlformats-officedocument.theme+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theme/theme89.xml" ContentType="application/vnd.openxmlformats-officedocument.theme+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theme/theme90.xml" ContentType="application/vnd.openxmlformats-officedocument.theme+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slideLayouts/slideLayout1001.xml" ContentType="application/vnd.openxmlformats-officedocument.presentationml.slideLayout+xml"/>
  <Override PartName="/ppt/theme/theme91.xml" ContentType="application/vnd.openxmlformats-officedocument.theme+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92.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theme/theme93.xml" ContentType="application/vnd.openxmlformats-officedocument.theme+xml"/>
  <Override PartName="/ppt/slideLayouts/slideLayout1024.xml" ContentType="application/vnd.openxmlformats-officedocument.presentationml.slideLayout+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theme/theme94.xml" ContentType="application/vnd.openxmlformats-officedocument.theme+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theme/theme95.xml" ContentType="application/vnd.openxmlformats-officedocument.theme+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theme/theme96.xml" ContentType="application/vnd.openxmlformats-officedocument.theme+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theme/theme97.xml" ContentType="application/vnd.openxmlformats-officedocument.theme+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theme/theme98.xml" ContentType="application/vnd.openxmlformats-officedocument.theme+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theme/theme99.xml" ContentType="application/vnd.openxmlformats-officedocument.theme+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slideLayouts/slideLayout1101.xml" ContentType="application/vnd.openxmlformats-officedocument.presentationml.slideLayout+xml"/>
  <Override PartName="/ppt/theme/theme100.xml" ContentType="application/vnd.openxmlformats-officedocument.theme+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slideLayouts/slideLayout1112.xml" ContentType="application/vnd.openxmlformats-officedocument.presentationml.slideLayout+xml"/>
  <Override PartName="/ppt/theme/theme101.xml" ContentType="application/vnd.openxmlformats-officedocument.theme+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slideLayouts/slideLayout1123.xml" ContentType="application/vnd.openxmlformats-officedocument.presentationml.slideLayout+xml"/>
  <Override PartName="/ppt/theme/theme102.xml" ContentType="application/vnd.openxmlformats-officedocument.theme+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slideLayouts/slideLayout1133.xml" ContentType="application/vnd.openxmlformats-officedocument.presentationml.slideLayout+xml"/>
  <Override PartName="/ppt/slideLayouts/slideLayout1134.xml" ContentType="application/vnd.openxmlformats-officedocument.presentationml.slideLayout+xml"/>
  <Override PartName="/ppt/theme/theme103.xml" ContentType="application/vnd.openxmlformats-officedocument.theme+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slideLayouts/slideLayout1145.xml" ContentType="application/vnd.openxmlformats-officedocument.presentationml.slideLayout+xml"/>
  <Override PartName="/ppt/theme/theme104.xml" ContentType="application/vnd.openxmlformats-officedocument.theme+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slideLayouts/slideLayout1156.xml" ContentType="application/vnd.openxmlformats-officedocument.presentationml.slideLayout+xml"/>
  <Override PartName="/ppt/theme/theme105.xml" ContentType="application/vnd.openxmlformats-officedocument.theme+xml"/>
  <Override PartName="/ppt/slideLayouts/slideLayout1157.xml" ContentType="application/vnd.openxmlformats-officedocument.presentationml.slideLayout+xml"/>
  <Override PartName="/ppt/slideLayouts/slideLayout1158.xml" ContentType="application/vnd.openxmlformats-officedocument.presentationml.slideLayout+xml"/>
  <Override PartName="/ppt/slideLayouts/slideLayout1159.xml" ContentType="application/vnd.openxmlformats-officedocument.presentationml.slideLayout+xml"/>
  <Override PartName="/ppt/slideLayouts/slideLayout1160.xml" ContentType="application/vnd.openxmlformats-officedocument.presentationml.slideLayout+xml"/>
  <Override PartName="/ppt/slideLayouts/slideLayout1161.xml" ContentType="application/vnd.openxmlformats-officedocument.presentationml.slideLayout+xml"/>
  <Override PartName="/ppt/slideLayouts/slideLayout1162.xml" ContentType="application/vnd.openxmlformats-officedocument.presentationml.slideLayout+xml"/>
  <Override PartName="/ppt/slideLayouts/slideLayout1163.xml" ContentType="application/vnd.openxmlformats-officedocument.presentationml.slideLayout+xml"/>
  <Override PartName="/ppt/slideLayouts/slideLayout1164.xml" ContentType="application/vnd.openxmlformats-officedocument.presentationml.slideLayout+xml"/>
  <Override PartName="/ppt/slideLayouts/slideLayout1165.xml" ContentType="application/vnd.openxmlformats-officedocument.presentationml.slideLayout+xml"/>
  <Override PartName="/ppt/slideLayouts/slideLayout1166.xml" ContentType="application/vnd.openxmlformats-officedocument.presentationml.slideLayout+xml"/>
  <Override PartName="/ppt/slideLayouts/slideLayout1167.xml" ContentType="application/vnd.openxmlformats-officedocument.presentationml.slideLayout+xml"/>
  <Override PartName="/ppt/theme/theme106.xml" ContentType="application/vnd.openxmlformats-officedocument.theme+xml"/>
  <Override PartName="/ppt/slideLayouts/slideLayout1168.xml" ContentType="application/vnd.openxmlformats-officedocument.presentationml.slideLayout+xml"/>
  <Override PartName="/ppt/slideLayouts/slideLayout1169.xml" ContentType="application/vnd.openxmlformats-officedocument.presentationml.slideLayout+xml"/>
  <Override PartName="/ppt/slideLayouts/slideLayout1170.xml" ContentType="application/vnd.openxmlformats-officedocument.presentationml.slideLayout+xml"/>
  <Override PartName="/ppt/slideLayouts/slideLayout1171.xml" ContentType="application/vnd.openxmlformats-officedocument.presentationml.slideLayout+xml"/>
  <Override PartName="/ppt/slideLayouts/slideLayout1172.xml" ContentType="application/vnd.openxmlformats-officedocument.presentationml.slideLayout+xml"/>
  <Override PartName="/ppt/slideLayouts/slideLayout1173.xml" ContentType="application/vnd.openxmlformats-officedocument.presentationml.slideLayout+xml"/>
  <Override PartName="/ppt/slideLayouts/slideLayout1174.xml" ContentType="application/vnd.openxmlformats-officedocument.presentationml.slideLayout+xml"/>
  <Override PartName="/ppt/slideLayouts/slideLayout1175.xml" ContentType="application/vnd.openxmlformats-officedocument.presentationml.slideLayout+xml"/>
  <Override PartName="/ppt/slideLayouts/slideLayout1176.xml" ContentType="application/vnd.openxmlformats-officedocument.presentationml.slideLayout+xml"/>
  <Override PartName="/ppt/slideLayouts/slideLayout1177.xml" ContentType="application/vnd.openxmlformats-officedocument.presentationml.slideLayout+xml"/>
  <Override PartName="/ppt/slideLayouts/slideLayout1178.xml" ContentType="application/vnd.openxmlformats-officedocument.presentationml.slideLayout+xml"/>
  <Override PartName="/ppt/theme/theme107.xml" ContentType="application/vnd.openxmlformats-officedocument.theme+xml"/>
  <Override PartName="/ppt/slideLayouts/slideLayout1179.xml" ContentType="application/vnd.openxmlformats-officedocument.presentationml.slideLayout+xml"/>
  <Override PartName="/ppt/slideLayouts/slideLayout1180.xml" ContentType="application/vnd.openxmlformats-officedocument.presentationml.slideLayout+xml"/>
  <Override PartName="/ppt/slideLayouts/slideLayout1181.xml" ContentType="application/vnd.openxmlformats-officedocument.presentationml.slideLayout+xml"/>
  <Override PartName="/ppt/slideLayouts/slideLayout1182.xml" ContentType="application/vnd.openxmlformats-officedocument.presentationml.slideLayout+xml"/>
  <Override PartName="/ppt/slideLayouts/slideLayout1183.xml" ContentType="application/vnd.openxmlformats-officedocument.presentationml.slideLayout+xml"/>
  <Override PartName="/ppt/slideLayouts/slideLayout1184.xml" ContentType="application/vnd.openxmlformats-officedocument.presentationml.slideLayout+xml"/>
  <Override PartName="/ppt/slideLayouts/slideLayout1185.xml" ContentType="application/vnd.openxmlformats-officedocument.presentationml.slideLayout+xml"/>
  <Override PartName="/ppt/slideLayouts/slideLayout1186.xml" ContentType="application/vnd.openxmlformats-officedocument.presentationml.slideLayout+xml"/>
  <Override PartName="/ppt/slideLayouts/slideLayout1187.xml" ContentType="application/vnd.openxmlformats-officedocument.presentationml.slideLayout+xml"/>
  <Override PartName="/ppt/slideLayouts/slideLayout1188.xml" ContentType="application/vnd.openxmlformats-officedocument.presentationml.slideLayout+xml"/>
  <Override PartName="/ppt/slideLayouts/slideLayout1189.xml" ContentType="application/vnd.openxmlformats-officedocument.presentationml.slideLayout+xml"/>
  <Override PartName="/ppt/theme/theme108.xml" ContentType="application/vnd.openxmlformats-officedocument.theme+xml"/>
  <Override PartName="/ppt/slideLayouts/slideLayout1190.xml" ContentType="application/vnd.openxmlformats-officedocument.presentationml.slideLayout+xml"/>
  <Override PartName="/ppt/slideLayouts/slideLayout1191.xml" ContentType="application/vnd.openxmlformats-officedocument.presentationml.slideLayout+xml"/>
  <Override PartName="/ppt/slideLayouts/slideLayout1192.xml" ContentType="application/vnd.openxmlformats-officedocument.presentationml.slideLayout+xml"/>
  <Override PartName="/ppt/slideLayouts/slideLayout1193.xml" ContentType="application/vnd.openxmlformats-officedocument.presentationml.slideLayout+xml"/>
  <Override PartName="/ppt/slideLayouts/slideLayout1194.xml" ContentType="application/vnd.openxmlformats-officedocument.presentationml.slideLayout+xml"/>
  <Override PartName="/ppt/slideLayouts/slideLayout1195.xml" ContentType="application/vnd.openxmlformats-officedocument.presentationml.slideLayout+xml"/>
  <Override PartName="/ppt/slideLayouts/slideLayout1196.xml" ContentType="application/vnd.openxmlformats-officedocument.presentationml.slideLayout+xml"/>
  <Override PartName="/ppt/slideLayouts/slideLayout1197.xml" ContentType="application/vnd.openxmlformats-officedocument.presentationml.slideLayout+xml"/>
  <Override PartName="/ppt/slideLayouts/slideLayout1198.xml" ContentType="application/vnd.openxmlformats-officedocument.presentationml.slideLayout+xml"/>
  <Override PartName="/ppt/slideLayouts/slideLayout1199.xml" ContentType="application/vnd.openxmlformats-officedocument.presentationml.slideLayout+xml"/>
  <Override PartName="/ppt/slideLayouts/slideLayout1200.xml" ContentType="application/vnd.openxmlformats-officedocument.presentationml.slideLayout+xml"/>
  <Override PartName="/ppt/theme/theme109.xml" ContentType="application/vnd.openxmlformats-officedocument.theme+xml"/>
  <Override PartName="/ppt/slideLayouts/slideLayout1201.xml" ContentType="application/vnd.openxmlformats-officedocument.presentationml.slideLayout+xml"/>
  <Override PartName="/ppt/slideLayouts/slideLayout1202.xml" ContentType="application/vnd.openxmlformats-officedocument.presentationml.slideLayout+xml"/>
  <Override PartName="/ppt/slideLayouts/slideLayout1203.xml" ContentType="application/vnd.openxmlformats-officedocument.presentationml.slideLayout+xml"/>
  <Override PartName="/ppt/slideLayouts/slideLayout1204.xml" ContentType="application/vnd.openxmlformats-officedocument.presentationml.slideLayout+xml"/>
  <Override PartName="/ppt/slideLayouts/slideLayout1205.xml" ContentType="application/vnd.openxmlformats-officedocument.presentationml.slideLayout+xml"/>
  <Override PartName="/ppt/slideLayouts/slideLayout1206.xml" ContentType="application/vnd.openxmlformats-officedocument.presentationml.slideLayout+xml"/>
  <Override PartName="/ppt/slideLayouts/slideLayout1207.xml" ContentType="application/vnd.openxmlformats-officedocument.presentationml.slideLayout+xml"/>
  <Override PartName="/ppt/slideLayouts/slideLayout1208.xml" ContentType="application/vnd.openxmlformats-officedocument.presentationml.slideLayout+xml"/>
  <Override PartName="/ppt/slideLayouts/slideLayout1209.xml" ContentType="application/vnd.openxmlformats-officedocument.presentationml.slideLayout+xml"/>
  <Override PartName="/ppt/slideLayouts/slideLayout1210.xml" ContentType="application/vnd.openxmlformats-officedocument.presentationml.slideLayout+xml"/>
  <Override PartName="/ppt/slideLayouts/slideLayout1211.xml" ContentType="application/vnd.openxmlformats-officedocument.presentationml.slideLayout+xml"/>
  <Override PartName="/ppt/theme/theme110.xml" ContentType="application/vnd.openxmlformats-officedocument.theme+xml"/>
  <Override PartName="/ppt/slideLayouts/slideLayout1212.xml" ContentType="application/vnd.openxmlformats-officedocument.presentationml.slideLayout+xml"/>
  <Override PartName="/ppt/slideLayouts/slideLayout1213.xml" ContentType="application/vnd.openxmlformats-officedocument.presentationml.slideLayout+xml"/>
  <Override PartName="/ppt/slideLayouts/slideLayout1214.xml" ContentType="application/vnd.openxmlformats-officedocument.presentationml.slideLayout+xml"/>
  <Override PartName="/ppt/slideLayouts/slideLayout1215.xml" ContentType="application/vnd.openxmlformats-officedocument.presentationml.slideLayout+xml"/>
  <Override PartName="/ppt/slideLayouts/slideLayout1216.xml" ContentType="application/vnd.openxmlformats-officedocument.presentationml.slideLayout+xml"/>
  <Override PartName="/ppt/slideLayouts/slideLayout1217.xml" ContentType="application/vnd.openxmlformats-officedocument.presentationml.slideLayout+xml"/>
  <Override PartName="/ppt/slideLayouts/slideLayout1218.xml" ContentType="application/vnd.openxmlformats-officedocument.presentationml.slideLayout+xml"/>
  <Override PartName="/ppt/slideLayouts/slideLayout1219.xml" ContentType="application/vnd.openxmlformats-officedocument.presentationml.slideLayout+xml"/>
  <Override PartName="/ppt/slideLayouts/slideLayout1220.xml" ContentType="application/vnd.openxmlformats-officedocument.presentationml.slideLayout+xml"/>
  <Override PartName="/ppt/slideLayouts/slideLayout1221.xml" ContentType="application/vnd.openxmlformats-officedocument.presentationml.slideLayout+xml"/>
  <Override PartName="/ppt/slideLayouts/slideLayout1222.xml" ContentType="application/vnd.openxmlformats-officedocument.presentationml.slideLayout+xml"/>
  <Override PartName="/ppt/theme/theme111.xml" ContentType="application/vnd.openxmlformats-officedocument.theme+xml"/>
  <Override PartName="/ppt/slideLayouts/slideLayout1223.xml" ContentType="application/vnd.openxmlformats-officedocument.presentationml.slideLayout+xml"/>
  <Override PartName="/ppt/slideLayouts/slideLayout1224.xml" ContentType="application/vnd.openxmlformats-officedocument.presentationml.slideLayout+xml"/>
  <Override PartName="/ppt/slideLayouts/slideLayout1225.xml" ContentType="application/vnd.openxmlformats-officedocument.presentationml.slideLayout+xml"/>
  <Override PartName="/ppt/slideLayouts/slideLayout1226.xml" ContentType="application/vnd.openxmlformats-officedocument.presentationml.slideLayout+xml"/>
  <Override PartName="/ppt/slideLayouts/slideLayout1227.xml" ContentType="application/vnd.openxmlformats-officedocument.presentationml.slideLayout+xml"/>
  <Override PartName="/ppt/slideLayouts/slideLayout1228.xml" ContentType="application/vnd.openxmlformats-officedocument.presentationml.slideLayout+xml"/>
  <Override PartName="/ppt/slideLayouts/slideLayout1229.xml" ContentType="application/vnd.openxmlformats-officedocument.presentationml.slideLayout+xml"/>
  <Override PartName="/ppt/slideLayouts/slideLayout1230.xml" ContentType="application/vnd.openxmlformats-officedocument.presentationml.slideLayout+xml"/>
  <Override PartName="/ppt/slideLayouts/slideLayout1231.xml" ContentType="application/vnd.openxmlformats-officedocument.presentationml.slideLayout+xml"/>
  <Override PartName="/ppt/slideLayouts/slideLayout1232.xml" ContentType="application/vnd.openxmlformats-officedocument.presentationml.slideLayout+xml"/>
  <Override PartName="/ppt/slideLayouts/slideLayout1233.xml" ContentType="application/vnd.openxmlformats-officedocument.presentationml.slideLayout+xml"/>
  <Override PartName="/ppt/theme/theme112.xml" ContentType="application/vnd.openxmlformats-officedocument.theme+xml"/>
  <Override PartName="/ppt/slideLayouts/slideLayout1234.xml" ContentType="application/vnd.openxmlformats-officedocument.presentationml.slideLayout+xml"/>
  <Override PartName="/ppt/slideLayouts/slideLayout1235.xml" ContentType="application/vnd.openxmlformats-officedocument.presentationml.slideLayout+xml"/>
  <Override PartName="/ppt/slideLayouts/slideLayout1236.xml" ContentType="application/vnd.openxmlformats-officedocument.presentationml.slideLayout+xml"/>
  <Override PartName="/ppt/slideLayouts/slideLayout1237.xml" ContentType="application/vnd.openxmlformats-officedocument.presentationml.slideLayout+xml"/>
  <Override PartName="/ppt/slideLayouts/slideLayout1238.xml" ContentType="application/vnd.openxmlformats-officedocument.presentationml.slideLayout+xml"/>
  <Override PartName="/ppt/slideLayouts/slideLayout1239.xml" ContentType="application/vnd.openxmlformats-officedocument.presentationml.slideLayout+xml"/>
  <Override PartName="/ppt/slideLayouts/slideLayout1240.xml" ContentType="application/vnd.openxmlformats-officedocument.presentationml.slideLayout+xml"/>
  <Override PartName="/ppt/slideLayouts/slideLayout1241.xml" ContentType="application/vnd.openxmlformats-officedocument.presentationml.slideLayout+xml"/>
  <Override PartName="/ppt/slideLayouts/slideLayout1242.xml" ContentType="application/vnd.openxmlformats-officedocument.presentationml.slideLayout+xml"/>
  <Override PartName="/ppt/slideLayouts/slideLayout1243.xml" ContentType="application/vnd.openxmlformats-officedocument.presentationml.slideLayout+xml"/>
  <Override PartName="/ppt/slideLayouts/slideLayout1244.xml" ContentType="application/vnd.openxmlformats-officedocument.presentationml.slideLayout+xml"/>
  <Override PartName="/ppt/theme/theme113.xml" ContentType="application/vnd.openxmlformats-officedocument.theme+xml"/>
  <Override PartName="/ppt/slideLayouts/slideLayout1245.xml" ContentType="application/vnd.openxmlformats-officedocument.presentationml.slideLayout+xml"/>
  <Override PartName="/ppt/slideLayouts/slideLayout1246.xml" ContentType="application/vnd.openxmlformats-officedocument.presentationml.slideLayout+xml"/>
  <Override PartName="/ppt/slideLayouts/slideLayout1247.xml" ContentType="application/vnd.openxmlformats-officedocument.presentationml.slideLayout+xml"/>
  <Override PartName="/ppt/slideLayouts/slideLayout1248.xml" ContentType="application/vnd.openxmlformats-officedocument.presentationml.slideLayout+xml"/>
  <Override PartName="/ppt/slideLayouts/slideLayout1249.xml" ContentType="application/vnd.openxmlformats-officedocument.presentationml.slideLayout+xml"/>
  <Override PartName="/ppt/slideLayouts/slideLayout1250.xml" ContentType="application/vnd.openxmlformats-officedocument.presentationml.slideLayout+xml"/>
  <Override PartName="/ppt/slideLayouts/slideLayout1251.xml" ContentType="application/vnd.openxmlformats-officedocument.presentationml.slideLayout+xml"/>
  <Override PartName="/ppt/slideLayouts/slideLayout1252.xml" ContentType="application/vnd.openxmlformats-officedocument.presentationml.slideLayout+xml"/>
  <Override PartName="/ppt/slideLayouts/slideLayout1253.xml" ContentType="application/vnd.openxmlformats-officedocument.presentationml.slideLayout+xml"/>
  <Override PartName="/ppt/slideLayouts/slideLayout1254.xml" ContentType="application/vnd.openxmlformats-officedocument.presentationml.slideLayout+xml"/>
  <Override PartName="/ppt/slideLayouts/slideLayout1255.xml" ContentType="application/vnd.openxmlformats-officedocument.presentationml.slideLayout+xml"/>
  <Override PartName="/ppt/theme/theme114.xml" ContentType="application/vnd.openxmlformats-officedocument.theme+xml"/>
  <Override PartName="/ppt/slideLayouts/slideLayout1256.xml" ContentType="application/vnd.openxmlformats-officedocument.presentationml.slideLayout+xml"/>
  <Override PartName="/ppt/slideLayouts/slideLayout1257.xml" ContentType="application/vnd.openxmlformats-officedocument.presentationml.slideLayout+xml"/>
  <Override PartName="/ppt/slideLayouts/slideLayout1258.xml" ContentType="application/vnd.openxmlformats-officedocument.presentationml.slideLayout+xml"/>
  <Override PartName="/ppt/slideLayouts/slideLayout1259.xml" ContentType="application/vnd.openxmlformats-officedocument.presentationml.slideLayout+xml"/>
  <Override PartName="/ppt/slideLayouts/slideLayout1260.xml" ContentType="application/vnd.openxmlformats-officedocument.presentationml.slideLayout+xml"/>
  <Override PartName="/ppt/slideLayouts/slideLayout1261.xml" ContentType="application/vnd.openxmlformats-officedocument.presentationml.slideLayout+xml"/>
  <Override PartName="/ppt/slideLayouts/slideLayout1262.xml" ContentType="application/vnd.openxmlformats-officedocument.presentationml.slideLayout+xml"/>
  <Override PartName="/ppt/slideLayouts/slideLayout1263.xml" ContentType="application/vnd.openxmlformats-officedocument.presentationml.slideLayout+xml"/>
  <Override PartName="/ppt/slideLayouts/slideLayout1264.xml" ContentType="application/vnd.openxmlformats-officedocument.presentationml.slideLayout+xml"/>
  <Override PartName="/ppt/slideLayouts/slideLayout1265.xml" ContentType="application/vnd.openxmlformats-officedocument.presentationml.slideLayout+xml"/>
  <Override PartName="/ppt/slideLayouts/slideLayout1266.xml" ContentType="application/vnd.openxmlformats-officedocument.presentationml.slideLayout+xml"/>
  <Override PartName="/ppt/slideLayouts/slideLayout1267.xml" ContentType="application/vnd.openxmlformats-officedocument.presentationml.slideLayout+xml"/>
  <Override PartName="/ppt/slideLayouts/slideLayout1268.xml" ContentType="application/vnd.openxmlformats-officedocument.presentationml.slideLayout+xml"/>
  <Override PartName="/ppt/slideLayouts/slideLayout1269.xml" ContentType="application/vnd.openxmlformats-officedocument.presentationml.slideLayout+xml"/>
  <Override PartName="/ppt/slideLayouts/slideLayout1270.xml" ContentType="application/vnd.openxmlformats-officedocument.presentationml.slideLayout+xml"/>
  <Override PartName="/ppt/slideLayouts/slideLayout1271.xml" ContentType="application/vnd.openxmlformats-officedocument.presentationml.slideLayout+xml"/>
  <Override PartName="/ppt/slideLayouts/slideLayout1272.xml" ContentType="application/vnd.openxmlformats-officedocument.presentationml.slideLayout+xml"/>
  <Override PartName="/ppt/slideLayouts/slideLayout1273.xml" ContentType="application/vnd.openxmlformats-officedocument.presentationml.slideLayout+xml"/>
  <Override PartName="/ppt/slideLayouts/slideLayout1274.xml" ContentType="application/vnd.openxmlformats-officedocument.presentationml.slideLayout+xml"/>
  <Override PartName="/ppt/slideLayouts/slideLayout1275.xml" ContentType="application/vnd.openxmlformats-officedocument.presentationml.slideLayout+xml"/>
  <Override PartName="/ppt/slideLayouts/slideLayout1276.xml" ContentType="application/vnd.openxmlformats-officedocument.presentationml.slideLayout+xml"/>
  <Override PartName="/ppt/slideLayouts/slideLayout1277.xml" ContentType="application/vnd.openxmlformats-officedocument.presentationml.slideLayout+xml"/>
  <Override PartName="/ppt/slideLayouts/slideLayout1278.xml" ContentType="application/vnd.openxmlformats-officedocument.presentationml.slideLayout+xml"/>
  <Override PartName="/ppt/slideLayouts/slideLayout1279.xml" ContentType="application/vnd.openxmlformats-officedocument.presentationml.slideLayout+xml"/>
  <Override PartName="/ppt/slideLayouts/slideLayout1280.xml" ContentType="application/vnd.openxmlformats-officedocument.presentationml.slideLayout+xml"/>
  <Override PartName="/ppt/slideLayouts/slideLayout1281.xml" ContentType="application/vnd.openxmlformats-officedocument.presentationml.slideLayout+xml"/>
  <Override PartName="/ppt/slideLayouts/slideLayout1282.xml" ContentType="application/vnd.openxmlformats-officedocument.presentationml.slideLayout+xml"/>
  <Override PartName="/ppt/slideLayouts/slideLayout1283.xml" ContentType="application/vnd.openxmlformats-officedocument.presentationml.slideLayout+xml"/>
  <Override PartName="/ppt/slideLayouts/slideLayout1284.xml" ContentType="application/vnd.openxmlformats-officedocument.presentationml.slideLayout+xml"/>
  <Override PartName="/ppt/slideLayouts/slideLayout1285.xml" ContentType="application/vnd.openxmlformats-officedocument.presentationml.slideLayout+xml"/>
  <Override PartName="/ppt/slideLayouts/slideLayout1286.xml" ContentType="application/vnd.openxmlformats-officedocument.presentationml.slideLayout+xml"/>
  <Override PartName="/ppt/slideLayouts/slideLayout1287.xml" ContentType="application/vnd.openxmlformats-officedocument.presentationml.slideLayout+xml"/>
  <Override PartName="/ppt/slideLayouts/slideLayout1288.xml" ContentType="application/vnd.openxmlformats-officedocument.presentationml.slideLayout+xml"/>
  <Override PartName="/ppt/theme/theme115.xml" ContentType="application/vnd.openxmlformats-officedocument.theme+xml"/>
  <Override PartName="/ppt/theme/theme116.xml" ContentType="application/vnd.openxmlformats-officedocument.theme+xml"/>
  <Override PartName="/ppt/theme/theme1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 id="2147483675" r:id="rId28"/>
    <p:sldMasterId id="2147483676" r:id="rId29"/>
    <p:sldMasterId id="2147483677" r:id="rId30"/>
    <p:sldMasterId id="2147483678" r:id="rId31"/>
    <p:sldMasterId id="2147483679" r:id="rId32"/>
    <p:sldMasterId id="2147483680" r:id="rId33"/>
    <p:sldMasterId id="2147483681" r:id="rId34"/>
    <p:sldMasterId id="2147483682" r:id="rId35"/>
    <p:sldMasterId id="2147483683" r:id="rId36"/>
    <p:sldMasterId id="2147483684" r:id="rId37"/>
    <p:sldMasterId id="2147483685" r:id="rId38"/>
    <p:sldMasterId id="2147483686" r:id="rId39"/>
    <p:sldMasterId id="2147483687" r:id="rId40"/>
    <p:sldMasterId id="2147483688" r:id="rId41"/>
    <p:sldMasterId id="2147483689" r:id="rId42"/>
    <p:sldMasterId id="2147483690" r:id="rId43"/>
    <p:sldMasterId id="2147483691" r:id="rId44"/>
    <p:sldMasterId id="2147483692" r:id="rId45"/>
    <p:sldMasterId id="2147483693" r:id="rId46"/>
    <p:sldMasterId id="2147483694" r:id="rId47"/>
    <p:sldMasterId id="2147483695" r:id="rId48"/>
    <p:sldMasterId id="2147483696" r:id="rId49"/>
    <p:sldMasterId id="2147483697" r:id="rId50"/>
    <p:sldMasterId id="2147483698" r:id="rId51"/>
    <p:sldMasterId id="2147483699" r:id="rId52"/>
    <p:sldMasterId id="2147483700" r:id="rId53"/>
    <p:sldMasterId id="2147483701" r:id="rId54"/>
    <p:sldMasterId id="2147483702" r:id="rId55"/>
    <p:sldMasterId id="2147483703" r:id="rId56"/>
    <p:sldMasterId id="2147483704" r:id="rId57"/>
    <p:sldMasterId id="2147483705" r:id="rId58"/>
    <p:sldMasterId id="2147483706" r:id="rId59"/>
    <p:sldMasterId id="2147483707" r:id="rId60"/>
    <p:sldMasterId id="2147483708" r:id="rId61"/>
    <p:sldMasterId id="2147483709" r:id="rId62"/>
    <p:sldMasterId id="2147483710" r:id="rId63"/>
    <p:sldMasterId id="2147483711" r:id="rId64"/>
    <p:sldMasterId id="2147483712" r:id="rId65"/>
    <p:sldMasterId id="2147483713" r:id="rId66"/>
    <p:sldMasterId id="2147483714" r:id="rId67"/>
    <p:sldMasterId id="2147483715" r:id="rId68"/>
    <p:sldMasterId id="2147483716" r:id="rId69"/>
    <p:sldMasterId id="2147483717" r:id="rId70"/>
    <p:sldMasterId id="2147483718" r:id="rId71"/>
    <p:sldMasterId id="2147483719" r:id="rId72"/>
    <p:sldMasterId id="2147483720" r:id="rId73"/>
    <p:sldMasterId id="2147483721" r:id="rId74"/>
    <p:sldMasterId id="2147483722" r:id="rId75"/>
    <p:sldMasterId id="2147483723" r:id="rId76"/>
    <p:sldMasterId id="2147483724" r:id="rId77"/>
    <p:sldMasterId id="2147483725" r:id="rId78"/>
    <p:sldMasterId id="2147483726" r:id="rId79"/>
    <p:sldMasterId id="2147483727" r:id="rId80"/>
    <p:sldMasterId id="2147483728" r:id="rId81"/>
    <p:sldMasterId id="2147483729" r:id="rId82"/>
    <p:sldMasterId id="2147483730" r:id="rId83"/>
    <p:sldMasterId id="2147483731" r:id="rId84"/>
    <p:sldMasterId id="2147483732" r:id="rId85"/>
    <p:sldMasterId id="2147483733" r:id="rId86"/>
    <p:sldMasterId id="2147483734" r:id="rId87"/>
    <p:sldMasterId id="2147483735" r:id="rId88"/>
    <p:sldMasterId id="2147483736" r:id="rId89"/>
    <p:sldMasterId id="2147483737" r:id="rId90"/>
    <p:sldMasterId id="2147483738" r:id="rId91"/>
    <p:sldMasterId id="2147483739" r:id="rId92"/>
    <p:sldMasterId id="2147483740" r:id="rId93"/>
    <p:sldMasterId id="2147483741" r:id="rId94"/>
    <p:sldMasterId id="2147483742" r:id="rId95"/>
    <p:sldMasterId id="2147483743" r:id="rId96"/>
    <p:sldMasterId id="2147483744" r:id="rId97"/>
    <p:sldMasterId id="2147483745" r:id="rId98"/>
    <p:sldMasterId id="2147483746" r:id="rId99"/>
    <p:sldMasterId id="2147483747" r:id="rId100"/>
    <p:sldMasterId id="2147483748" r:id="rId101"/>
    <p:sldMasterId id="2147483749" r:id="rId102"/>
    <p:sldMasterId id="2147483750" r:id="rId103"/>
    <p:sldMasterId id="2147483751" r:id="rId104"/>
    <p:sldMasterId id="2147483752" r:id="rId105"/>
    <p:sldMasterId id="2147483753" r:id="rId106"/>
    <p:sldMasterId id="2147483754" r:id="rId107"/>
    <p:sldMasterId id="2147483755" r:id="rId108"/>
    <p:sldMasterId id="2147483756" r:id="rId109"/>
    <p:sldMasterId id="2147483757" r:id="rId110"/>
    <p:sldMasterId id="2147483758" r:id="rId111"/>
    <p:sldMasterId id="2147483759" r:id="rId112"/>
    <p:sldMasterId id="2147483760" r:id="rId113"/>
    <p:sldMasterId id="2147483761" r:id="rId114"/>
    <p:sldMasterId id="2147483762" r:id="rId115"/>
    <p:sldMasterId id="2147483763" r:id="rId116"/>
    <p:sldMasterId id="2147483764" r:id="rId117"/>
    <p:sldMasterId id="2147486361" r:id="rId118"/>
  </p:sldMasterIdLst>
  <p:notesMasterIdLst>
    <p:notesMasterId r:id="rId161"/>
  </p:notesMasterIdLst>
  <p:handoutMasterIdLst>
    <p:handoutMasterId r:id="rId162"/>
  </p:handoutMasterIdLst>
  <p:sldIdLst>
    <p:sldId id="265" r:id="rId119"/>
    <p:sldId id="1013" r:id="rId120"/>
    <p:sldId id="974" r:id="rId121"/>
    <p:sldId id="973" r:id="rId122"/>
    <p:sldId id="623" r:id="rId123"/>
    <p:sldId id="624" r:id="rId124"/>
    <p:sldId id="625" r:id="rId125"/>
    <p:sldId id="626" r:id="rId126"/>
    <p:sldId id="627" r:id="rId127"/>
    <p:sldId id="628" r:id="rId128"/>
    <p:sldId id="629" r:id="rId129"/>
    <p:sldId id="1035" r:id="rId130"/>
    <p:sldId id="630" r:id="rId131"/>
    <p:sldId id="635" r:id="rId132"/>
    <p:sldId id="1014" r:id="rId133"/>
    <p:sldId id="578" r:id="rId134"/>
    <p:sldId id="636" r:id="rId135"/>
    <p:sldId id="932" r:id="rId136"/>
    <p:sldId id="637" r:id="rId137"/>
    <p:sldId id="638" r:id="rId138"/>
    <p:sldId id="639" r:id="rId139"/>
    <p:sldId id="640" r:id="rId140"/>
    <p:sldId id="933" r:id="rId141"/>
    <p:sldId id="643" r:id="rId142"/>
    <p:sldId id="587" r:id="rId143"/>
    <p:sldId id="935" r:id="rId144"/>
    <p:sldId id="644" r:id="rId145"/>
    <p:sldId id="978" r:id="rId146"/>
    <p:sldId id="645" r:id="rId147"/>
    <p:sldId id="592" r:id="rId148"/>
    <p:sldId id="936" r:id="rId149"/>
    <p:sldId id="1034" r:id="rId150"/>
    <p:sldId id="1036" r:id="rId151"/>
    <p:sldId id="646" r:id="rId152"/>
    <p:sldId id="647" r:id="rId153"/>
    <p:sldId id="937" r:id="rId154"/>
    <p:sldId id="938" r:id="rId155"/>
    <p:sldId id="649" r:id="rId156"/>
    <p:sldId id="1037" r:id="rId157"/>
    <p:sldId id="990" r:id="rId158"/>
    <p:sldId id="746" r:id="rId159"/>
    <p:sldId id="1012" r:id="rId160"/>
  </p:sldIdLst>
  <p:sldSz cx="9144000" cy="6858000" type="screen4x3"/>
  <p:notesSz cx="6669088" cy="9928225"/>
  <p:custDataLst>
    <p:tags r:id="rId163"/>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50"/>
    <a:srgbClr val="FF3300"/>
    <a:srgbClr val="99CC00"/>
    <a:srgbClr val="993300"/>
    <a:srgbClr val="23669E"/>
    <a:srgbClr val="66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1611" autoAdjust="0"/>
    <p:restoredTop sz="85017" autoAdjust="0"/>
  </p:normalViewPr>
  <p:slideViewPr>
    <p:cSldViewPr>
      <p:cViewPr>
        <p:scale>
          <a:sx n="68" d="100"/>
          <a:sy n="68" d="100"/>
        </p:scale>
        <p:origin x="-121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50"/>
    </p:cViewPr>
  </p:sorterViewPr>
  <p:notesViewPr>
    <p:cSldViewPr>
      <p:cViewPr>
        <p:scale>
          <a:sx n="80" d="100"/>
          <a:sy n="80" d="100"/>
        </p:scale>
        <p:origin x="-2106" y="192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Master" Target="slideMasters/slideMaster11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Master" Target="slideMasters/slideMaster81.xml"/><Relationship Id="rId138" Type="http://schemas.openxmlformats.org/officeDocument/2006/relationships/slide" Target="slides/slide20.xml"/><Relationship Id="rId159" Type="http://schemas.openxmlformats.org/officeDocument/2006/relationships/slide" Target="slides/slide41.xml"/><Relationship Id="rId107" Type="http://schemas.openxmlformats.org/officeDocument/2006/relationships/slideMaster" Target="slideMasters/slideMaster10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53" Type="http://schemas.openxmlformats.org/officeDocument/2006/relationships/slideMaster" Target="slideMasters/slideMaster50.xml"/><Relationship Id="rId74" Type="http://schemas.openxmlformats.org/officeDocument/2006/relationships/slideMaster" Target="slideMasters/slideMaster71.xml"/><Relationship Id="rId128" Type="http://schemas.openxmlformats.org/officeDocument/2006/relationships/slide" Target="slides/slide10.xml"/><Relationship Id="rId149" Type="http://schemas.openxmlformats.org/officeDocument/2006/relationships/slide" Target="slides/slide31.xml"/><Relationship Id="rId5" Type="http://schemas.openxmlformats.org/officeDocument/2006/relationships/slideMaster" Target="slideMasters/slideMaster2.xml"/><Relationship Id="rId95" Type="http://schemas.openxmlformats.org/officeDocument/2006/relationships/slideMaster" Target="slideMasters/slideMaster92.xml"/><Relationship Id="rId160" Type="http://schemas.openxmlformats.org/officeDocument/2006/relationships/slide" Target="slides/slide42.xml"/><Relationship Id="rId22" Type="http://schemas.openxmlformats.org/officeDocument/2006/relationships/slideMaster" Target="slideMasters/slideMaster19.xml"/><Relationship Id="rId43" Type="http://schemas.openxmlformats.org/officeDocument/2006/relationships/slideMaster" Target="slideMasters/slideMaster40.xml"/><Relationship Id="rId64" Type="http://schemas.openxmlformats.org/officeDocument/2006/relationships/slideMaster" Target="slideMasters/slideMaster61.xml"/><Relationship Id="rId118" Type="http://schemas.openxmlformats.org/officeDocument/2006/relationships/slideMaster" Target="slideMasters/slideMaster115.xml"/><Relationship Id="rId139" Type="http://schemas.openxmlformats.org/officeDocument/2006/relationships/slide" Target="slides/slide21.xml"/><Relationship Id="rId85" Type="http://schemas.openxmlformats.org/officeDocument/2006/relationships/slideMaster" Target="slideMasters/slideMaster82.xml"/><Relationship Id="rId150" Type="http://schemas.openxmlformats.org/officeDocument/2006/relationships/slide" Target="slides/slide32.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Master" Target="slideMasters/slideMaster100.xml"/><Relationship Id="rId108" Type="http://schemas.openxmlformats.org/officeDocument/2006/relationships/slideMaster" Target="slideMasters/slideMaster105.xml"/><Relationship Id="rId124" Type="http://schemas.openxmlformats.org/officeDocument/2006/relationships/slide" Target="slides/slide6.xml"/><Relationship Id="rId129" Type="http://schemas.openxmlformats.org/officeDocument/2006/relationships/slide" Target="slides/slide11.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Master" Target="slideMasters/slideMaster72.xml"/><Relationship Id="rId91" Type="http://schemas.openxmlformats.org/officeDocument/2006/relationships/slideMaster" Target="slideMasters/slideMaster88.xml"/><Relationship Id="rId96" Type="http://schemas.openxmlformats.org/officeDocument/2006/relationships/slideMaster" Target="slideMasters/slideMaster93.xml"/><Relationship Id="rId140" Type="http://schemas.openxmlformats.org/officeDocument/2006/relationships/slide" Target="slides/slide22.xml"/><Relationship Id="rId145" Type="http://schemas.openxmlformats.org/officeDocument/2006/relationships/slide" Target="slides/slide27.xml"/><Relationship Id="rId161" Type="http://schemas.openxmlformats.org/officeDocument/2006/relationships/notesMaster" Target="notesMasters/notesMaster1.xml"/><Relationship Id="rId16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Master" Target="slideMasters/slideMaster111.xml"/><Relationship Id="rId119" Type="http://schemas.openxmlformats.org/officeDocument/2006/relationships/slide" Target="slides/slide1.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Master" Target="slideMasters/slideMaster78.xml"/><Relationship Id="rId86" Type="http://schemas.openxmlformats.org/officeDocument/2006/relationships/slideMaster" Target="slideMasters/slideMaster83.xml"/><Relationship Id="rId130" Type="http://schemas.openxmlformats.org/officeDocument/2006/relationships/slide" Target="slides/slide12.xml"/><Relationship Id="rId135" Type="http://schemas.openxmlformats.org/officeDocument/2006/relationships/slide" Target="slides/slide17.xml"/><Relationship Id="rId151" Type="http://schemas.openxmlformats.org/officeDocument/2006/relationships/slide" Target="slides/slide33.xml"/><Relationship Id="rId156" Type="http://schemas.openxmlformats.org/officeDocument/2006/relationships/slide" Target="slides/slide38.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Master" Target="slideMasters/slideMaster10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Master" Target="slideMasters/slideMaster73.xml"/><Relationship Id="rId97" Type="http://schemas.openxmlformats.org/officeDocument/2006/relationships/slideMaster" Target="slideMasters/slideMaster94.xml"/><Relationship Id="rId104" Type="http://schemas.openxmlformats.org/officeDocument/2006/relationships/slideMaster" Target="slideMasters/slideMaster101.xml"/><Relationship Id="rId120" Type="http://schemas.openxmlformats.org/officeDocument/2006/relationships/slide" Target="slides/slide2.xml"/><Relationship Id="rId125" Type="http://schemas.openxmlformats.org/officeDocument/2006/relationships/slide" Target="slides/slide7.xml"/><Relationship Id="rId141" Type="http://schemas.openxmlformats.org/officeDocument/2006/relationships/slide" Target="slides/slide23.xml"/><Relationship Id="rId146" Type="http://schemas.openxmlformats.org/officeDocument/2006/relationships/slide" Target="slides/slide28.xml"/><Relationship Id="rId16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Master" Target="slideMasters/slideMaster89.xml"/><Relationship Id="rId16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Master" Target="slideMasters/slideMaster84.xml"/><Relationship Id="rId110" Type="http://schemas.openxmlformats.org/officeDocument/2006/relationships/slideMaster" Target="slideMasters/slideMaster107.xml"/><Relationship Id="rId115" Type="http://schemas.openxmlformats.org/officeDocument/2006/relationships/slideMaster" Target="slideMasters/slideMaster112.xml"/><Relationship Id="rId131" Type="http://schemas.openxmlformats.org/officeDocument/2006/relationships/slide" Target="slides/slide13.xml"/><Relationship Id="rId136" Type="http://schemas.openxmlformats.org/officeDocument/2006/relationships/slide" Target="slides/slide18.xml"/><Relationship Id="rId157" Type="http://schemas.openxmlformats.org/officeDocument/2006/relationships/slide" Target="slides/slide39.xml"/><Relationship Id="rId61" Type="http://schemas.openxmlformats.org/officeDocument/2006/relationships/slideMaster" Target="slideMasters/slideMaster58.xml"/><Relationship Id="rId82" Type="http://schemas.openxmlformats.org/officeDocument/2006/relationships/slideMaster" Target="slideMasters/slideMaster79.xml"/><Relationship Id="rId152" Type="http://schemas.openxmlformats.org/officeDocument/2006/relationships/slide" Target="slides/slide34.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Master" Target="slideMasters/slideMaster74.xml"/><Relationship Id="rId100" Type="http://schemas.openxmlformats.org/officeDocument/2006/relationships/slideMaster" Target="slideMasters/slideMaster97.xml"/><Relationship Id="rId105" Type="http://schemas.openxmlformats.org/officeDocument/2006/relationships/slideMaster" Target="slideMasters/slideMaster102.xml"/><Relationship Id="rId126" Type="http://schemas.openxmlformats.org/officeDocument/2006/relationships/slide" Target="slides/slide8.xml"/><Relationship Id="rId147" Type="http://schemas.openxmlformats.org/officeDocument/2006/relationships/slide" Target="slides/slide29.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Master" Target="slideMasters/slideMaster90.xml"/><Relationship Id="rId98" Type="http://schemas.openxmlformats.org/officeDocument/2006/relationships/slideMaster" Target="slideMasters/slideMaster95.xml"/><Relationship Id="rId121" Type="http://schemas.openxmlformats.org/officeDocument/2006/relationships/slide" Target="slides/slide3.xml"/><Relationship Id="rId142" Type="http://schemas.openxmlformats.org/officeDocument/2006/relationships/slide" Target="slides/slide24.xml"/><Relationship Id="rId163" Type="http://schemas.openxmlformats.org/officeDocument/2006/relationships/tags" Target="tags/tag1.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Master" Target="slideMasters/slideMaster113.xml"/><Relationship Id="rId137" Type="http://schemas.openxmlformats.org/officeDocument/2006/relationships/slide" Target="slides/slide19.xml"/><Relationship Id="rId158" Type="http://schemas.openxmlformats.org/officeDocument/2006/relationships/slide" Target="slides/slide40.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Master" Target="slideMasters/slideMaster80.xml"/><Relationship Id="rId88" Type="http://schemas.openxmlformats.org/officeDocument/2006/relationships/slideMaster" Target="slideMasters/slideMaster85.xml"/><Relationship Id="rId111" Type="http://schemas.openxmlformats.org/officeDocument/2006/relationships/slideMaster" Target="slideMasters/slideMaster108.xml"/><Relationship Id="rId132" Type="http://schemas.openxmlformats.org/officeDocument/2006/relationships/slide" Target="slides/slide14.xml"/><Relationship Id="rId153" Type="http://schemas.openxmlformats.org/officeDocument/2006/relationships/slide" Target="slides/slide35.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Master" Target="slideMasters/slideMaster103.xml"/><Relationship Id="rId127" Type="http://schemas.openxmlformats.org/officeDocument/2006/relationships/slide" Target="slides/slide9.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Master" Target="slideMasters/slideMaster75.xml"/><Relationship Id="rId94" Type="http://schemas.openxmlformats.org/officeDocument/2006/relationships/slideMaster" Target="slideMasters/slideMaster91.xml"/><Relationship Id="rId99" Type="http://schemas.openxmlformats.org/officeDocument/2006/relationships/slideMaster" Target="slideMasters/slideMaster96.xml"/><Relationship Id="rId101" Type="http://schemas.openxmlformats.org/officeDocument/2006/relationships/slideMaster" Target="slideMasters/slideMaster98.xml"/><Relationship Id="rId122" Type="http://schemas.openxmlformats.org/officeDocument/2006/relationships/slide" Target="slides/slide4.xml"/><Relationship Id="rId143" Type="http://schemas.openxmlformats.org/officeDocument/2006/relationships/slide" Target="slides/slide25.xml"/><Relationship Id="rId148" Type="http://schemas.openxmlformats.org/officeDocument/2006/relationships/slide" Target="slides/slide30.xml"/><Relationship Id="rId16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Master" Target="slideMasters/slideMaster86.xml"/><Relationship Id="rId112" Type="http://schemas.openxmlformats.org/officeDocument/2006/relationships/slideMaster" Target="slideMasters/slideMaster109.xml"/><Relationship Id="rId133" Type="http://schemas.openxmlformats.org/officeDocument/2006/relationships/slide" Target="slides/slide15.xml"/><Relationship Id="rId154" Type="http://schemas.openxmlformats.org/officeDocument/2006/relationships/slide" Target="slides/slide36.xml"/><Relationship Id="rId16" Type="http://schemas.openxmlformats.org/officeDocument/2006/relationships/slideMaster" Target="slideMasters/slideMaster13.xml"/><Relationship Id="rId37" Type="http://schemas.openxmlformats.org/officeDocument/2006/relationships/slideMaster" Target="slideMasters/slideMaster34.xml"/><Relationship Id="rId58" Type="http://schemas.openxmlformats.org/officeDocument/2006/relationships/slideMaster" Target="slideMasters/slideMaster55.xml"/><Relationship Id="rId79" Type="http://schemas.openxmlformats.org/officeDocument/2006/relationships/slideMaster" Target="slideMasters/slideMaster76.xml"/><Relationship Id="rId102" Type="http://schemas.openxmlformats.org/officeDocument/2006/relationships/slideMaster" Target="slideMasters/slideMaster99.xml"/><Relationship Id="rId123" Type="http://schemas.openxmlformats.org/officeDocument/2006/relationships/slide" Target="slides/slide5.xml"/><Relationship Id="rId144" Type="http://schemas.openxmlformats.org/officeDocument/2006/relationships/slide" Target="slides/slide26.xml"/><Relationship Id="rId90" Type="http://schemas.openxmlformats.org/officeDocument/2006/relationships/slideMaster" Target="slideMasters/slideMaster87.xml"/><Relationship Id="rId165" Type="http://schemas.openxmlformats.org/officeDocument/2006/relationships/viewProps" Target="viewProps.xml"/><Relationship Id="rId27" Type="http://schemas.openxmlformats.org/officeDocument/2006/relationships/slideMaster" Target="slideMasters/slideMaster24.xml"/><Relationship Id="rId48" Type="http://schemas.openxmlformats.org/officeDocument/2006/relationships/slideMaster" Target="slideMasters/slideMaster45.xml"/><Relationship Id="rId69" Type="http://schemas.openxmlformats.org/officeDocument/2006/relationships/slideMaster" Target="slideMasters/slideMaster66.xml"/><Relationship Id="rId113" Type="http://schemas.openxmlformats.org/officeDocument/2006/relationships/slideMaster" Target="slideMasters/slideMaster110.xml"/><Relationship Id="rId134" Type="http://schemas.openxmlformats.org/officeDocument/2006/relationships/slide" Target="slides/slide16.xml"/><Relationship Id="rId80" Type="http://schemas.openxmlformats.org/officeDocument/2006/relationships/slideMaster" Target="slideMasters/slideMaster77.xml"/><Relationship Id="rId155"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92BA91F5-E4CB-4FF1-A50D-87F49B5BE5E3}" type="datetimeFigureOut">
              <a:rPr lang="en-US" smtClean="0"/>
              <a:pPr/>
              <a:t>11/25/2018</a:t>
            </a:fld>
            <a:endParaRPr lang="en-US"/>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A6477E1F-B5F6-4595-8341-C719813DA870}" type="slidenum">
              <a:rPr lang="en-US" smtClean="0"/>
              <a:pPr/>
              <a:t>‹#›</a:t>
            </a:fld>
            <a:endParaRPr lang="en-US"/>
          </a:p>
        </p:txBody>
      </p:sp>
    </p:spTree>
    <p:extLst>
      <p:ext uri="{BB962C8B-B14F-4D97-AF65-F5344CB8AC3E}">
        <p14:creationId xmlns:p14="http://schemas.microsoft.com/office/powerpoint/2010/main" val="2595510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79EB807-561B-4D00-A2ED-61B5A84D3141}" type="slidenum">
              <a:rPr lang="en-GB"/>
              <a:pPr>
                <a:defRPr/>
              </a:pPr>
              <a:t>‹#›</a:t>
            </a:fld>
            <a:endParaRPr lang="en-GB"/>
          </a:p>
        </p:txBody>
      </p:sp>
    </p:spTree>
    <p:extLst>
      <p:ext uri="{BB962C8B-B14F-4D97-AF65-F5344CB8AC3E}">
        <p14:creationId xmlns:p14="http://schemas.microsoft.com/office/powerpoint/2010/main" val="4122249264"/>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000" kern="1200">
        <a:solidFill>
          <a:schemeClr val="tx1"/>
        </a:solidFill>
        <a:latin typeface="+mj-lt"/>
        <a:ea typeface="+mn-ea"/>
        <a:cs typeface="+mn-cs"/>
      </a:defRPr>
    </a:lvl1pPr>
    <a:lvl2pPr marL="457200" algn="just" rtl="0" eaLnBrk="0" fontAlgn="base" hangingPunct="0">
      <a:spcBef>
        <a:spcPct val="30000"/>
      </a:spcBef>
      <a:spcAft>
        <a:spcPct val="0"/>
      </a:spcAft>
      <a:defRPr sz="1000" kern="1200">
        <a:solidFill>
          <a:schemeClr val="tx1"/>
        </a:solidFill>
        <a:latin typeface="+mj-lt"/>
        <a:ea typeface="+mn-ea"/>
        <a:cs typeface="+mn-cs"/>
      </a:defRPr>
    </a:lvl2pPr>
    <a:lvl3pPr marL="914400" algn="just" rtl="0" eaLnBrk="0" fontAlgn="base" hangingPunct="0">
      <a:spcBef>
        <a:spcPct val="30000"/>
      </a:spcBef>
      <a:spcAft>
        <a:spcPct val="0"/>
      </a:spcAft>
      <a:defRPr sz="1000" kern="1200">
        <a:solidFill>
          <a:schemeClr val="tx1"/>
        </a:solidFill>
        <a:latin typeface="+mj-lt"/>
        <a:ea typeface="+mn-ea"/>
        <a:cs typeface="+mn-cs"/>
      </a:defRPr>
    </a:lvl3pPr>
    <a:lvl4pPr marL="1371600" algn="just" rtl="0" eaLnBrk="0" fontAlgn="base" hangingPunct="0">
      <a:spcBef>
        <a:spcPct val="30000"/>
      </a:spcBef>
      <a:spcAft>
        <a:spcPct val="0"/>
      </a:spcAft>
      <a:defRPr sz="1000" kern="1200">
        <a:solidFill>
          <a:schemeClr val="tx1"/>
        </a:solidFill>
        <a:latin typeface="+mj-lt"/>
        <a:ea typeface="+mn-ea"/>
        <a:cs typeface="+mn-cs"/>
      </a:defRPr>
    </a:lvl4pPr>
    <a:lvl5pPr marL="1828800" algn="just" rtl="0" eaLnBrk="0" fontAlgn="base" hangingPunct="0">
      <a:spcBef>
        <a:spcPct val="30000"/>
      </a:spcBef>
      <a:spcAft>
        <a:spcPct val="0"/>
      </a:spcAft>
      <a:defRPr sz="10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636553A-247A-4283-B980-A30D32508233}" type="slidenum">
              <a:rPr lang="en-GB" smtClean="0"/>
              <a:pPr/>
              <a:t>1</a:t>
            </a:fld>
            <a:endParaRPr lang="en-GB" smtClean="0"/>
          </a:p>
        </p:txBody>
      </p:sp>
      <p:sp>
        <p:nvSpPr>
          <p:cNvPr id="276483" name="Rectangle 2"/>
          <p:cNvSpPr>
            <a:spLocks noGrp="1" noRot="1" noChangeAspect="1" noChangeArrowheads="1" noTextEdit="1"/>
          </p:cNvSpPr>
          <p:nvPr>
            <p:ph type="sldImg"/>
          </p:nvPr>
        </p:nvSpPr>
        <p:spPr>
          <a:xfrm>
            <a:off x="854075" y="747713"/>
            <a:ext cx="4962525" cy="3721100"/>
          </a:xfrm>
          <a:ln/>
        </p:spPr>
      </p:sp>
      <p:sp>
        <p:nvSpPr>
          <p:cNvPr id="276484" name="Rectangle 3"/>
          <p:cNvSpPr>
            <a:spLocks noGrp="1" noChangeArrowheads="1"/>
          </p:cNvSpPr>
          <p:nvPr>
            <p:ph type="body" idx="1"/>
          </p:nvPr>
        </p:nvSpPr>
        <p:spPr>
          <a:xfrm>
            <a:off x="666750" y="4716463"/>
            <a:ext cx="5335588" cy="446405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0AF841CA-15C5-407B-96D8-4808A8879719}" type="slidenum">
              <a:rPr lang="en-GB" smtClean="0"/>
              <a:pPr/>
              <a:t>10</a:t>
            </a:fld>
            <a:endParaRPr lang="en-GB"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solidFill>
              <a:schemeClr val="tx1"/>
            </a:solid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Effectively used, they can prevent the user interface from being tied up while the program is performing a lengthy operation. Creating multiple threads help you in writing programs that utilize CPU to</a:t>
            </a:r>
            <a:r>
              <a:rPr lang="en-US" sz="1200" baseline="0" dirty="0" smtClean="0">
                <a:latin typeface="+mn-lt"/>
              </a:rPr>
              <a:t> the maximum. This is because idle time of CPU is minimized.</a:t>
            </a:r>
            <a:r>
              <a:rPr lang="en-US" sz="1200" dirty="0" smtClean="0">
                <a:latin typeface="+mn-lt"/>
              </a:rPr>
              <a:t>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endParaRPr lang="en-US" sz="1200" dirty="0" smtClean="0">
              <a:latin typeface="+mn-lt"/>
            </a:endParaRPr>
          </a:p>
          <a:p>
            <a:pPr eaLnBrk="1" hangingPunct="1"/>
            <a:r>
              <a:rPr lang="en-US" sz="1200" dirty="0" smtClean="0">
                <a:latin typeface="+mn-lt"/>
              </a:rPr>
              <a:t>In the traditional single-threaded environment with reference to the aforesaid example, the CPU remains idle till the I/O instruction returns wasting precious CPU cycles.</a:t>
            </a:r>
          </a:p>
          <a:p>
            <a:pPr eaLnBrk="1" hangingPunct="1"/>
            <a:endParaRPr lang="en-US" sz="1200" dirty="0" smtClean="0">
              <a:latin typeface="+mn-lt"/>
            </a:endParaRPr>
          </a:p>
          <a:p>
            <a:pPr eaLnBrk="1" hangingPunct="1"/>
            <a:r>
              <a:rPr lang="en-US" sz="1200" dirty="0" smtClean="0">
                <a:latin typeface="+mn-lt"/>
              </a:rPr>
              <a:t>Creating multiple threads help you in writing programs that utilize CPU to</a:t>
            </a:r>
            <a:r>
              <a:rPr lang="en-US" sz="1200" baseline="0" dirty="0" smtClean="0">
                <a:latin typeface="+mn-lt"/>
              </a:rPr>
              <a:t> the maximum. This is because idle time of CPU is minimized.</a:t>
            </a:r>
            <a:endParaRPr lang="en-US" sz="1200" dirty="0" smtClean="0">
              <a:latin typeface="+mn-lt"/>
            </a:endParaRPr>
          </a:p>
          <a:p>
            <a:pPr eaLnBrk="1" hangingPunct="1"/>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E6DABA28-CC5E-4441-8805-9EC7E0DDF1DD}" type="slidenum">
              <a:rPr lang="en-GB" smtClean="0"/>
              <a:pPr/>
              <a:t>11</a:t>
            </a:fld>
            <a:endParaRPr lang="en-GB"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solidFill>
              <a:schemeClr val="tx1"/>
            </a:solidFill>
          </a:ln>
        </p:spPr>
        <p:txBody>
          <a:bodyPr/>
          <a:lstStyle/>
          <a:p>
            <a:pPr eaLnBrk="1" hangingPunct="1"/>
            <a:r>
              <a:rPr lang="en-US" sz="1200" kern="1200" dirty="0" smtClean="0">
                <a:solidFill>
                  <a:schemeClr val="tx1"/>
                </a:solidFill>
                <a:latin typeface="+mn-lt"/>
                <a:ea typeface="+mn-ea"/>
                <a:cs typeface="+mn-cs"/>
              </a:rPr>
              <a:t>It can also result in one part of a program (say one that deals with network I/O) dominating and using CPU time, and in the process, preventing any other part of the program from being processed.</a:t>
            </a:r>
          </a:p>
          <a:p>
            <a:pPr eaLnBrk="1" hangingPunct="1"/>
            <a:endParaRPr lang="en-GB" dirty="0" smtClean="0"/>
          </a:p>
          <a:p>
            <a:pPr eaLnBrk="1" hangingPunct="1"/>
            <a:endParaRPr lang="en-US" dirty="0" smtClean="0"/>
          </a:p>
          <a:p>
            <a:pPr eaLnBrk="1" hangingPunct="1"/>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12</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87D88ED-2BC2-49C2-BD22-68BE9AD8ED89}" type="slidenum">
              <a:rPr lang="en-GB" smtClean="0"/>
              <a:pPr/>
              <a:t>13</a:t>
            </a:fld>
            <a:endParaRPr lang="en-GB"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solidFill>
              <a:schemeClr val="tx1"/>
            </a:solidFill>
          </a:ln>
        </p:spPr>
        <p:txBody>
          <a:bodyPr/>
          <a:lstStyle/>
          <a:p>
            <a:pPr algn="just" rtl="0" eaLnBrk="1" fontAlgn="base" hangingPunct="1">
              <a:spcBef>
                <a:spcPct val="30000"/>
              </a:spcBef>
              <a:spcAft>
                <a:spcPct val="0"/>
              </a:spcAft>
            </a:pPr>
            <a:r>
              <a:rPr lang="en-US" sz="1200" kern="1200" dirty="0" smtClean="0">
                <a:solidFill>
                  <a:schemeClr val="tx1"/>
                </a:solidFill>
                <a:latin typeface="+mn-lt"/>
                <a:ea typeface="+mn-ea"/>
                <a:cs typeface="+mn-cs"/>
              </a:rPr>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A57364AB-D681-4B6E-A8BD-B08474F8AA42}" type="slidenum">
              <a:rPr lang="en-GB" smtClean="0"/>
              <a:pPr/>
              <a:t>14</a:t>
            </a:fld>
            <a:endParaRPr lang="en-GB" smtClean="0"/>
          </a:p>
        </p:txBody>
      </p:sp>
      <p:sp>
        <p:nvSpPr>
          <p:cNvPr id="290819" name="Rectangle 2"/>
          <p:cNvSpPr>
            <a:spLocks noGrp="1" noRot="1" noChangeAspect="1" noChangeArrowheads="1" noTextEdit="1"/>
          </p:cNvSpPr>
          <p:nvPr>
            <p:ph type="sldImg"/>
          </p:nvPr>
        </p:nvSpPr>
        <p:spPr>
          <a:xfrm>
            <a:off x="854075" y="744538"/>
            <a:ext cx="4964113" cy="3722687"/>
          </a:xfrm>
          <a:ln/>
        </p:spPr>
      </p:sp>
      <p:sp>
        <p:nvSpPr>
          <p:cNvPr id="29082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16463"/>
            <a:ext cx="5563394" cy="4467225"/>
          </a:xfrm>
          <a:ln>
            <a:solidFill>
              <a:schemeClr val="tx1"/>
            </a:solidFill>
          </a:ln>
        </p:spPr>
        <p:txBody>
          <a:bodyPr>
            <a:normAutofit/>
          </a:bodyPr>
          <a:lstStyle/>
          <a:p>
            <a:pPr algn="l"/>
            <a:r>
              <a:rPr lang="en-US" sz="1200" b="1" kern="1200" dirty="0" smtClean="0">
                <a:solidFill>
                  <a:schemeClr val="tx1"/>
                </a:solidFill>
                <a:latin typeface="+mn-lt"/>
                <a:ea typeface="+mn-ea"/>
                <a:cs typeface="+mn-cs"/>
              </a:rPr>
              <a:t>New state : </a:t>
            </a:r>
            <a:r>
              <a:rPr lang="en-US" sz="1200" kern="1200" dirty="0" smtClean="0">
                <a:solidFill>
                  <a:schemeClr val="tx1"/>
                </a:solidFill>
                <a:latin typeface="+mn-lt"/>
                <a:ea typeface="+mn-ea"/>
                <a:cs typeface="+mn-cs"/>
              </a:rPr>
              <a:t>When you create a thread instance, the thread is considered to be in “New” state. In this state, the thread is considered “</a:t>
            </a:r>
            <a:r>
              <a:rPr lang="en-US" sz="1200" kern="1200" dirty="0" err="1" smtClean="0">
                <a:solidFill>
                  <a:schemeClr val="tx1"/>
                </a:solidFill>
                <a:latin typeface="+mn-lt"/>
                <a:ea typeface="+mn-ea"/>
                <a:cs typeface="+mn-cs"/>
              </a:rPr>
              <a:t>NotAlive</a:t>
            </a:r>
            <a:r>
              <a:rPr lang="en-US" sz="1200" kern="1200" dirty="0" smtClean="0">
                <a:solidFill>
                  <a:schemeClr val="tx1"/>
                </a:solidFill>
                <a:latin typeface="+mn-lt"/>
                <a:ea typeface="+mn-ea"/>
                <a:cs typeface="+mn-cs"/>
              </a:rPr>
              <a:t>”.</a:t>
            </a:r>
          </a:p>
          <a:p>
            <a:pPr algn="l"/>
            <a:endParaRPr lang="en-US" sz="1200" kern="1200" dirty="0" smtClean="0">
              <a:solidFill>
                <a:schemeClr val="tx1"/>
              </a:solidFill>
              <a:latin typeface="+mn-lt"/>
              <a:ea typeface="+mn-ea"/>
              <a:cs typeface="+mn-cs"/>
            </a:endParaRPr>
          </a:p>
          <a:p>
            <a:pPr algn="just"/>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or “Ready-to-run” state : </a:t>
            </a:r>
            <a:r>
              <a:rPr lang="en-US" sz="1200" kern="1200" dirty="0" smtClean="0">
                <a:solidFill>
                  <a:schemeClr val="tx1"/>
                </a:solidFill>
                <a:latin typeface="+mn-lt"/>
                <a:ea typeface="+mn-ea"/>
                <a:cs typeface="+mn-cs"/>
              </a:rPr>
              <a:t>When you call the start() method on the thread instance, the thread enters the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or “Ready-to-run” state. This thread can return to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multiple times after either running or coming back from blocked state. While the thread is in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it is waiting for a turn on the processor. </a:t>
            </a:r>
          </a:p>
          <a:p>
            <a:pPr algn="just"/>
            <a:endParaRPr lang="en-US" sz="1200" kern="1200" dirty="0" smtClean="0">
              <a:solidFill>
                <a:schemeClr val="tx1"/>
              </a:solidFill>
              <a:latin typeface="+mn-lt"/>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mn-lt"/>
                <a:ea typeface="+mn-ea"/>
                <a:cs typeface="+mn-cs"/>
              </a:rPr>
              <a:t>Running state : </a:t>
            </a:r>
            <a:r>
              <a:rPr lang="en-US" sz="1200" kern="1200" dirty="0" smtClean="0">
                <a:solidFill>
                  <a:schemeClr val="tx1"/>
                </a:solidFill>
                <a:latin typeface="+mn-lt"/>
                <a:ea typeface="+mn-ea"/>
                <a:cs typeface="+mn-cs"/>
              </a:rPr>
              <a:t>When the thread scheduler selects this thread to run from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pool, this thread enter the “Running” state.  “Running” state means the thread is currently executing.  </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Dead State</a:t>
            </a:r>
            <a:r>
              <a:rPr lang="en-US" sz="1200" kern="1200" dirty="0" smtClean="0">
                <a:solidFill>
                  <a:schemeClr val="tx1"/>
                </a:solidFill>
                <a:latin typeface="+mn-lt"/>
                <a:ea typeface="+mn-ea"/>
                <a:cs typeface="+mn-cs"/>
              </a:rPr>
              <a:t> : When the run() method of a thread completes execution, the thread goes into the “Dead” state.  In other words, when the thread is terminated, it enters “Dead” state.</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“Not </a:t>
            </a:r>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State :  A thread can enter “Not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for various reasons. It can enter this state because it is waiting for resources that are held by other threads. It can also enter this state due t invocation of sleep() or join()methods on this thread. </a:t>
            </a:r>
          </a:p>
          <a:p>
            <a:pPr algn="just"/>
            <a:endParaRPr lang="en-US" sz="1200" dirty="0">
              <a:latin typeface="+mn-lt"/>
            </a:endParaRPr>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E78F9794-E520-4DD7-9415-70D439CBC50E}" type="slidenum">
              <a:rPr lang="en-GB" smtClean="0"/>
              <a:pPr/>
              <a:t>16</a:t>
            </a:fld>
            <a:endParaRPr lang="en-GB" smtClean="0"/>
          </a:p>
        </p:txBody>
      </p:sp>
      <p:sp>
        <p:nvSpPr>
          <p:cNvPr id="291843" name="Rectangle 2"/>
          <p:cNvSpPr>
            <a:spLocks noGrp="1" noRot="1" noChangeAspect="1" noChangeArrowheads="1" noTextEdit="1"/>
          </p:cNvSpPr>
          <p:nvPr>
            <p:ph type="sldImg"/>
          </p:nvPr>
        </p:nvSpPr>
        <p:spPr>
          <a:xfrm>
            <a:off x="854075" y="744538"/>
            <a:ext cx="4964113" cy="3722687"/>
          </a:xfrm>
          <a:ln/>
        </p:spPr>
      </p:sp>
      <p:sp>
        <p:nvSpPr>
          <p:cNvPr id="291844"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endParaRPr lang="en-US" sz="1200" dirty="0" smtClean="0">
              <a:latin typeface="+mn-lt"/>
            </a:endParaRPr>
          </a:p>
          <a:p>
            <a:pPr lvl="1" eaLnBrk="1" hangingPunct="1">
              <a:spcBef>
                <a:spcPct val="0"/>
              </a:spcBef>
              <a:buFontTx/>
              <a:buChar char="•"/>
            </a:pPr>
            <a:r>
              <a:rPr lang="en-US" sz="1200" dirty="0" smtClean="0">
                <a:latin typeface="+mn-lt"/>
              </a:rPr>
              <a:t> It is the parent thread from which other child threads will be</a:t>
            </a:r>
          </a:p>
          <a:p>
            <a:pPr lvl="1" eaLnBrk="1" hangingPunct="1">
              <a:spcBef>
                <a:spcPct val="0"/>
              </a:spcBef>
            </a:pPr>
            <a:r>
              <a:rPr lang="en-US" sz="1200" dirty="0" smtClean="0">
                <a:latin typeface="+mn-lt"/>
              </a:rPr>
              <a:t>   spawned or created. </a:t>
            </a:r>
          </a:p>
          <a:p>
            <a:pPr lvl="1" eaLnBrk="1" hangingPunct="1">
              <a:spcBef>
                <a:spcPct val="0"/>
              </a:spcBef>
              <a:buFontTx/>
              <a:buChar char="•"/>
            </a:pPr>
            <a:r>
              <a:rPr lang="en-US" sz="1200" dirty="0" smtClean="0">
                <a:latin typeface="+mn-lt"/>
              </a:rPr>
              <a:t> When the last non-daemon thread stops, the program</a:t>
            </a:r>
          </a:p>
          <a:p>
            <a:pPr lvl="1" eaLnBrk="1" hangingPunct="1">
              <a:spcBef>
                <a:spcPct val="0"/>
              </a:spcBef>
            </a:pPr>
            <a:r>
              <a:rPr lang="en-US" sz="1200" dirty="0" smtClean="0">
                <a:latin typeface="+mn-lt"/>
              </a:rPr>
              <a:t>   terminates.</a:t>
            </a:r>
          </a:p>
          <a:p>
            <a:pPr eaLnBrk="1" hangingPunct="1">
              <a:buFontTx/>
              <a:buChar char="•"/>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2AC3CB8A-D5FD-43E7-B995-469210BDCA88}" type="slidenum">
              <a:rPr lang="en-GB" smtClean="0"/>
              <a:pPr/>
              <a:t>17</a:t>
            </a:fld>
            <a:endParaRPr lang="en-GB" smtClean="0"/>
          </a:p>
        </p:txBody>
      </p:sp>
      <p:sp>
        <p:nvSpPr>
          <p:cNvPr id="294915" name="Rectangle 2"/>
          <p:cNvSpPr>
            <a:spLocks noGrp="1" noRot="1" noChangeAspect="1" noChangeArrowheads="1" noTextEdit="1"/>
          </p:cNvSpPr>
          <p:nvPr>
            <p:ph type="sldImg"/>
          </p:nvPr>
        </p:nvSpPr>
        <p:spPr>
          <a:xfrm>
            <a:off x="854075" y="744538"/>
            <a:ext cx="4964113" cy="3722687"/>
          </a:xfrm>
          <a:ln/>
        </p:spPr>
      </p:sp>
      <p:sp>
        <p:nvSpPr>
          <p:cNvPr id="294916" name="Rectangle 3"/>
          <p:cNvSpPr>
            <a:spLocks noGrp="1" noChangeArrowheads="1"/>
          </p:cNvSpPr>
          <p:nvPr>
            <p:ph type="body" idx="1"/>
          </p:nvPr>
        </p:nvSpPr>
        <p:spPr>
          <a:xfrm>
            <a:off x="668338" y="4583113"/>
            <a:ext cx="5334000" cy="4600575"/>
          </a:xfrm>
          <a:noFill/>
          <a:ln>
            <a:solidFill>
              <a:schemeClr val="tx1"/>
            </a:solidFill>
          </a:ln>
        </p:spPr>
        <p:txBody>
          <a:bodyPr/>
          <a:lstStyle/>
          <a:p>
            <a:pPr algn="just" rtl="0" eaLnBrk="1" fontAlgn="base" hangingPunct="1">
              <a:spcAft>
                <a:spcPct val="0"/>
              </a:spcAft>
            </a:pPr>
            <a:r>
              <a:rPr lang="en-US" sz="1200" kern="1200" dirty="0" smtClean="0">
                <a:solidFill>
                  <a:schemeClr val="tx1"/>
                </a:solidFill>
                <a:latin typeface="+mn-lt"/>
                <a:ea typeface="+mn-ea"/>
                <a:cs typeface="+mn-cs"/>
              </a:rPr>
              <a:t>The output of the code will be something like:</a:t>
            </a:r>
          </a:p>
          <a:p>
            <a:pPr algn="just" rtl="0" eaLnBrk="1" fontAlgn="base" hangingPunct="1">
              <a:spcAft>
                <a:spcPct val="0"/>
              </a:spcAft>
            </a:pPr>
            <a:r>
              <a:rPr lang="en-US" sz="1200" kern="1200" dirty="0" smtClean="0">
                <a:solidFill>
                  <a:schemeClr val="tx1"/>
                </a:solidFill>
                <a:latin typeface="+mn-lt"/>
                <a:ea typeface="+mn-ea"/>
                <a:cs typeface="+mn-cs"/>
              </a:rPr>
              <a:t>Current Thread : Thread[main,5,main]</a:t>
            </a:r>
          </a:p>
          <a:p>
            <a:pPr algn="just" rtl="0" eaLnBrk="1" fontAlgn="base" hangingPunct="1">
              <a:spcAft>
                <a:spcPct val="0"/>
              </a:spcAft>
            </a:pPr>
            <a:r>
              <a:rPr lang="en-US" sz="1200" kern="1200" dirty="0" smtClean="0">
                <a:solidFill>
                  <a:schemeClr val="tx1"/>
                </a:solidFill>
                <a:latin typeface="+mn-lt"/>
                <a:ea typeface="+mn-ea"/>
                <a:cs typeface="+mn-cs"/>
              </a:rPr>
              <a:t>New name of the thread:  Thread[Demo Thread,5,main]</a:t>
            </a:r>
          </a:p>
          <a:p>
            <a:pPr algn="just" rtl="0" eaLnBrk="1" fontAlgn="base" hangingPunct="1">
              <a:spcAft>
                <a:spcPct val="0"/>
              </a:spcAft>
            </a:pPr>
            <a:r>
              <a:rPr lang="en-US" sz="1200" kern="1200" dirty="0" smtClean="0">
                <a:solidFill>
                  <a:schemeClr val="tx1"/>
                </a:solidFill>
                <a:latin typeface="+mn-lt"/>
                <a:ea typeface="+mn-ea"/>
                <a:cs typeface="+mn-cs"/>
              </a:rPr>
              <a:t>The first line in the aforesaid output tells you that the name of the thread is main; it has a priority of 5 which as you will see later is the normal priority for a thread, and it belongs to a thread group called main. </a:t>
            </a: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After invoking the</a:t>
            </a:r>
            <a:r>
              <a:rPr lang="en-US" sz="1200" dirty="0" smtClean="0">
                <a:latin typeface="+mn-lt"/>
              </a:rPr>
              <a:t>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sleep() method forces the thread(from which</a:t>
            </a:r>
            <a:r>
              <a:rPr lang="en-US" sz="1200" baseline="0" dirty="0" smtClean="0">
                <a:latin typeface="+mn-lt"/>
              </a:rPr>
              <a:t> it is called) to suspend execution temporarily. The duration of this suspension depends on the argument which is supplied. The argument supplied denotes the sleep duration in milliseconds.</a:t>
            </a:r>
            <a:r>
              <a:rPr lang="en-US" sz="1200" dirty="0" smtClean="0">
                <a:latin typeface="+mn-lt"/>
              </a:rPr>
              <a:t>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D7699150-24BE-4A4E-8F09-7958393C3C5B}" type="slidenum">
              <a:rPr lang="en-GB" smtClean="0"/>
              <a:pPr/>
              <a:t>18</a:t>
            </a:fld>
            <a:endParaRPr lang="en-GB" smtClean="0"/>
          </a:p>
        </p:txBody>
      </p:sp>
      <p:sp>
        <p:nvSpPr>
          <p:cNvPr id="295939" name="Rectangle 2"/>
          <p:cNvSpPr>
            <a:spLocks noGrp="1" noRot="1" noChangeAspect="1" noChangeArrowheads="1" noTextEdit="1"/>
          </p:cNvSpPr>
          <p:nvPr>
            <p:ph type="sldImg"/>
          </p:nvPr>
        </p:nvSpPr>
        <p:spPr>
          <a:xfrm>
            <a:off x="854075" y="744538"/>
            <a:ext cx="4964113" cy="3722687"/>
          </a:xfrm>
          <a:ln/>
        </p:spPr>
      </p:sp>
      <p:sp>
        <p:nvSpPr>
          <p:cNvPr id="295940" name="Rectangle 3"/>
          <p:cNvSpPr>
            <a:spLocks noGrp="1" noChangeArrowheads="1"/>
          </p:cNvSpPr>
          <p:nvPr>
            <p:ph type="body" idx="1"/>
          </p:nvPr>
        </p:nvSpPr>
        <p:spPr>
          <a:xfrm>
            <a:off x="668338" y="4583113"/>
            <a:ext cx="5334000" cy="4600575"/>
          </a:xfrm>
          <a:noFill/>
          <a:ln>
            <a:solidFill>
              <a:schemeClr val="tx1"/>
            </a:solidFill>
          </a:ln>
        </p:spPr>
        <p:txBody>
          <a:bodyPr/>
          <a:lstStyle/>
          <a:p>
            <a:pPr eaLnBrk="1" hangingPunct="1"/>
            <a:r>
              <a:rPr lang="en-US" sz="1200" dirty="0" smtClean="0">
                <a:latin typeface="+mn-lt"/>
              </a:rPr>
              <a:t>The output of the code will be something like:</a:t>
            </a:r>
          </a:p>
          <a:p>
            <a:pPr eaLnBrk="1" hangingPunct="1"/>
            <a:r>
              <a:rPr lang="en-US" sz="1200" dirty="0" smtClean="0">
                <a:latin typeface="+mn-lt"/>
              </a:rPr>
              <a:t>Current Thread : Thread[main,5,main]</a:t>
            </a:r>
          </a:p>
          <a:p>
            <a:pPr eaLnBrk="1" hangingPunct="1"/>
            <a:r>
              <a:rPr lang="en-US" sz="1200" dirty="0" smtClean="0">
                <a:latin typeface="+mn-lt"/>
              </a:rPr>
              <a:t>New name of the thread:  Thread[Demo Thread,5,main]</a:t>
            </a:r>
          </a:p>
          <a:p>
            <a:pPr eaLnBrk="1" hangingPunct="1"/>
            <a:r>
              <a:rPr lang="en-US" sz="1200" dirty="0" smtClean="0">
                <a:latin typeface="+mn-lt"/>
              </a:rPr>
              <a:t>The first line in the aforesaid output tells you that the name of the thread is main; it has a priority of 5 which as you will see later is the normal priority for a thread, and it belongs to a thread group called main. </a:t>
            </a:r>
          </a:p>
          <a:p>
            <a:pPr eaLnBrk="1" hangingPunct="1"/>
            <a:r>
              <a:rPr lang="en-US" sz="1200" dirty="0" smtClean="0">
                <a:latin typeface="+mn-lt"/>
              </a:rPr>
              <a:t>After invoking the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a:t>
            </a:r>
            <a:r>
              <a:rPr lang="en-US" sz="1200" b="1" dirty="0" smtClean="0">
                <a:latin typeface="+mn-lt"/>
              </a:rPr>
              <a:t>sleep()</a:t>
            </a:r>
            <a:r>
              <a:rPr lang="en-US" sz="1200" dirty="0" smtClean="0">
                <a:latin typeface="+mn-lt"/>
              </a:rPr>
              <a:t> method causes the thread from which it is called to suspend execution for the specified period of milliseconds.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There is an overloaded form of </a:t>
            </a:r>
            <a:r>
              <a:rPr lang="en-US" sz="1200" b="1" dirty="0" smtClean="0">
                <a:latin typeface="+mn-lt"/>
              </a:rPr>
              <a:t>sleep( ) </a:t>
            </a:r>
            <a:r>
              <a:rPr lang="en-US" sz="1200" dirty="0" smtClean="0">
                <a:latin typeface="+mn-lt"/>
              </a:rPr>
              <a:t>which allows you to specify the sleep period in terms of milliseconds and nanoseconds. This form of the </a:t>
            </a:r>
            <a:r>
              <a:rPr lang="en-US" sz="1200" b="1" dirty="0" smtClean="0">
                <a:latin typeface="+mn-lt"/>
              </a:rPr>
              <a:t>sleep() </a:t>
            </a:r>
            <a:r>
              <a:rPr lang="en-US" sz="1200" dirty="0" smtClean="0">
                <a:latin typeface="+mn-lt"/>
              </a:rPr>
              <a:t>method is useful in environments that allow timing periods as short as nanoseconds, i.e., extremely powerful and fast processor architectures.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a:p>
            <a:pPr eaLnBrk="1" hangingPunct="1"/>
            <a:r>
              <a:rPr lang="en-US" sz="1200" dirty="0" smtClean="0">
                <a:latin typeface="+mn-lt"/>
              </a:rPr>
              <a:t> </a:t>
            </a:r>
          </a:p>
          <a:p>
            <a:pPr eaLnBrk="1" hangingPunct="1"/>
            <a:endParaRPr lang="en-US" sz="1200" dirty="0" smtClean="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6EA422A-5453-4165-AD57-CF9E3664B36F}" type="slidenum">
              <a:rPr lang="en-GB" smtClean="0"/>
              <a:pPr/>
              <a:t>19</a:t>
            </a:fld>
            <a:endParaRPr lang="en-GB" smtClean="0"/>
          </a:p>
        </p:txBody>
      </p:sp>
      <p:sp>
        <p:nvSpPr>
          <p:cNvPr id="297987" name="Rectangle 2"/>
          <p:cNvSpPr>
            <a:spLocks noGrp="1" noRot="1" noChangeAspect="1" noChangeArrowheads="1" noTextEdit="1"/>
          </p:cNvSpPr>
          <p:nvPr>
            <p:ph type="sldImg"/>
          </p:nvPr>
        </p:nvSpPr>
        <p:spPr>
          <a:xfrm>
            <a:off x="854075" y="744538"/>
            <a:ext cx="4964113" cy="3722687"/>
          </a:xfrm>
          <a:ln/>
        </p:spPr>
      </p:sp>
      <p:sp>
        <p:nvSpPr>
          <p:cNvPr id="297988"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The declaration of </a:t>
            </a:r>
            <a:r>
              <a:rPr lang="en-US" sz="1200" b="1" dirty="0" smtClean="0">
                <a:latin typeface="+mn-lt"/>
              </a:rPr>
              <a:t>run( ) </a:t>
            </a:r>
            <a:r>
              <a:rPr lang="en-US" sz="1200" dirty="0" smtClean="0">
                <a:latin typeface="+mn-lt"/>
              </a:rPr>
              <a:t>is as follows: </a:t>
            </a:r>
          </a:p>
          <a:p>
            <a:pPr eaLnBrk="1" hangingPunct="1"/>
            <a:r>
              <a:rPr lang="en-US" sz="1200" b="1" dirty="0" smtClean="0">
                <a:latin typeface="+mn-lt"/>
              </a:rPr>
              <a:t>public void run( )</a:t>
            </a:r>
          </a:p>
          <a:p>
            <a:pPr eaLnBrk="1" hangingPunct="1"/>
            <a:endParaRPr lang="en-US" sz="1200" dirty="0" smtClean="0">
              <a:latin typeface="+mn-lt"/>
            </a:endParaRPr>
          </a:p>
          <a:p>
            <a:pPr eaLnBrk="1" hangingPunct="1"/>
            <a:r>
              <a:rPr lang="en-US" sz="1200" dirty="0" smtClean="0">
                <a:latin typeface="+mn-lt"/>
              </a:rPr>
              <a:t>The code that is going to run</a:t>
            </a:r>
            <a:r>
              <a:rPr lang="en-US" sz="1200" baseline="0" dirty="0" smtClean="0">
                <a:latin typeface="+mn-lt"/>
              </a:rPr>
              <a:t> as a thread, must be placed within run() method</a:t>
            </a:r>
            <a:r>
              <a:rPr lang="en-US" sz="1200" dirty="0" smtClean="0">
                <a:latin typeface="+mn-lt"/>
              </a:rPr>
              <a:t>. Just like any other</a:t>
            </a:r>
            <a:r>
              <a:rPr lang="en-US" sz="1200" baseline="0" dirty="0" smtClean="0">
                <a:latin typeface="+mn-lt"/>
              </a:rPr>
              <a:t> java method, you can place any code within</a:t>
            </a:r>
            <a:r>
              <a:rPr lang="en-US" sz="1200" dirty="0" smtClean="0">
                <a:latin typeface="+mn-lt"/>
              </a:rPr>
              <a:t> </a:t>
            </a:r>
            <a:r>
              <a:rPr lang="en-US" sz="1200" b="1" dirty="0" smtClean="0">
                <a:latin typeface="+mn-lt"/>
              </a:rPr>
              <a:t>run(). </a:t>
            </a:r>
            <a:r>
              <a:rPr lang="en-US" sz="1200" dirty="0" smtClean="0">
                <a:latin typeface="+mn-lt"/>
              </a:rPr>
              <a:t> It</a:t>
            </a:r>
            <a:r>
              <a:rPr lang="en-US" sz="1200" baseline="0" dirty="0" smtClean="0">
                <a:latin typeface="+mn-lt"/>
              </a:rPr>
              <a:t> can call</a:t>
            </a:r>
            <a:r>
              <a:rPr lang="en-US" sz="1200" dirty="0" smtClean="0">
                <a:latin typeface="+mn-lt"/>
              </a:rPr>
              <a:t> other methods and declare its own local variables, just like main(). </a:t>
            </a:r>
            <a:r>
              <a:rPr lang="en-US" sz="1200" b="1" dirty="0" smtClean="0">
                <a:latin typeface="+mn-lt"/>
              </a:rPr>
              <a:t>run() </a:t>
            </a:r>
            <a:r>
              <a:rPr lang="en-US" sz="1200" dirty="0" smtClean="0">
                <a:latin typeface="+mn-lt"/>
              </a:rPr>
              <a:t>is the entry point for another, concurrent thread of execution within our</a:t>
            </a:r>
            <a:r>
              <a:rPr lang="en-US" sz="1200" baseline="0" dirty="0" smtClean="0">
                <a:latin typeface="+mn-lt"/>
              </a:rPr>
              <a:t> </a:t>
            </a:r>
            <a:r>
              <a:rPr lang="en-US" sz="1200" dirty="0" smtClean="0">
                <a:latin typeface="+mn-lt"/>
              </a:rPr>
              <a:t>program. This thread will end when </a:t>
            </a:r>
            <a:r>
              <a:rPr lang="en-US" sz="1200" b="1" dirty="0" smtClean="0">
                <a:latin typeface="+mn-lt"/>
              </a:rPr>
              <a:t>run( )</a:t>
            </a:r>
            <a:r>
              <a:rPr lang="en-US" sz="1200" dirty="0" smtClean="0">
                <a:latin typeface="+mn-lt"/>
              </a:rPr>
              <a:t> returns or terminates.</a:t>
            </a:r>
          </a:p>
          <a:p>
            <a:pPr eaLnBrk="1" hangingPunct="1"/>
            <a:endParaRPr lang="en-GB" sz="1200" dirty="0" smtClean="0">
              <a:latin typeface="+mn-lt"/>
            </a:endParaRPr>
          </a:p>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a:ln/>
        </p:spPr>
      </p:sp>
      <p:sp>
        <p:nvSpPr>
          <p:cNvPr id="277507" name="Notes Placeholder 2"/>
          <p:cNvSpPr>
            <a:spLocks noGrp="1"/>
          </p:cNvSpPr>
          <p:nvPr>
            <p:ph type="body" idx="1"/>
          </p:nvPr>
        </p:nvSpPr>
        <p:spPr>
          <a:noFill/>
          <a:ln/>
        </p:spPr>
        <p:txBody>
          <a:bodyPr/>
          <a:lstStyle/>
          <a:p>
            <a:pPr eaLnBrk="1" hangingPunct="1"/>
            <a:endParaRPr lang="en-US" smtClean="0"/>
          </a:p>
        </p:txBody>
      </p:sp>
      <p:sp>
        <p:nvSpPr>
          <p:cNvPr id="277508" name="Slide Number Placeholder 4"/>
          <p:cNvSpPr>
            <a:spLocks noGrp="1"/>
          </p:cNvSpPr>
          <p:nvPr>
            <p:ph type="sldNum" sz="quarter" idx="5"/>
          </p:nvPr>
        </p:nvSpPr>
        <p:spPr>
          <a:noFill/>
        </p:spPr>
        <p:txBody>
          <a:bodyPr/>
          <a:lstStyle/>
          <a:p>
            <a:fld id="{F0BFC7EA-B431-4425-A071-66E92AACC8EE}"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86B70AAD-9814-4312-92BF-F13FD41FB0DF}" type="slidenum">
              <a:rPr lang="en-GB" smtClean="0"/>
              <a:pPr/>
              <a:t>20</a:t>
            </a:fld>
            <a:endParaRPr lang="en-GB" smtClean="0"/>
          </a:p>
        </p:txBody>
      </p:sp>
      <p:sp>
        <p:nvSpPr>
          <p:cNvPr id="299011" name="Rectangle 2"/>
          <p:cNvSpPr>
            <a:spLocks noGrp="1" noRot="1" noChangeAspect="1" noChangeArrowheads="1" noTextEdit="1"/>
          </p:cNvSpPr>
          <p:nvPr>
            <p:ph type="sldImg"/>
          </p:nvPr>
        </p:nvSpPr>
        <p:spPr>
          <a:xfrm>
            <a:off x="854075" y="744538"/>
            <a:ext cx="4964113" cy="3722687"/>
          </a:xfrm>
          <a:ln/>
        </p:spPr>
      </p:sp>
      <p:sp>
        <p:nvSpPr>
          <p:cNvPr id="299012" name="Rectangle 3"/>
          <p:cNvSpPr>
            <a:spLocks noGrp="1" noChangeArrowheads="1"/>
          </p:cNvSpPr>
          <p:nvPr>
            <p:ph type="body" idx="1"/>
          </p:nvPr>
        </p:nvSpPr>
        <p:spPr>
          <a:xfrm>
            <a:off x="889000" y="4716463"/>
            <a:ext cx="4891088" cy="4467225"/>
          </a:xfrm>
          <a:noFill/>
          <a:ln/>
        </p:spPr>
        <p:txBody>
          <a:bodyPr/>
          <a:lstStyle/>
          <a:p>
            <a:pPr eaLnBrk="1" hangingPunct="1"/>
            <a:endParaRPr lang="en-GB" smtClean="0"/>
          </a:p>
          <a:p>
            <a:pPr eaLnBrk="1" hangingPunct="1"/>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952D52CA-1CCF-401B-876B-527A68FE7D40}" type="slidenum">
              <a:rPr lang="en-GB" smtClean="0"/>
              <a:pPr/>
              <a:t>21</a:t>
            </a:fld>
            <a:endParaRPr lang="en-GB" smtClean="0"/>
          </a:p>
        </p:txBody>
      </p:sp>
      <p:sp>
        <p:nvSpPr>
          <p:cNvPr id="300035" name="Rectangle 2"/>
          <p:cNvSpPr>
            <a:spLocks noGrp="1" noRot="1" noChangeAspect="1" noChangeArrowheads="1" noTextEdit="1"/>
          </p:cNvSpPr>
          <p:nvPr>
            <p:ph type="sldImg"/>
          </p:nvPr>
        </p:nvSpPr>
        <p:spPr>
          <a:xfrm>
            <a:off x="854075" y="744538"/>
            <a:ext cx="4964113" cy="3722687"/>
          </a:xfrm>
          <a:ln/>
        </p:spPr>
      </p:sp>
      <p:sp>
        <p:nvSpPr>
          <p:cNvPr id="300036"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Creating a thread does not mean that it will automatically start executing. A thread will not start running, until you call its </a:t>
            </a:r>
            <a:r>
              <a:rPr lang="en-US" sz="1200" b="1" dirty="0" smtClean="0">
                <a:latin typeface="+mn-lt"/>
              </a:rPr>
              <a:t>start( )</a:t>
            </a:r>
            <a:r>
              <a:rPr lang="en-US" sz="1200" dirty="0" smtClean="0">
                <a:latin typeface="+mn-lt"/>
              </a:rPr>
              <a:t> method. The </a:t>
            </a:r>
            <a:r>
              <a:rPr lang="en-US" sz="1200" b="1" dirty="0" smtClean="0">
                <a:latin typeface="+mn-lt"/>
              </a:rPr>
              <a:t>start( )</a:t>
            </a:r>
            <a:r>
              <a:rPr lang="en-US" sz="1200" dirty="0" smtClean="0">
                <a:latin typeface="+mn-lt"/>
              </a:rPr>
              <a:t> method in turn initiates a call to </a:t>
            </a:r>
            <a:r>
              <a:rPr lang="en-US" sz="1200" b="1" dirty="0" smtClean="0">
                <a:latin typeface="+mn-lt"/>
              </a:rPr>
              <a:t>run( ). </a:t>
            </a:r>
          </a:p>
          <a:p>
            <a:pPr eaLnBrk="1" hangingPunct="1"/>
            <a:endParaRPr lang="en-GB"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F0D6A38A-07F5-4221-8B33-495B027A38D7}" type="slidenum">
              <a:rPr lang="en-GB" smtClean="0"/>
              <a:pPr/>
              <a:t>22</a:t>
            </a:fld>
            <a:endParaRPr lang="en-GB" smtClean="0"/>
          </a:p>
        </p:txBody>
      </p:sp>
      <p:sp>
        <p:nvSpPr>
          <p:cNvPr id="302083" name="Rectangle 2"/>
          <p:cNvSpPr>
            <a:spLocks noGrp="1" noRot="1" noChangeAspect="1" noChangeArrowheads="1" noTextEdit="1"/>
          </p:cNvSpPr>
          <p:nvPr>
            <p:ph type="sldImg"/>
          </p:nvPr>
        </p:nvSpPr>
        <p:spPr>
          <a:xfrm>
            <a:off x="854075" y="744538"/>
            <a:ext cx="4964113" cy="3722687"/>
          </a:xfrm>
          <a:ln/>
        </p:spPr>
      </p:sp>
      <p:sp>
        <p:nvSpPr>
          <p:cNvPr id="30208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4BBB4B0B-8A09-4305-92B8-6EA07B3EA21C}" type="slidenum">
              <a:rPr lang="en-GB" smtClean="0"/>
              <a:pPr/>
              <a:t>23</a:t>
            </a:fld>
            <a:endParaRPr lang="en-GB" smtClean="0"/>
          </a:p>
        </p:txBody>
      </p:sp>
      <p:sp>
        <p:nvSpPr>
          <p:cNvPr id="305155" name="Rectangle 2"/>
          <p:cNvSpPr>
            <a:spLocks noGrp="1" noRot="1" noChangeAspect="1" noChangeArrowheads="1" noTextEdit="1"/>
          </p:cNvSpPr>
          <p:nvPr>
            <p:ph type="sldImg"/>
          </p:nvPr>
        </p:nvSpPr>
        <p:spPr>
          <a:xfrm>
            <a:off x="854075" y="744538"/>
            <a:ext cx="4964113" cy="3722687"/>
          </a:xfrm>
          <a:ln/>
        </p:spPr>
      </p:sp>
      <p:sp>
        <p:nvSpPr>
          <p:cNvPr id="305156"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Child1 Thread: Thread[Demo Thread,5, main]</a:t>
            </a:r>
          </a:p>
          <a:p>
            <a:pPr eaLnBrk="1" hangingPunct="1"/>
            <a:r>
              <a:rPr lang="en-US" sz="1200" dirty="0" smtClean="0">
                <a:latin typeface="+mn-lt"/>
              </a:rPr>
              <a:t>The Main Thread: 5</a:t>
            </a:r>
          </a:p>
          <a:p>
            <a:pPr eaLnBrk="1" hangingPunct="1"/>
            <a:r>
              <a:rPr lang="en-US" sz="1200" dirty="0" smtClean="0">
                <a:latin typeface="+mn-lt"/>
              </a:rPr>
              <a:t>Child1 Thread: 5</a:t>
            </a:r>
          </a:p>
          <a:p>
            <a:pPr eaLnBrk="1" hangingPunct="1"/>
            <a:r>
              <a:rPr lang="en-US" sz="1200" dirty="0" smtClean="0">
                <a:latin typeface="+mn-lt"/>
              </a:rPr>
              <a:t>Child1 Thread: 4</a:t>
            </a:r>
          </a:p>
          <a:p>
            <a:pPr eaLnBrk="1" hangingPunct="1"/>
            <a:r>
              <a:rPr lang="en-US" sz="1200" dirty="0" smtClean="0">
                <a:latin typeface="+mn-lt"/>
              </a:rPr>
              <a:t>The Main Thread: 4</a:t>
            </a:r>
          </a:p>
          <a:p>
            <a:pPr eaLnBrk="1" hangingPunct="1"/>
            <a:r>
              <a:rPr lang="en-US" sz="1200" dirty="0" smtClean="0">
                <a:latin typeface="+mn-lt"/>
              </a:rPr>
              <a:t>Child1 Thread: 3</a:t>
            </a:r>
          </a:p>
          <a:p>
            <a:pPr eaLnBrk="1" hangingPunct="1"/>
            <a:r>
              <a:rPr lang="en-US" sz="1200" dirty="0" smtClean="0">
                <a:latin typeface="+mn-lt"/>
              </a:rPr>
              <a:t>Child1 Thread: 2</a:t>
            </a:r>
          </a:p>
          <a:p>
            <a:pPr eaLnBrk="1" hangingPunct="1"/>
            <a:r>
              <a:rPr lang="en-US" sz="1200" dirty="0" smtClean="0">
                <a:latin typeface="+mn-lt"/>
              </a:rPr>
              <a:t>The Main Thread: 3</a:t>
            </a:r>
          </a:p>
          <a:p>
            <a:pPr eaLnBrk="1" hangingPunct="1"/>
            <a:r>
              <a:rPr lang="en-US" sz="1200" dirty="0" smtClean="0">
                <a:latin typeface="+mn-lt"/>
              </a:rPr>
              <a:t>Child1 Thread: 1</a:t>
            </a:r>
          </a:p>
          <a:p>
            <a:pPr eaLnBrk="1" hangingPunct="1"/>
            <a:r>
              <a:rPr lang="en-US" sz="1200" dirty="0" smtClean="0">
                <a:latin typeface="+mn-lt"/>
              </a:rPr>
              <a:t>Child1 Thread RIP</a:t>
            </a:r>
          </a:p>
          <a:p>
            <a:pPr eaLnBrk="1" hangingPunct="1"/>
            <a:r>
              <a:rPr lang="en-US" sz="1200" dirty="0" smtClean="0">
                <a:latin typeface="+mn-lt"/>
              </a:rPr>
              <a:t>The Main Thread: 2</a:t>
            </a:r>
          </a:p>
          <a:p>
            <a:pPr eaLnBrk="1" hangingPunct="1"/>
            <a:r>
              <a:rPr lang="en-US" sz="1200" dirty="0" smtClean="0">
                <a:latin typeface="+mn-lt"/>
              </a:rPr>
              <a:t>The Main Thread: 1</a:t>
            </a:r>
          </a:p>
          <a:p>
            <a:pPr eaLnBrk="1" hangingPunct="1"/>
            <a:r>
              <a:rPr lang="en-US" sz="1200" dirty="0" smtClean="0">
                <a:latin typeface="+mn-lt"/>
              </a:rPr>
              <a:t>The Main Thread RIP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5A7DEECD-0FFF-4B62-A6FB-B108609F7A3D}" type="slidenum">
              <a:rPr lang="en-GB" smtClean="0"/>
              <a:pPr/>
              <a:t>24</a:t>
            </a:fld>
            <a:endParaRPr lang="en-GB" smtClean="0"/>
          </a:p>
        </p:txBody>
      </p:sp>
      <p:sp>
        <p:nvSpPr>
          <p:cNvPr id="306179" name="Rectangle 2"/>
          <p:cNvSpPr>
            <a:spLocks noGrp="1" noRot="1" noChangeAspect="1" noChangeArrowheads="1" noTextEdit="1"/>
          </p:cNvSpPr>
          <p:nvPr>
            <p:ph type="sldImg"/>
          </p:nvPr>
        </p:nvSpPr>
        <p:spPr>
          <a:xfrm>
            <a:off x="854075" y="744538"/>
            <a:ext cx="4964113" cy="3722687"/>
          </a:xfrm>
          <a:ln/>
        </p:spPr>
      </p:sp>
      <p:sp>
        <p:nvSpPr>
          <p:cNvPr id="30618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CAD0D2FE-0063-43EC-A233-1AED28462E3C}" type="slidenum">
              <a:rPr lang="en-GB" smtClean="0"/>
              <a:pPr/>
              <a:t>25</a:t>
            </a:fld>
            <a:endParaRPr lang="en-GB"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65E6B98D-1581-4F2B-9CC9-2E0DBB0952AE}" type="slidenum">
              <a:rPr lang="en-GB" smtClean="0"/>
              <a:pPr/>
              <a:t>26</a:t>
            </a:fld>
            <a:endParaRPr lang="en-GB"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A2CC7C13-B2FB-4F8F-B2AA-DF8E8DE40755}" type="slidenum">
              <a:rPr lang="en-GB" smtClean="0"/>
              <a:pPr/>
              <a:t>27</a:t>
            </a:fld>
            <a:endParaRPr lang="en-GB" smtClean="0"/>
          </a:p>
        </p:txBody>
      </p:sp>
      <p:sp>
        <p:nvSpPr>
          <p:cNvPr id="312323" name="Rectangle 2"/>
          <p:cNvSpPr>
            <a:spLocks noGrp="1" noRot="1" noChangeAspect="1" noChangeArrowheads="1" noTextEdit="1"/>
          </p:cNvSpPr>
          <p:nvPr>
            <p:ph type="sldImg"/>
          </p:nvPr>
        </p:nvSpPr>
        <p:spPr>
          <a:xfrm>
            <a:off x="854075" y="744538"/>
            <a:ext cx="4964113" cy="3722687"/>
          </a:xfrm>
          <a:ln/>
        </p:spPr>
      </p:sp>
      <p:sp>
        <p:nvSpPr>
          <p:cNvPr id="31232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a:noFill/>
          <a:ln/>
        </p:spPr>
        <p:txBody>
          <a:bodyPr/>
          <a:lstStyle/>
          <a:p>
            <a:pPr eaLnBrk="1" hangingPunct="1"/>
            <a:endParaRPr lang="en-US" smtClean="0"/>
          </a:p>
        </p:txBody>
      </p:sp>
      <p:sp>
        <p:nvSpPr>
          <p:cNvPr id="318468" name="Slide Number Placeholder 3"/>
          <p:cNvSpPr>
            <a:spLocks noGrp="1"/>
          </p:cNvSpPr>
          <p:nvPr>
            <p:ph type="sldNum" sz="quarter" idx="5"/>
          </p:nvPr>
        </p:nvSpPr>
        <p:spPr>
          <a:noFill/>
        </p:spPr>
        <p:txBody>
          <a:bodyPr/>
          <a:lstStyle/>
          <a:p>
            <a:fld id="{A1FA21A3-B76C-4356-B962-3BA0E294E17A}" type="slidenum">
              <a:rPr lang="en-GB" smtClean="0"/>
              <a:pPr/>
              <a:t>28</a:t>
            </a:fld>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879E3BD9-C3AF-436C-865F-8A7E0B92A177}" type="slidenum">
              <a:rPr lang="en-GB" smtClean="0"/>
              <a:pPr/>
              <a:t>29</a:t>
            </a:fld>
            <a:endParaRPr lang="en-GB" smtClean="0"/>
          </a:p>
        </p:txBody>
      </p:sp>
      <p:sp>
        <p:nvSpPr>
          <p:cNvPr id="320515" name="Rectangle 2"/>
          <p:cNvSpPr>
            <a:spLocks noGrp="1" noRot="1" noChangeAspect="1" noChangeArrowheads="1" noTextEdit="1"/>
          </p:cNvSpPr>
          <p:nvPr>
            <p:ph type="sldImg"/>
          </p:nvPr>
        </p:nvSpPr>
        <p:spPr>
          <a:xfrm>
            <a:off x="854075" y="744538"/>
            <a:ext cx="4964113" cy="3722687"/>
          </a:xfrm>
          <a:ln/>
        </p:spPr>
      </p:sp>
      <p:sp>
        <p:nvSpPr>
          <p:cNvPr id="320516"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pPr eaLnBrk="1" hangingPunct="1"/>
            <a:endParaRPr lang="en-US" smtClean="0"/>
          </a:p>
        </p:txBody>
      </p:sp>
      <p:sp>
        <p:nvSpPr>
          <p:cNvPr id="279556" name="Slide Number Placeholder 3"/>
          <p:cNvSpPr>
            <a:spLocks noGrp="1"/>
          </p:cNvSpPr>
          <p:nvPr>
            <p:ph type="sldNum" sz="quarter" idx="5"/>
          </p:nvPr>
        </p:nvSpPr>
        <p:spPr>
          <a:noFill/>
        </p:spPr>
        <p:txBody>
          <a:bodyPr/>
          <a:lstStyle/>
          <a:p>
            <a:fld id="{4AE3AC93-7C80-4682-A835-B90EBE2848CA}" type="slidenum">
              <a:rPr lang="en-GB" smtClean="0"/>
              <a:pPr/>
              <a:t>3</a:t>
            </a:fld>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2D95F841-667D-41D6-8069-55A00098C9A9}" type="slidenum">
              <a:rPr lang="en-GB" smtClean="0"/>
              <a:pPr/>
              <a:t>30</a:t>
            </a:fld>
            <a:endParaRPr lang="en-GB"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1F37D24A-6F76-445C-94BF-B6D725E45D0D}" type="slidenum">
              <a:rPr lang="en-GB" smtClean="0"/>
              <a:pPr/>
              <a:t>31</a:t>
            </a:fld>
            <a:endParaRPr lang="en-GB" smtClean="0"/>
          </a:p>
        </p:txBody>
      </p:sp>
      <p:sp>
        <p:nvSpPr>
          <p:cNvPr id="324611" name="Rectangle 2"/>
          <p:cNvSpPr>
            <a:spLocks noGrp="1" noRot="1" noChangeAspect="1" noChangeArrowheads="1" noTextEdit="1"/>
          </p:cNvSpPr>
          <p:nvPr>
            <p:ph type="sldImg"/>
          </p:nvPr>
        </p:nvSpPr>
        <p:spPr>
          <a:xfrm>
            <a:off x="854075" y="744538"/>
            <a:ext cx="4964113" cy="3722687"/>
          </a:xfrm>
          <a:ln/>
        </p:spPr>
      </p:sp>
      <p:sp>
        <p:nvSpPr>
          <p:cNvPr id="324612"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lnSpc>
                <a:spcPct val="80000"/>
              </a:lnSpc>
            </a:pPr>
            <a:r>
              <a:rPr lang="en-US" sz="1200" dirty="0" smtClean="0">
                <a:latin typeface="+mn-lt"/>
              </a:rPr>
              <a:t>The output of the program is:</a:t>
            </a:r>
          </a:p>
          <a:p>
            <a:pPr eaLnBrk="1" hangingPunct="1">
              <a:lnSpc>
                <a:spcPct val="80000"/>
              </a:lnSpc>
            </a:pPr>
            <a:endParaRPr lang="en-US" sz="1200" dirty="0" smtClean="0">
              <a:latin typeface="+mn-lt"/>
            </a:endParaRPr>
          </a:p>
          <a:p>
            <a:pPr eaLnBrk="1" hangingPunct="1">
              <a:lnSpc>
                <a:spcPct val="80000"/>
              </a:lnSpc>
            </a:pPr>
            <a:r>
              <a:rPr lang="en-US" sz="1100" dirty="0" smtClean="0">
                <a:latin typeface="+mn-lt"/>
              </a:rPr>
              <a:t>Just created Thread: Thread[One,5,main]</a:t>
            </a:r>
          </a:p>
          <a:p>
            <a:pPr eaLnBrk="1" hangingPunct="1">
              <a:lnSpc>
                <a:spcPct val="80000"/>
              </a:lnSpc>
            </a:pPr>
            <a:r>
              <a:rPr lang="en-US" sz="1100" dirty="0" smtClean="0">
                <a:latin typeface="+mn-lt"/>
              </a:rPr>
              <a:t>Just created Thread: Thread[Two,5,main]</a:t>
            </a:r>
          </a:p>
          <a:p>
            <a:pPr eaLnBrk="1" hangingPunct="1">
              <a:lnSpc>
                <a:spcPct val="80000"/>
              </a:lnSpc>
            </a:pPr>
            <a:r>
              <a:rPr lang="en-US" sz="1100" dirty="0" smtClean="0">
                <a:latin typeface="+mn-lt"/>
              </a:rPr>
              <a:t>Just created Thread: Thread[Three,5,main]</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err="1" smtClean="0">
                <a:latin typeface="+mn-lt"/>
              </a:rPr>
              <a:t>Oneis</a:t>
            </a:r>
            <a:r>
              <a:rPr lang="en-US" sz="1100" dirty="0" smtClean="0">
                <a:latin typeface="+mn-lt"/>
              </a:rPr>
              <a:t> dying</a:t>
            </a:r>
          </a:p>
          <a:p>
            <a:pPr eaLnBrk="1" hangingPunct="1">
              <a:lnSpc>
                <a:spcPct val="80000"/>
              </a:lnSpc>
            </a:pPr>
            <a:r>
              <a:rPr lang="en-US" sz="1100" dirty="0" err="1" smtClean="0">
                <a:latin typeface="+mn-lt"/>
              </a:rPr>
              <a:t>Twois</a:t>
            </a:r>
            <a:r>
              <a:rPr lang="en-US" sz="1100" dirty="0" smtClean="0">
                <a:latin typeface="+mn-lt"/>
              </a:rPr>
              <a:t> dying</a:t>
            </a:r>
          </a:p>
          <a:p>
            <a:pPr eaLnBrk="1" hangingPunct="1">
              <a:lnSpc>
                <a:spcPct val="80000"/>
              </a:lnSpc>
            </a:pPr>
            <a:r>
              <a:rPr lang="en-US" sz="1100" dirty="0" err="1" smtClean="0">
                <a:latin typeface="+mn-lt"/>
              </a:rPr>
              <a:t>Threeis</a:t>
            </a:r>
            <a:r>
              <a:rPr lang="en-US" sz="1100" dirty="0" smtClean="0">
                <a:latin typeface="+mn-lt"/>
              </a:rPr>
              <a:t> dying</a:t>
            </a:r>
          </a:p>
          <a:p>
            <a:pPr eaLnBrk="1" hangingPunct="1">
              <a:lnSpc>
                <a:spcPct val="80000"/>
              </a:lnSpc>
            </a:pPr>
            <a:r>
              <a:rPr lang="en-US" sz="1100" dirty="0" smtClean="0">
                <a:latin typeface="+mn-lt"/>
              </a:rPr>
              <a:t>Main Thread is about to dye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33</a:t>
            </a:fld>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AF060016-A52E-4DE8-ADDE-E8C2A6B022D6}" type="slidenum">
              <a:rPr lang="en-GB" smtClean="0"/>
              <a:pPr/>
              <a:t>34</a:t>
            </a:fld>
            <a:endParaRPr lang="en-GB" smtClean="0"/>
          </a:p>
        </p:txBody>
      </p:sp>
      <p:sp>
        <p:nvSpPr>
          <p:cNvPr id="326659" name="Rectangle 2"/>
          <p:cNvSpPr>
            <a:spLocks noGrp="1" noRot="1" noChangeAspect="1" noChangeArrowheads="1" noTextEdit="1"/>
          </p:cNvSpPr>
          <p:nvPr>
            <p:ph type="sldImg"/>
          </p:nvPr>
        </p:nvSpPr>
        <p:spPr>
          <a:xfrm>
            <a:off x="854075" y="744538"/>
            <a:ext cx="4964113" cy="3722687"/>
          </a:xfrm>
          <a:ln/>
        </p:spPr>
      </p:sp>
      <p:sp>
        <p:nvSpPr>
          <p:cNvPr id="326660"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Additional overloaded forms of </a:t>
            </a:r>
            <a:r>
              <a:rPr lang="en-US" sz="1200" b="1" dirty="0" smtClean="0">
                <a:latin typeface="+mn-lt"/>
              </a:rPr>
              <a:t>join()</a:t>
            </a:r>
            <a:r>
              <a:rPr lang="en-US" sz="1200" i="1" dirty="0" smtClean="0">
                <a:latin typeface="+mn-lt"/>
              </a:rPr>
              <a:t> </a:t>
            </a:r>
            <a:r>
              <a:rPr lang="en-US" sz="1200" dirty="0" smtClean="0">
                <a:latin typeface="+mn-lt"/>
              </a:rPr>
              <a:t>allow you to specify a maximum amount of time that you want to wait for the specified thread to terminate. The signatures of these two methods are as follows:</a:t>
            </a:r>
          </a:p>
          <a:p>
            <a:pPr eaLnBrk="1" hangingPunct="1"/>
            <a:r>
              <a:rPr lang="en-US" sz="1200" dirty="0" smtClean="0">
                <a:latin typeface="+mn-lt"/>
              </a:rPr>
              <a:t>final </a:t>
            </a:r>
            <a:r>
              <a:rPr lang="en-US" sz="1200" dirty="0" err="1" smtClean="0">
                <a:latin typeface="+mn-lt"/>
              </a:rPr>
              <a:t>boolean</a:t>
            </a:r>
            <a:r>
              <a:rPr lang="en-US" sz="1200" dirty="0" smtClean="0">
                <a:latin typeface="+mn-lt"/>
              </a:rPr>
              <a:t> </a:t>
            </a:r>
            <a:r>
              <a:rPr lang="en-US" sz="1200" dirty="0" err="1" smtClean="0">
                <a:latin typeface="+mn-lt"/>
              </a:rPr>
              <a:t>isAlive</a:t>
            </a:r>
            <a:r>
              <a:rPr lang="en-US" sz="1200" dirty="0" smtClean="0">
                <a:latin typeface="+mn-lt"/>
              </a:rPr>
              <a:t>() </a:t>
            </a:r>
          </a:p>
          <a:p>
            <a:pPr eaLnBrk="1" hangingPunct="1"/>
            <a:r>
              <a:rPr lang="en-US" sz="1200" dirty="0" smtClean="0">
                <a:latin typeface="+mn-lt"/>
              </a:rPr>
              <a:t>final void join() throws </a:t>
            </a:r>
            <a:r>
              <a:rPr lang="en-US" sz="1200" dirty="0" err="1" smtClean="0">
                <a:latin typeface="+mn-lt"/>
              </a:rPr>
              <a:t>InterruptedException</a:t>
            </a:r>
            <a:endParaRPr lang="en-US" sz="1200" dirty="0" smtClean="0">
              <a:latin typeface="+mn-lt"/>
            </a:endParaRPr>
          </a:p>
          <a:p>
            <a:pPr eaLnBrk="1" hangingPunct="1"/>
            <a:endParaRPr lang="en-US" sz="1200" dirty="0" smtClean="0">
              <a:latin typeface="+mn-lt"/>
            </a:endParaRPr>
          </a:p>
          <a:p>
            <a:pPr eaLnBrk="1" hangingPunct="1"/>
            <a:r>
              <a:rPr lang="en-US" sz="1200" dirty="0" smtClean="0">
                <a:latin typeface="+mn-lt"/>
              </a:rPr>
              <a:t>The example illustrates the usage of </a:t>
            </a:r>
            <a:r>
              <a:rPr lang="en-US" sz="1200" b="1" dirty="0" err="1" smtClean="0">
                <a:latin typeface="+mn-lt"/>
              </a:rPr>
              <a:t>isAlive</a:t>
            </a:r>
            <a:r>
              <a:rPr lang="en-US" sz="1200" b="1" dirty="0" smtClean="0">
                <a:latin typeface="+mn-lt"/>
              </a:rPr>
              <a:t>( ) </a:t>
            </a:r>
            <a:r>
              <a:rPr lang="en-US" sz="1200" dirty="0" smtClean="0">
                <a:latin typeface="+mn-lt"/>
              </a:rPr>
              <a:t>and</a:t>
            </a:r>
            <a:r>
              <a:rPr lang="en-US" sz="1200" b="1" dirty="0" smtClean="0">
                <a:latin typeface="+mn-lt"/>
              </a:rPr>
              <a:t> join().</a:t>
            </a:r>
          </a:p>
          <a:p>
            <a:pPr eaLnBrk="1" hangingPunct="1"/>
            <a:endParaRPr lang="en-US"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D2EB7AE-A6C3-4BDB-8FEC-B79F5BF014CC}" type="slidenum">
              <a:rPr lang="en-GB" smtClean="0"/>
              <a:pPr/>
              <a:t>35</a:t>
            </a:fld>
            <a:endParaRPr lang="en-GB" smtClean="0"/>
          </a:p>
        </p:txBody>
      </p:sp>
      <p:sp>
        <p:nvSpPr>
          <p:cNvPr id="328707" name="Rectangle 2"/>
          <p:cNvSpPr>
            <a:spLocks noGrp="1" noRot="1" noChangeAspect="1" noChangeArrowheads="1" noTextEdit="1"/>
          </p:cNvSpPr>
          <p:nvPr>
            <p:ph type="sldImg"/>
          </p:nvPr>
        </p:nvSpPr>
        <p:spPr>
          <a:xfrm>
            <a:off x="854075" y="744538"/>
            <a:ext cx="4964113" cy="3722687"/>
          </a:xfrm>
          <a:ln/>
        </p:spPr>
      </p:sp>
      <p:sp>
        <p:nvSpPr>
          <p:cNvPr id="328708"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1BDAF57E-0881-470E-B874-B97A3753A045}" type="slidenum">
              <a:rPr lang="en-GB" smtClean="0"/>
              <a:pPr/>
              <a:t>36</a:t>
            </a:fld>
            <a:endParaRPr lang="en-GB" smtClean="0"/>
          </a:p>
        </p:txBody>
      </p:sp>
      <p:sp>
        <p:nvSpPr>
          <p:cNvPr id="329731" name="Rectangle 2"/>
          <p:cNvSpPr>
            <a:spLocks noGrp="1" noRot="1" noChangeAspect="1" noChangeArrowheads="1" noTextEdit="1"/>
          </p:cNvSpPr>
          <p:nvPr>
            <p:ph type="sldImg"/>
          </p:nvPr>
        </p:nvSpPr>
        <p:spPr>
          <a:xfrm>
            <a:off x="854075" y="744538"/>
            <a:ext cx="4964113" cy="3722687"/>
          </a:xfrm>
          <a:ln/>
        </p:spPr>
      </p:sp>
      <p:sp>
        <p:nvSpPr>
          <p:cNvPr id="329732"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1488A53B-ACA8-4444-9831-AD888C5B32E2}" type="slidenum">
              <a:rPr lang="en-GB" smtClean="0"/>
              <a:pPr/>
              <a:t>37</a:t>
            </a:fld>
            <a:endParaRPr lang="en-GB" smtClean="0"/>
          </a:p>
        </p:txBody>
      </p:sp>
      <p:sp>
        <p:nvSpPr>
          <p:cNvPr id="331779" name="Rectangle 2"/>
          <p:cNvSpPr>
            <a:spLocks noGrp="1" noRot="1" noChangeAspect="1" noChangeArrowheads="1" noTextEdit="1"/>
          </p:cNvSpPr>
          <p:nvPr>
            <p:ph type="sldImg"/>
          </p:nvPr>
        </p:nvSpPr>
        <p:spPr>
          <a:xfrm>
            <a:off x="854075" y="744538"/>
            <a:ext cx="4964113" cy="3722687"/>
          </a:xfrm>
          <a:ln/>
        </p:spPr>
      </p:sp>
      <p:sp>
        <p:nvSpPr>
          <p:cNvPr id="33178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1186E5C5-677C-44A1-84BF-18A92EF379C7}" type="slidenum">
              <a:rPr lang="en-GB" smtClean="0"/>
              <a:pPr/>
              <a:t>38</a:t>
            </a:fld>
            <a:endParaRPr lang="en-GB" smtClean="0"/>
          </a:p>
        </p:txBody>
      </p:sp>
      <p:sp>
        <p:nvSpPr>
          <p:cNvPr id="332803" name="Rectangle 2"/>
          <p:cNvSpPr>
            <a:spLocks noGrp="1" noRot="1" noChangeAspect="1" noChangeArrowheads="1" noTextEdit="1"/>
          </p:cNvSpPr>
          <p:nvPr>
            <p:ph type="sldImg"/>
          </p:nvPr>
        </p:nvSpPr>
        <p:spPr>
          <a:xfrm>
            <a:off x="854075" y="744538"/>
            <a:ext cx="4964113" cy="3722687"/>
          </a:xfrm>
          <a:ln/>
        </p:spPr>
      </p:sp>
      <p:sp>
        <p:nvSpPr>
          <p:cNvPr id="33280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4</a:t>
            </a:fld>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40</a:t>
            </a:fld>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89D483AD-ED7A-47A9-B02D-69C4E66B8F5F}" type="slidenum">
              <a:rPr lang="en-GB" smtClean="0"/>
              <a:pPr/>
              <a:t>41</a:t>
            </a:fld>
            <a:endParaRPr lang="en-GB" smtClean="0"/>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Slide Image Placeholder 1"/>
          <p:cNvSpPr>
            <a:spLocks noGrp="1" noRot="1" noChangeAspect="1" noTextEdit="1"/>
          </p:cNvSpPr>
          <p:nvPr>
            <p:ph type="sldImg"/>
          </p:nvPr>
        </p:nvSpPr>
        <p:spPr>
          <a:ln/>
        </p:spPr>
      </p:sp>
      <p:sp>
        <p:nvSpPr>
          <p:cNvPr id="414723" name="Notes Placeholder 2"/>
          <p:cNvSpPr>
            <a:spLocks noGrp="1"/>
          </p:cNvSpPr>
          <p:nvPr>
            <p:ph type="body" idx="1"/>
          </p:nvPr>
        </p:nvSpPr>
        <p:spPr>
          <a:noFill/>
          <a:ln/>
        </p:spPr>
        <p:txBody>
          <a:bodyPr/>
          <a:lstStyle/>
          <a:p>
            <a:pPr eaLnBrk="1" hangingPunct="1"/>
            <a:endParaRPr lang="en-US" smtClean="0"/>
          </a:p>
        </p:txBody>
      </p:sp>
      <p:sp>
        <p:nvSpPr>
          <p:cNvPr id="414724" name="Slide Number Placeholder 3"/>
          <p:cNvSpPr>
            <a:spLocks noGrp="1"/>
          </p:cNvSpPr>
          <p:nvPr>
            <p:ph type="sldNum" sz="quarter" idx="5"/>
          </p:nvPr>
        </p:nvSpPr>
        <p:spPr>
          <a:noFill/>
        </p:spPr>
        <p:txBody>
          <a:bodyPr/>
          <a:lstStyle/>
          <a:p>
            <a:fld id="{895A74F8-DF7A-434D-9334-CD6D715E974D}" type="slidenum">
              <a:rPr lang="en-GB" smtClean="0"/>
              <a:pPr/>
              <a:t>42</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B3091335-20EA-4F54-B65A-414EAE94DED8}" type="slidenum">
              <a:rPr lang="en-GB" smtClean="0"/>
              <a:pPr/>
              <a:t>5</a:t>
            </a:fld>
            <a:endParaRPr lang="en-GB"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Threads are separate tasks running within a program. If your program consists of a single thread, it can handle only one activity at a time.</a:t>
            </a:r>
          </a:p>
          <a:p>
            <a:pPr eaLnBrk="1" hangingPunct="1"/>
            <a:endParaRPr lang="en-US" sz="1200" dirty="0" smtClean="0">
              <a:latin typeface="+mn-lt"/>
            </a:endParaRPr>
          </a:p>
          <a:p>
            <a:pPr eaLnBrk="1" hangingPunct="1"/>
            <a:r>
              <a:rPr lang="en-US" sz="1200" dirty="0" smtClean="0">
                <a:latin typeface="+mn-lt"/>
              </a:rPr>
              <a:t>Even before you venture into multithreading, it would be appropriate to first of all learn as to, what is multitasking, for, there are lot of conceptual similarities between multitasking and multithreading. </a:t>
            </a: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4B181D96-4751-4782-B180-366547986B0B}" type="slidenum">
              <a:rPr lang="en-GB" smtClean="0"/>
              <a:pPr/>
              <a:t>6</a:t>
            </a:fld>
            <a:endParaRPr lang="en-GB"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endParaRPr lang="en-GB" sz="1200" dirty="0" smtClean="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C4C01E52-C43B-4156-966A-812D05A34B92}" type="slidenum">
              <a:rPr lang="en-GB" smtClean="0"/>
              <a:pPr/>
              <a:t>7</a:t>
            </a:fld>
            <a:endParaRPr lang="en-GB"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D082C2AA-D3FF-4E66-8B25-15B0C0C8B67E}" type="slidenum">
              <a:rPr lang="en-GB" smtClean="0"/>
              <a:pPr/>
              <a:t>8</a:t>
            </a:fld>
            <a:endParaRPr lang="en-GB"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60C35C23-F451-4B2B-B882-824B79A53ADC}" type="slidenum">
              <a:rPr lang="en-GB" smtClean="0"/>
              <a:pPr/>
              <a:t>9</a:t>
            </a:fld>
            <a:endParaRPr lang="en-GB"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1.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7.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9.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1.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8.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9.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0.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2.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3.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4.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5.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9.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0.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1.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3.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4.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5.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6.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0.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1.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2.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4.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5.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6.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7.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1.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2.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3.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5.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6.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7.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8.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0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0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2.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3.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4.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5.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6.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7.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8.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9.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0.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3.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4.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5.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6.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7.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8.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9.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0.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1.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4.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5.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6.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7.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8.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9.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0.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1.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2.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5.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6.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7.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8.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9.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0.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1.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2.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3.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6.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7.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8.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9.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0.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1.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2.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3.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4.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6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Master" Target="../slideMasters/slideMaster115.xml"/></Relationships>
</file>

<file path=ppt/slideLayouts/_rels/slideLayout127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Master" Target="../slideMasters/slideMaster115.xml"/></Relationships>
</file>

<file path=ppt/slideLayouts/_rels/slideLayout127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86868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hf sldNum="0" hdr="0" ftr="0"/>
</p:sldLayout>
</file>

<file path=ppt/slideLayouts/slideLayout1257.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1258.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59.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0.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43" name="Text Placeholder 42"/>
          <p:cNvSpPr>
            <a:spLocks noGrp="1"/>
          </p:cNvSpPr>
          <p:nvPr>
            <p:ph type="body" sz="quarter" idx="15"/>
          </p:nvPr>
        </p:nvSpPr>
        <p:spPr>
          <a:xfrm>
            <a:off x="465138" y="1363889"/>
            <a:ext cx="8224837" cy="4456339"/>
          </a:xfrm>
        </p:spPr>
        <p:txBody>
          <a:bodyPr>
            <a:noAutofit/>
          </a:bodyPr>
          <a:lstStyle>
            <a:lvl1pPr marL="381000" indent="-381000" algn="l" defTabSz="457200" rtl="0" eaLnBrk="1" latinLnBrk="0" hangingPunct="1">
              <a:spcBef>
                <a:spcPct val="20000"/>
              </a:spcBef>
              <a:buClr>
                <a:srgbClr val="0070C0"/>
              </a:buClr>
              <a:buFont typeface="Arial" pitchFamily="34" charset="0"/>
              <a:buChar char="•"/>
              <a:tabLst>
                <a:tab pos="358775" algn="l"/>
              </a:tabLst>
              <a:defRPr baseline="0"/>
            </a:lvl1pPr>
            <a:lvl2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2pPr>
            <a:lvl3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3pPr>
            <a:lvl4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4pPr>
            <a:lvl5pPr marL="0" indent="0" algn="l" defTabSz="457200" rtl="0" eaLnBrk="1" latinLnBrk="0" hangingPunct="1">
              <a:spcBef>
                <a:spcPct val="20000"/>
              </a:spcBef>
              <a:buFont typeface="Arial"/>
              <a:buNone/>
              <a:defRPr kumimoji="0" lang="en-IN" sz="1600" b="0" i="0" u="none" strike="noStrike" kern="1200" cap="none" spc="0" normalizeH="0" baseline="0" noProof="0" dirty="0" smtClean="0">
                <a:ln>
                  <a:noFill/>
                </a:ln>
                <a:solidFill>
                  <a:srgbClr val="595959"/>
                </a:solidFill>
                <a:effectLst/>
                <a:uLnTx/>
                <a:uFillTx/>
                <a:latin typeface="+mn-lt"/>
                <a:ea typeface="+mn-ea"/>
                <a:cs typeface="Arial"/>
              </a:defRPr>
            </a:lvl5pPr>
          </a:lstStyle>
          <a:p>
            <a:pPr lvl="0"/>
            <a:r>
              <a:rPr lang="en-US" smtClean="0"/>
              <a:t>Click to edit Master text styles</a:t>
            </a:r>
          </a:p>
        </p:txBody>
      </p:sp>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1.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62.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hf sldNum="0" hdr="0" ftr="0"/>
</p:sldLayout>
</file>

<file path=ppt/slideLayouts/slideLayout1263.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hf sldNum="0" hdr="0" ftr="0"/>
</p:sldLayout>
</file>

<file path=ppt/slideLayouts/slideLayout1264.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hf sldNum="0" hdr="0" ftr="0"/>
</p:sldLayout>
</file>

<file path=ppt/slideLayouts/slideLayout1265.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hf sldNum="0" hdr="0" ftr="0"/>
</p:sldLayout>
</file>

<file path=ppt/slideLayouts/slideLayout1266.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hf sldNum="0" hdr="0" ftr="0"/>
</p:sldLayout>
</file>

<file path=ppt/slideLayouts/slideLayout1267.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268.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69.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0.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1.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2.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ahLst/>
            <a:cxnLst>
              <a:cxn ang="0">
                <a:pos x="2259" y="1161"/>
              </a:cxn>
              <a:cxn ang="0">
                <a:pos x="2061" y="1682"/>
              </a:cxn>
              <a:cxn ang="0">
                <a:pos x="1579" y="1872"/>
              </a:cxn>
              <a:cxn ang="0">
                <a:pos x="1303" y="1676"/>
              </a:cxn>
              <a:cxn ang="0">
                <a:pos x="1126" y="1290"/>
              </a:cxn>
              <a:cxn ang="0">
                <a:pos x="1247" y="1190"/>
              </a:cxn>
              <a:cxn ang="0">
                <a:pos x="1378" y="1538"/>
              </a:cxn>
              <a:cxn ang="0">
                <a:pos x="1594" y="1724"/>
              </a:cxn>
              <a:cxn ang="0">
                <a:pos x="1854" y="1676"/>
              </a:cxn>
              <a:cxn ang="0">
                <a:pos x="2053" y="1391"/>
              </a:cxn>
              <a:cxn ang="0">
                <a:pos x="2130" y="951"/>
              </a:cxn>
              <a:cxn ang="0">
                <a:pos x="2097" y="658"/>
              </a:cxn>
              <a:cxn ang="0">
                <a:pos x="2008" y="413"/>
              </a:cxn>
              <a:cxn ang="0">
                <a:pos x="1896" y="263"/>
              </a:cxn>
              <a:cxn ang="0">
                <a:pos x="1807" y="198"/>
              </a:cxn>
              <a:cxn ang="0">
                <a:pos x="1711" y="168"/>
              </a:cxn>
              <a:cxn ang="0">
                <a:pos x="1513" y="221"/>
              </a:cxn>
              <a:cxn ang="0">
                <a:pos x="1320" y="488"/>
              </a:cxn>
              <a:cxn ang="0">
                <a:pos x="1229" y="936"/>
              </a:cxn>
              <a:cxn ang="0">
                <a:pos x="1414" y="689"/>
              </a:cxn>
              <a:cxn ang="0">
                <a:pos x="1517" y="503"/>
              </a:cxn>
              <a:cxn ang="0">
                <a:pos x="1650" y="454"/>
              </a:cxn>
              <a:cxn ang="0">
                <a:pos x="1762" y="519"/>
              </a:cxn>
              <a:cxn ang="0">
                <a:pos x="1876" y="773"/>
              </a:cxn>
              <a:cxn ang="0">
                <a:pos x="1883" y="1107"/>
              </a:cxn>
              <a:cxn ang="0">
                <a:pos x="1798" y="1347"/>
              </a:cxn>
              <a:cxn ang="0">
                <a:pos x="1657" y="1460"/>
              </a:cxn>
              <a:cxn ang="0">
                <a:pos x="1517" y="1414"/>
              </a:cxn>
              <a:cxn ang="0">
                <a:pos x="1414" y="1249"/>
              </a:cxn>
              <a:cxn ang="0">
                <a:pos x="1490" y="1049"/>
              </a:cxn>
              <a:cxn ang="0">
                <a:pos x="1573" y="1218"/>
              </a:cxn>
              <a:cxn ang="0">
                <a:pos x="1708" y="1152"/>
              </a:cxn>
              <a:cxn ang="0">
                <a:pos x="1736" y="851"/>
              </a:cxn>
              <a:cxn ang="0">
                <a:pos x="1613" y="683"/>
              </a:cxn>
              <a:cxn ang="0">
                <a:pos x="1496" y="833"/>
              </a:cxn>
              <a:cxn ang="0">
                <a:pos x="1537" y="930"/>
              </a:cxn>
              <a:cxn ang="0">
                <a:pos x="1577" y="904"/>
              </a:cxn>
              <a:cxn ang="0">
                <a:pos x="1613" y="864"/>
              </a:cxn>
              <a:cxn ang="0">
                <a:pos x="1657" y="920"/>
              </a:cxn>
              <a:cxn ang="0">
                <a:pos x="1647" y="1024"/>
              </a:cxn>
              <a:cxn ang="0">
                <a:pos x="1600" y="1047"/>
              </a:cxn>
              <a:cxn ang="0">
                <a:pos x="1571" y="990"/>
              </a:cxn>
              <a:cxn ang="0">
                <a:pos x="1469" y="989"/>
              </a:cxn>
              <a:cxn ang="0">
                <a:pos x="1252" y="989"/>
              </a:cxn>
              <a:cxn ang="0">
                <a:pos x="1013" y="989"/>
              </a:cxn>
              <a:cxn ang="0">
                <a:pos x="789" y="989"/>
              </a:cxn>
              <a:cxn ang="0">
                <a:pos x="649" y="990"/>
              </a:cxn>
              <a:cxn ang="0">
                <a:pos x="216" y="990"/>
              </a:cxn>
              <a:cxn ang="0">
                <a:pos x="628" y="930"/>
              </a:cxn>
              <a:cxn ang="0">
                <a:pos x="711" y="930"/>
              </a:cxn>
              <a:cxn ang="0">
                <a:pos x="915" y="930"/>
              </a:cxn>
              <a:cxn ang="0">
                <a:pos x="1097" y="743"/>
              </a:cxn>
              <a:cxn ang="0">
                <a:pos x="1258" y="273"/>
              </a:cxn>
              <a:cxn ang="0">
                <a:pos x="1552" y="18"/>
              </a:cxn>
              <a:cxn ang="0">
                <a:pos x="1761" y="8"/>
              </a:cxn>
              <a:cxn ang="0">
                <a:pos x="1900" y="63"/>
              </a:cxn>
              <a:cxn ang="0">
                <a:pos x="2038" y="185"/>
              </a:cxn>
              <a:cxn ang="0">
                <a:pos x="2092" y="260"/>
              </a:cxn>
              <a:cxn ang="0">
                <a:pos x="2236" y="560"/>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pPr algn="just">
              <a:defRPr/>
            </a:pPr>
            <a:endParaRPr lang="en-IN"/>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3.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7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5.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6.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7.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8.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906044"/>
            <a:ext cx="5791200" cy="1981200"/>
          </a:xfrm>
        </p:spPr>
        <p:txBody>
          <a:bodyPr>
            <a:normAutofit/>
          </a:bodyPr>
          <a:lstStyle>
            <a:lvl1pPr algn="r">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0.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400">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281.xml><?xml version="1.0" encoding="utf-8"?>
<p:sldLayout xmlns:a="http://schemas.openxmlformats.org/drawingml/2006/main" xmlns:r="http://schemas.openxmlformats.org/officeDocument/2006/relationships" xmlns:p="http://schemas.openxmlformats.org/presentationml/2006/main" showMasterSp="0">
  <p:cSld name="Breaker Slide Green">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400">
                <a:solidFill>
                  <a:schemeClr val="tx1"/>
                </a:solidFill>
                <a:latin typeface="+mn-lt"/>
              </a:defRPr>
            </a:lvl1pPr>
            <a:lvl2pPr>
              <a:defRPr sz="2400">
                <a:solidFill>
                  <a:schemeClr val="tx1"/>
                </a:solidFill>
                <a:latin typeface="+mn-lt"/>
              </a:defRPr>
            </a:lvl2pPr>
            <a:lvl3pPr>
              <a:defRPr sz="2400">
                <a:solidFill>
                  <a:schemeClr val="tx1"/>
                </a:solidFill>
                <a:latin typeface="+mn-lt"/>
              </a:defRPr>
            </a:lvl3pPr>
            <a:lvl4pPr>
              <a:defRPr sz="2400">
                <a:solidFill>
                  <a:schemeClr val="tx1"/>
                </a:solidFill>
                <a:latin typeface="+mn-lt"/>
              </a:defRPr>
            </a:lvl4pPr>
            <a:lvl5pPr>
              <a:defRPr sz="2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400">
                <a:solidFill>
                  <a:schemeClr val="tx1"/>
                </a:solidFill>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283.xml><?xml version="1.0" encoding="utf-8"?>
<p:sldLayout xmlns:a="http://schemas.openxmlformats.org/drawingml/2006/main" xmlns:r="http://schemas.openxmlformats.org/officeDocument/2006/relationships" xmlns:p="http://schemas.openxmlformats.org/presentationml/2006/main" showMasterSp="0">
  <p:cSld name="Breaker Slide - Yellow">
    <p:spTree>
      <p:nvGrpSpPr>
        <p:cNvPr id="1" name=""/>
        <p:cNvGrpSpPr/>
        <p:nvPr/>
      </p:nvGrpSpPr>
      <p:grpSpPr>
        <a:xfrm>
          <a:off x="0" y="0"/>
          <a:ext cx="0" cy="0"/>
          <a:chOff x="0" y="0"/>
          <a:chExt cx="0" cy="0"/>
        </a:xfrm>
      </p:grpSpPr>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4.xml><?xml version="1.0" encoding="utf-8"?>
<p:sldLayout xmlns:a="http://schemas.openxmlformats.org/drawingml/2006/main" xmlns:r="http://schemas.openxmlformats.org/officeDocument/2006/relationships" xmlns:p="http://schemas.openxmlformats.org/presentationml/2006/main" showMasterSp="0">
  <p:cSld name="Breaker Slide Red">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5.xml><?xml version="1.0" encoding="utf-8"?>
<p:sldLayout xmlns:a="http://schemas.openxmlformats.org/drawingml/2006/main" xmlns:r="http://schemas.openxmlformats.org/officeDocument/2006/relationships" xmlns:p="http://schemas.openxmlformats.org/presentationml/2006/main" showMasterSp="0">
  <p:cSld name="Breaker Slide Voilet">
    <p:spTree>
      <p:nvGrpSpPr>
        <p:cNvPr id="1" name=""/>
        <p:cNvGrpSpPr/>
        <p:nvPr/>
      </p:nvGrpSpPr>
      <p:grpSpPr>
        <a:xfrm>
          <a:off x="0" y="0"/>
          <a:ext cx="0" cy="0"/>
          <a:chOff x="0" y="0"/>
          <a:chExt cx="0" cy="0"/>
        </a:xfrm>
      </p:grpSpPr>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6.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7.xml><?xml version="1.0" encoding="utf-8"?>
<p:sldLayout xmlns:a="http://schemas.openxmlformats.org/drawingml/2006/main" xmlns:r="http://schemas.openxmlformats.org/officeDocument/2006/relationships" xmlns:p="http://schemas.openxmlformats.org/presentationml/2006/main" showMasterSp="0">
  <p:cSld name="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D974FCE-AA0C-4B9E-923D-64A5AA878D8F}" type="datetimeFigureOut">
              <a:rPr lang="en-US" smtClean="0"/>
              <a:pPr/>
              <a:t>11/25/2018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30484C-0A83-4478-9295-19DE07DE5903}" type="slidenum">
              <a:rPr lang="en-US" smtClean="0"/>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2.png"/></Relationships>
</file>

<file path=ppt/slideMasters/_rels/slideMaster100.xml.rels><?xml version="1.0" encoding="UTF-8" standalone="yes"?>
<Relationships xmlns="http://schemas.openxmlformats.org/package/2006/relationships"><Relationship Id="rId8" Type="http://schemas.openxmlformats.org/officeDocument/2006/relationships/slideLayout" Target="../slideLayouts/slideLayout1097.xml"/><Relationship Id="rId13" Type="http://schemas.openxmlformats.org/officeDocument/2006/relationships/theme" Target="../theme/theme100.xml"/><Relationship Id="rId3" Type="http://schemas.openxmlformats.org/officeDocument/2006/relationships/slideLayout" Target="../slideLayouts/slideLayout1092.xml"/><Relationship Id="rId7" Type="http://schemas.openxmlformats.org/officeDocument/2006/relationships/slideLayout" Target="../slideLayouts/slideLayout1096.xml"/><Relationship Id="rId12" Type="http://schemas.openxmlformats.org/officeDocument/2006/relationships/slideLayout" Target="../slideLayouts/slideLayout1101.xml"/><Relationship Id="rId2" Type="http://schemas.openxmlformats.org/officeDocument/2006/relationships/slideLayout" Target="../slideLayouts/slideLayout1091.xml"/><Relationship Id="rId1" Type="http://schemas.openxmlformats.org/officeDocument/2006/relationships/slideLayout" Target="../slideLayouts/slideLayout1090.xml"/><Relationship Id="rId6" Type="http://schemas.openxmlformats.org/officeDocument/2006/relationships/slideLayout" Target="../slideLayouts/slideLayout1095.xml"/><Relationship Id="rId11" Type="http://schemas.openxmlformats.org/officeDocument/2006/relationships/slideLayout" Target="../slideLayouts/slideLayout1100.xml"/><Relationship Id="rId5" Type="http://schemas.openxmlformats.org/officeDocument/2006/relationships/slideLayout" Target="../slideLayouts/slideLayout1094.xml"/><Relationship Id="rId15" Type="http://schemas.openxmlformats.org/officeDocument/2006/relationships/image" Target="../media/image12.png"/><Relationship Id="rId10" Type="http://schemas.openxmlformats.org/officeDocument/2006/relationships/slideLayout" Target="../slideLayouts/slideLayout1099.xml"/><Relationship Id="rId4" Type="http://schemas.openxmlformats.org/officeDocument/2006/relationships/slideLayout" Target="../slideLayouts/slideLayout1093.xml"/><Relationship Id="rId9" Type="http://schemas.openxmlformats.org/officeDocument/2006/relationships/slideLayout" Target="../slideLayouts/slideLayout1098.xml"/><Relationship Id="rId14" Type="http://schemas.openxmlformats.org/officeDocument/2006/relationships/image" Target="../media/image3.jpeg"/></Relationships>
</file>

<file path=ppt/slideMasters/_rels/slideMaster101.xml.rels><?xml version="1.0" encoding="UTF-8" standalone="yes"?>
<Relationships xmlns="http://schemas.openxmlformats.org/package/2006/relationships"><Relationship Id="rId8" Type="http://schemas.openxmlformats.org/officeDocument/2006/relationships/slideLayout" Target="../slideLayouts/slideLayout1109.xml"/><Relationship Id="rId13" Type="http://schemas.openxmlformats.org/officeDocument/2006/relationships/image" Target="../media/image3.jpeg"/><Relationship Id="rId3" Type="http://schemas.openxmlformats.org/officeDocument/2006/relationships/slideLayout" Target="../slideLayouts/slideLayout1104.xml"/><Relationship Id="rId7" Type="http://schemas.openxmlformats.org/officeDocument/2006/relationships/slideLayout" Target="../slideLayouts/slideLayout1108.xml"/><Relationship Id="rId12" Type="http://schemas.openxmlformats.org/officeDocument/2006/relationships/theme" Target="../theme/theme101.xml"/><Relationship Id="rId2" Type="http://schemas.openxmlformats.org/officeDocument/2006/relationships/slideLayout" Target="../slideLayouts/slideLayout1103.xml"/><Relationship Id="rId1" Type="http://schemas.openxmlformats.org/officeDocument/2006/relationships/slideLayout" Target="../slideLayouts/slideLayout1102.xml"/><Relationship Id="rId6" Type="http://schemas.openxmlformats.org/officeDocument/2006/relationships/slideLayout" Target="../slideLayouts/slideLayout1107.xml"/><Relationship Id="rId11" Type="http://schemas.openxmlformats.org/officeDocument/2006/relationships/slideLayout" Target="../slideLayouts/slideLayout1112.xml"/><Relationship Id="rId5" Type="http://schemas.openxmlformats.org/officeDocument/2006/relationships/slideLayout" Target="../slideLayouts/slideLayout1106.xml"/><Relationship Id="rId10" Type="http://schemas.openxmlformats.org/officeDocument/2006/relationships/slideLayout" Target="../slideLayouts/slideLayout1111.xml"/><Relationship Id="rId4" Type="http://schemas.openxmlformats.org/officeDocument/2006/relationships/slideLayout" Target="../slideLayouts/slideLayout1105.xml"/><Relationship Id="rId9" Type="http://schemas.openxmlformats.org/officeDocument/2006/relationships/slideLayout" Target="../slideLayouts/slideLayout1110.xml"/><Relationship Id="rId14" Type="http://schemas.openxmlformats.org/officeDocument/2006/relationships/image" Target="../media/image13.png"/></Relationships>
</file>

<file path=ppt/slideMasters/_rels/slideMaster102.xml.rels><?xml version="1.0" encoding="UTF-8" standalone="yes"?>
<Relationships xmlns="http://schemas.openxmlformats.org/package/2006/relationships"><Relationship Id="rId8" Type="http://schemas.openxmlformats.org/officeDocument/2006/relationships/slideLayout" Target="../slideLayouts/slideLayout1120.xml"/><Relationship Id="rId13" Type="http://schemas.openxmlformats.org/officeDocument/2006/relationships/image" Target="../media/image3.jpeg"/><Relationship Id="rId3" Type="http://schemas.openxmlformats.org/officeDocument/2006/relationships/slideLayout" Target="../slideLayouts/slideLayout1115.xml"/><Relationship Id="rId7" Type="http://schemas.openxmlformats.org/officeDocument/2006/relationships/slideLayout" Target="../slideLayouts/slideLayout1119.xml"/><Relationship Id="rId12" Type="http://schemas.openxmlformats.org/officeDocument/2006/relationships/theme" Target="../theme/theme102.xml"/><Relationship Id="rId2" Type="http://schemas.openxmlformats.org/officeDocument/2006/relationships/slideLayout" Target="../slideLayouts/slideLayout1114.xml"/><Relationship Id="rId1" Type="http://schemas.openxmlformats.org/officeDocument/2006/relationships/slideLayout" Target="../slideLayouts/slideLayout1113.xml"/><Relationship Id="rId6" Type="http://schemas.openxmlformats.org/officeDocument/2006/relationships/slideLayout" Target="../slideLayouts/slideLayout1118.xml"/><Relationship Id="rId11" Type="http://schemas.openxmlformats.org/officeDocument/2006/relationships/slideLayout" Target="../slideLayouts/slideLayout1123.xml"/><Relationship Id="rId5" Type="http://schemas.openxmlformats.org/officeDocument/2006/relationships/slideLayout" Target="../slideLayouts/slideLayout1117.xml"/><Relationship Id="rId10" Type="http://schemas.openxmlformats.org/officeDocument/2006/relationships/slideLayout" Target="../slideLayouts/slideLayout1122.xml"/><Relationship Id="rId4" Type="http://schemas.openxmlformats.org/officeDocument/2006/relationships/slideLayout" Target="../slideLayouts/slideLayout1116.xml"/><Relationship Id="rId9" Type="http://schemas.openxmlformats.org/officeDocument/2006/relationships/slideLayout" Target="../slideLayouts/slideLayout1121.xml"/><Relationship Id="rId14" Type="http://schemas.openxmlformats.org/officeDocument/2006/relationships/image" Target="../media/image14.png"/></Relationships>
</file>

<file path=ppt/slideMasters/_rels/slideMaster103.xml.rels><?xml version="1.0" encoding="UTF-8" standalone="yes"?>
<Relationships xmlns="http://schemas.openxmlformats.org/package/2006/relationships"><Relationship Id="rId8" Type="http://schemas.openxmlformats.org/officeDocument/2006/relationships/slideLayout" Target="../slideLayouts/slideLayout1131.xml"/><Relationship Id="rId13" Type="http://schemas.openxmlformats.org/officeDocument/2006/relationships/image" Target="../media/image3.jpeg"/><Relationship Id="rId3" Type="http://schemas.openxmlformats.org/officeDocument/2006/relationships/slideLayout" Target="../slideLayouts/slideLayout1126.xml"/><Relationship Id="rId7" Type="http://schemas.openxmlformats.org/officeDocument/2006/relationships/slideLayout" Target="../slideLayouts/slideLayout1130.xml"/><Relationship Id="rId12" Type="http://schemas.openxmlformats.org/officeDocument/2006/relationships/theme" Target="../theme/theme103.xml"/><Relationship Id="rId2" Type="http://schemas.openxmlformats.org/officeDocument/2006/relationships/slideLayout" Target="../slideLayouts/slideLayout1125.xml"/><Relationship Id="rId1" Type="http://schemas.openxmlformats.org/officeDocument/2006/relationships/slideLayout" Target="../slideLayouts/slideLayout1124.xml"/><Relationship Id="rId6" Type="http://schemas.openxmlformats.org/officeDocument/2006/relationships/slideLayout" Target="../slideLayouts/slideLayout1129.xml"/><Relationship Id="rId11" Type="http://schemas.openxmlformats.org/officeDocument/2006/relationships/slideLayout" Target="../slideLayouts/slideLayout1134.xml"/><Relationship Id="rId5" Type="http://schemas.openxmlformats.org/officeDocument/2006/relationships/slideLayout" Target="../slideLayouts/slideLayout1128.xml"/><Relationship Id="rId10" Type="http://schemas.openxmlformats.org/officeDocument/2006/relationships/slideLayout" Target="../slideLayouts/slideLayout1133.xml"/><Relationship Id="rId4" Type="http://schemas.openxmlformats.org/officeDocument/2006/relationships/slideLayout" Target="../slideLayouts/slideLayout1127.xml"/><Relationship Id="rId9" Type="http://schemas.openxmlformats.org/officeDocument/2006/relationships/slideLayout" Target="../slideLayouts/slideLayout1132.xml"/><Relationship Id="rId14" Type="http://schemas.openxmlformats.org/officeDocument/2006/relationships/image" Target="../media/image10.png"/></Relationships>
</file>

<file path=ppt/slideMasters/_rels/slideMaster104.xml.rels><?xml version="1.0" encoding="UTF-8" standalone="yes"?>
<Relationships xmlns="http://schemas.openxmlformats.org/package/2006/relationships"><Relationship Id="rId8" Type="http://schemas.openxmlformats.org/officeDocument/2006/relationships/slideLayout" Target="../slideLayouts/slideLayout1142.xml"/><Relationship Id="rId13" Type="http://schemas.openxmlformats.org/officeDocument/2006/relationships/image" Target="../media/image3.jpeg"/><Relationship Id="rId3" Type="http://schemas.openxmlformats.org/officeDocument/2006/relationships/slideLayout" Target="../slideLayouts/slideLayout1137.xml"/><Relationship Id="rId7" Type="http://schemas.openxmlformats.org/officeDocument/2006/relationships/slideLayout" Target="../slideLayouts/slideLayout1141.xml"/><Relationship Id="rId12" Type="http://schemas.openxmlformats.org/officeDocument/2006/relationships/theme" Target="../theme/theme104.xml"/><Relationship Id="rId2" Type="http://schemas.openxmlformats.org/officeDocument/2006/relationships/slideLayout" Target="../slideLayouts/slideLayout1136.xml"/><Relationship Id="rId1" Type="http://schemas.openxmlformats.org/officeDocument/2006/relationships/slideLayout" Target="../slideLayouts/slideLayout1135.xml"/><Relationship Id="rId6" Type="http://schemas.openxmlformats.org/officeDocument/2006/relationships/slideLayout" Target="../slideLayouts/slideLayout1140.xml"/><Relationship Id="rId11" Type="http://schemas.openxmlformats.org/officeDocument/2006/relationships/slideLayout" Target="../slideLayouts/slideLayout1145.xml"/><Relationship Id="rId5" Type="http://schemas.openxmlformats.org/officeDocument/2006/relationships/slideLayout" Target="../slideLayouts/slideLayout1139.xml"/><Relationship Id="rId10" Type="http://schemas.openxmlformats.org/officeDocument/2006/relationships/slideLayout" Target="../slideLayouts/slideLayout1144.xml"/><Relationship Id="rId4" Type="http://schemas.openxmlformats.org/officeDocument/2006/relationships/slideLayout" Target="../slideLayouts/slideLayout1138.xml"/><Relationship Id="rId9" Type="http://schemas.openxmlformats.org/officeDocument/2006/relationships/slideLayout" Target="../slideLayouts/slideLayout1143.xml"/><Relationship Id="rId14" Type="http://schemas.openxmlformats.org/officeDocument/2006/relationships/image" Target="../media/image11.png"/></Relationships>
</file>

<file path=ppt/slideMasters/_rels/slideMaster105.xml.rels><?xml version="1.0" encoding="UTF-8" standalone="yes"?>
<Relationships xmlns="http://schemas.openxmlformats.org/package/2006/relationships"><Relationship Id="rId8" Type="http://schemas.openxmlformats.org/officeDocument/2006/relationships/slideLayout" Target="../slideLayouts/slideLayout1153.xml"/><Relationship Id="rId13" Type="http://schemas.openxmlformats.org/officeDocument/2006/relationships/image" Target="../media/image3.jpeg"/><Relationship Id="rId3" Type="http://schemas.openxmlformats.org/officeDocument/2006/relationships/slideLayout" Target="../slideLayouts/slideLayout1148.xml"/><Relationship Id="rId7" Type="http://schemas.openxmlformats.org/officeDocument/2006/relationships/slideLayout" Target="../slideLayouts/slideLayout1152.xml"/><Relationship Id="rId12" Type="http://schemas.openxmlformats.org/officeDocument/2006/relationships/theme" Target="../theme/theme105.xml"/><Relationship Id="rId2" Type="http://schemas.openxmlformats.org/officeDocument/2006/relationships/slideLayout" Target="../slideLayouts/slideLayout1147.xml"/><Relationship Id="rId1" Type="http://schemas.openxmlformats.org/officeDocument/2006/relationships/slideLayout" Target="../slideLayouts/slideLayout1146.xml"/><Relationship Id="rId6" Type="http://schemas.openxmlformats.org/officeDocument/2006/relationships/slideLayout" Target="../slideLayouts/slideLayout1151.xml"/><Relationship Id="rId11" Type="http://schemas.openxmlformats.org/officeDocument/2006/relationships/slideLayout" Target="../slideLayouts/slideLayout1156.xml"/><Relationship Id="rId5" Type="http://schemas.openxmlformats.org/officeDocument/2006/relationships/slideLayout" Target="../slideLayouts/slideLayout1150.xml"/><Relationship Id="rId10" Type="http://schemas.openxmlformats.org/officeDocument/2006/relationships/slideLayout" Target="../slideLayouts/slideLayout1155.xml"/><Relationship Id="rId4" Type="http://schemas.openxmlformats.org/officeDocument/2006/relationships/slideLayout" Target="../slideLayouts/slideLayout1149.xml"/><Relationship Id="rId9" Type="http://schemas.openxmlformats.org/officeDocument/2006/relationships/slideLayout" Target="../slideLayouts/slideLayout1154.xml"/><Relationship Id="rId14" Type="http://schemas.openxmlformats.org/officeDocument/2006/relationships/image" Target="../media/image12.png"/></Relationships>
</file>

<file path=ppt/slideMasters/_rels/slideMaster106.xml.rels><?xml version="1.0" encoding="UTF-8" standalone="yes"?>
<Relationships xmlns="http://schemas.openxmlformats.org/package/2006/relationships"><Relationship Id="rId8" Type="http://schemas.openxmlformats.org/officeDocument/2006/relationships/slideLayout" Target="../slideLayouts/slideLayout1164.xml"/><Relationship Id="rId13" Type="http://schemas.openxmlformats.org/officeDocument/2006/relationships/image" Target="../media/image3.jpeg"/><Relationship Id="rId3" Type="http://schemas.openxmlformats.org/officeDocument/2006/relationships/slideLayout" Target="../slideLayouts/slideLayout1159.xml"/><Relationship Id="rId7" Type="http://schemas.openxmlformats.org/officeDocument/2006/relationships/slideLayout" Target="../slideLayouts/slideLayout1163.xml"/><Relationship Id="rId12" Type="http://schemas.openxmlformats.org/officeDocument/2006/relationships/theme" Target="../theme/theme106.xml"/><Relationship Id="rId2" Type="http://schemas.openxmlformats.org/officeDocument/2006/relationships/slideLayout" Target="../slideLayouts/slideLayout1158.xml"/><Relationship Id="rId1" Type="http://schemas.openxmlformats.org/officeDocument/2006/relationships/slideLayout" Target="../slideLayouts/slideLayout1157.xml"/><Relationship Id="rId6" Type="http://schemas.openxmlformats.org/officeDocument/2006/relationships/slideLayout" Target="../slideLayouts/slideLayout1162.xml"/><Relationship Id="rId11" Type="http://schemas.openxmlformats.org/officeDocument/2006/relationships/slideLayout" Target="../slideLayouts/slideLayout1167.xml"/><Relationship Id="rId5" Type="http://schemas.openxmlformats.org/officeDocument/2006/relationships/slideLayout" Target="../slideLayouts/slideLayout1161.xml"/><Relationship Id="rId10" Type="http://schemas.openxmlformats.org/officeDocument/2006/relationships/slideLayout" Target="../slideLayouts/slideLayout1166.xml"/><Relationship Id="rId4" Type="http://schemas.openxmlformats.org/officeDocument/2006/relationships/slideLayout" Target="../slideLayouts/slideLayout1160.xml"/><Relationship Id="rId9" Type="http://schemas.openxmlformats.org/officeDocument/2006/relationships/slideLayout" Target="../slideLayouts/slideLayout1165.xml"/><Relationship Id="rId14" Type="http://schemas.openxmlformats.org/officeDocument/2006/relationships/image" Target="../media/image13.png"/></Relationships>
</file>

<file path=ppt/slideMasters/_rels/slideMaster107.xml.rels><?xml version="1.0" encoding="UTF-8" standalone="yes"?>
<Relationships xmlns="http://schemas.openxmlformats.org/package/2006/relationships"><Relationship Id="rId8" Type="http://schemas.openxmlformats.org/officeDocument/2006/relationships/slideLayout" Target="../slideLayouts/slideLayout1175.xml"/><Relationship Id="rId13" Type="http://schemas.openxmlformats.org/officeDocument/2006/relationships/image" Target="../media/image3.jpeg"/><Relationship Id="rId3" Type="http://schemas.openxmlformats.org/officeDocument/2006/relationships/slideLayout" Target="../slideLayouts/slideLayout1170.xml"/><Relationship Id="rId7" Type="http://schemas.openxmlformats.org/officeDocument/2006/relationships/slideLayout" Target="../slideLayouts/slideLayout1174.xml"/><Relationship Id="rId12" Type="http://schemas.openxmlformats.org/officeDocument/2006/relationships/theme" Target="../theme/theme107.xml"/><Relationship Id="rId2" Type="http://schemas.openxmlformats.org/officeDocument/2006/relationships/slideLayout" Target="../slideLayouts/slideLayout1169.xml"/><Relationship Id="rId1" Type="http://schemas.openxmlformats.org/officeDocument/2006/relationships/slideLayout" Target="../slideLayouts/slideLayout1168.xml"/><Relationship Id="rId6" Type="http://schemas.openxmlformats.org/officeDocument/2006/relationships/slideLayout" Target="../slideLayouts/slideLayout1173.xml"/><Relationship Id="rId11" Type="http://schemas.openxmlformats.org/officeDocument/2006/relationships/slideLayout" Target="../slideLayouts/slideLayout1178.xml"/><Relationship Id="rId5" Type="http://schemas.openxmlformats.org/officeDocument/2006/relationships/slideLayout" Target="../slideLayouts/slideLayout1172.xml"/><Relationship Id="rId10" Type="http://schemas.openxmlformats.org/officeDocument/2006/relationships/slideLayout" Target="../slideLayouts/slideLayout1177.xml"/><Relationship Id="rId4" Type="http://schemas.openxmlformats.org/officeDocument/2006/relationships/slideLayout" Target="../slideLayouts/slideLayout1171.xml"/><Relationship Id="rId9" Type="http://schemas.openxmlformats.org/officeDocument/2006/relationships/slideLayout" Target="../slideLayouts/slideLayout1176.xml"/><Relationship Id="rId14" Type="http://schemas.openxmlformats.org/officeDocument/2006/relationships/image" Target="../media/image14.png"/></Relationships>
</file>

<file path=ppt/slideMasters/_rels/slideMaster108.xml.rels><?xml version="1.0" encoding="UTF-8" standalone="yes"?>
<Relationships xmlns="http://schemas.openxmlformats.org/package/2006/relationships"><Relationship Id="rId8" Type="http://schemas.openxmlformats.org/officeDocument/2006/relationships/slideLayout" Target="../slideLayouts/slideLayout1186.xml"/><Relationship Id="rId13" Type="http://schemas.openxmlformats.org/officeDocument/2006/relationships/image" Target="../media/image3.jpeg"/><Relationship Id="rId3" Type="http://schemas.openxmlformats.org/officeDocument/2006/relationships/slideLayout" Target="../slideLayouts/slideLayout1181.xml"/><Relationship Id="rId7" Type="http://schemas.openxmlformats.org/officeDocument/2006/relationships/slideLayout" Target="../slideLayouts/slideLayout1185.xml"/><Relationship Id="rId12" Type="http://schemas.openxmlformats.org/officeDocument/2006/relationships/theme" Target="../theme/theme108.xml"/><Relationship Id="rId2" Type="http://schemas.openxmlformats.org/officeDocument/2006/relationships/slideLayout" Target="../slideLayouts/slideLayout1180.xml"/><Relationship Id="rId1" Type="http://schemas.openxmlformats.org/officeDocument/2006/relationships/slideLayout" Target="../slideLayouts/slideLayout1179.xml"/><Relationship Id="rId6" Type="http://schemas.openxmlformats.org/officeDocument/2006/relationships/slideLayout" Target="../slideLayouts/slideLayout1184.xml"/><Relationship Id="rId11" Type="http://schemas.openxmlformats.org/officeDocument/2006/relationships/slideLayout" Target="../slideLayouts/slideLayout1189.xml"/><Relationship Id="rId5" Type="http://schemas.openxmlformats.org/officeDocument/2006/relationships/slideLayout" Target="../slideLayouts/slideLayout1183.xml"/><Relationship Id="rId10" Type="http://schemas.openxmlformats.org/officeDocument/2006/relationships/slideLayout" Target="../slideLayouts/slideLayout1188.xml"/><Relationship Id="rId4" Type="http://schemas.openxmlformats.org/officeDocument/2006/relationships/slideLayout" Target="../slideLayouts/slideLayout1182.xml"/><Relationship Id="rId9" Type="http://schemas.openxmlformats.org/officeDocument/2006/relationships/slideLayout" Target="../slideLayouts/slideLayout1187.xml"/><Relationship Id="rId14" Type="http://schemas.openxmlformats.org/officeDocument/2006/relationships/image" Target="../media/image10.png"/></Relationships>
</file>

<file path=ppt/slideMasters/_rels/slideMaster109.xml.rels><?xml version="1.0" encoding="UTF-8" standalone="yes"?>
<Relationships xmlns="http://schemas.openxmlformats.org/package/2006/relationships"><Relationship Id="rId8" Type="http://schemas.openxmlformats.org/officeDocument/2006/relationships/slideLayout" Target="../slideLayouts/slideLayout1197.xml"/><Relationship Id="rId13" Type="http://schemas.openxmlformats.org/officeDocument/2006/relationships/image" Target="../media/image3.jpeg"/><Relationship Id="rId3" Type="http://schemas.openxmlformats.org/officeDocument/2006/relationships/slideLayout" Target="../slideLayouts/slideLayout1192.xml"/><Relationship Id="rId7" Type="http://schemas.openxmlformats.org/officeDocument/2006/relationships/slideLayout" Target="../slideLayouts/slideLayout1196.xml"/><Relationship Id="rId12" Type="http://schemas.openxmlformats.org/officeDocument/2006/relationships/theme" Target="../theme/theme109.xml"/><Relationship Id="rId2" Type="http://schemas.openxmlformats.org/officeDocument/2006/relationships/slideLayout" Target="../slideLayouts/slideLayout1191.xml"/><Relationship Id="rId1" Type="http://schemas.openxmlformats.org/officeDocument/2006/relationships/slideLayout" Target="../slideLayouts/slideLayout1190.xml"/><Relationship Id="rId6" Type="http://schemas.openxmlformats.org/officeDocument/2006/relationships/slideLayout" Target="../slideLayouts/slideLayout1195.xml"/><Relationship Id="rId11" Type="http://schemas.openxmlformats.org/officeDocument/2006/relationships/slideLayout" Target="../slideLayouts/slideLayout1200.xml"/><Relationship Id="rId5" Type="http://schemas.openxmlformats.org/officeDocument/2006/relationships/slideLayout" Target="../slideLayouts/slideLayout1194.xml"/><Relationship Id="rId10" Type="http://schemas.openxmlformats.org/officeDocument/2006/relationships/slideLayout" Target="../slideLayouts/slideLayout1199.xml"/><Relationship Id="rId4" Type="http://schemas.openxmlformats.org/officeDocument/2006/relationships/slideLayout" Target="../slideLayouts/slideLayout1193.xml"/><Relationship Id="rId9" Type="http://schemas.openxmlformats.org/officeDocument/2006/relationships/slideLayout" Target="../slideLayouts/slideLayout1198.xml"/><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3.png"/></Relationships>
</file>

<file path=ppt/slideMasters/_rels/slideMaster110.xml.rels><?xml version="1.0" encoding="UTF-8" standalone="yes"?>
<Relationships xmlns="http://schemas.openxmlformats.org/package/2006/relationships"><Relationship Id="rId8" Type="http://schemas.openxmlformats.org/officeDocument/2006/relationships/slideLayout" Target="../slideLayouts/slideLayout1208.xml"/><Relationship Id="rId13" Type="http://schemas.openxmlformats.org/officeDocument/2006/relationships/image" Target="../media/image3.jpeg"/><Relationship Id="rId3" Type="http://schemas.openxmlformats.org/officeDocument/2006/relationships/slideLayout" Target="../slideLayouts/slideLayout1203.xml"/><Relationship Id="rId7" Type="http://schemas.openxmlformats.org/officeDocument/2006/relationships/slideLayout" Target="../slideLayouts/slideLayout1207.xml"/><Relationship Id="rId12" Type="http://schemas.openxmlformats.org/officeDocument/2006/relationships/theme" Target="../theme/theme110.xml"/><Relationship Id="rId2" Type="http://schemas.openxmlformats.org/officeDocument/2006/relationships/slideLayout" Target="../slideLayouts/slideLayout1202.xml"/><Relationship Id="rId1" Type="http://schemas.openxmlformats.org/officeDocument/2006/relationships/slideLayout" Target="../slideLayouts/slideLayout1201.xml"/><Relationship Id="rId6" Type="http://schemas.openxmlformats.org/officeDocument/2006/relationships/slideLayout" Target="../slideLayouts/slideLayout1206.xml"/><Relationship Id="rId11" Type="http://schemas.openxmlformats.org/officeDocument/2006/relationships/slideLayout" Target="../slideLayouts/slideLayout1211.xml"/><Relationship Id="rId5" Type="http://schemas.openxmlformats.org/officeDocument/2006/relationships/slideLayout" Target="../slideLayouts/slideLayout1205.xml"/><Relationship Id="rId10" Type="http://schemas.openxmlformats.org/officeDocument/2006/relationships/slideLayout" Target="../slideLayouts/slideLayout1210.xml"/><Relationship Id="rId4" Type="http://schemas.openxmlformats.org/officeDocument/2006/relationships/slideLayout" Target="../slideLayouts/slideLayout1204.xml"/><Relationship Id="rId9" Type="http://schemas.openxmlformats.org/officeDocument/2006/relationships/slideLayout" Target="../slideLayouts/slideLayout1209.xml"/><Relationship Id="rId14" Type="http://schemas.openxmlformats.org/officeDocument/2006/relationships/image" Target="../media/image12.png"/></Relationships>
</file>

<file path=ppt/slideMasters/_rels/slideMaster111.xml.rels><?xml version="1.0" encoding="UTF-8" standalone="yes"?>
<Relationships xmlns="http://schemas.openxmlformats.org/package/2006/relationships"><Relationship Id="rId8" Type="http://schemas.openxmlformats.org/officeDocument/2006/relationships/slideLayout" Target="../slideLayouts/slideLayout1219.xml"/><Relationship Id="rId13" Type="http://schemas.openxmlformats.org/officeDocument/2006/relationships/image" Target="../media/image3.jpeg"/><Relationship Id="rId3" Type="http://schemas.openxmlformats.org/officeDocument/2006/relationships/slideLayout" Target="../slideLayouts/slideLayout1214.xml"/><Relationship Id="rId7" Type="http://schemas.openxmlformats.org/officeDocument/2006/relationships/slideLayout" Target="../slideLayouts/slideLayout1218.xml"/><Relationship Id="rId12" Type="http://schemas.openxmlformats.org/officeDocument/2006/relationships/theme" Target="../theme/theme111.xml"/><Relationship Id="rId2" Type="http://schemas.openxmlformats.org/officeDocument/2006/relationships/slideLayout" Target="../slideLayouts/slideLayout1213.xml"/><Relationship Id="rId1" Type="http://schemas.openxmlformats.org/officeDocument/2006/relationships/slideLayout" Target="../slideLayouts/slideLayout1212.xml"/><Relationship Id="rId6" Type="http://schemas.openxmlformats.org/officeDocument/2006/relationships/slideLayout" Target="../slideLayouts/slideLayout1217.xml"/><Relationship Id="rId11" Type="http://schemas.openxmlformats.org/officeDocument/2006/relationships/slideLayout" Target="../slideLayouts/slideLayout1222.xml"/><Relationship Id="rId5" Type="http://schemas.openxmlformats.org/officeDocument/2006/relationships/slideLayout" Target="../slideLayouts/slideLayout1216.xml"/><Relationship Id="rId10" Type="http://schemas.openxmlformats.org/officeDocument/2006/relationships/slideLayout" Target="../slideLayouts/slideLayout1221.xml"/><Relationship Id="rId4" Type="http://schemas.openxmlformats.org/officeDocument/2006/relationships/slideLayout" Target="../slideLayouts/slideLayout1215.xml"/><Relationship Id="rId9" Type="http://schemas.openxmlformats.org/officeDocument/2006/relationships/slideLayout" Target="../slideLayouts/slideLayout1220.xml"/><Relationship Id="rId14" Type="http://schemas.openxmlformats.org/officeDocument/2006/relationships/image" Target="../media/image13.png"/></Relationships>
</file>

<file path=ppt/slideMasters/_rels/slideMaster112.xml.rels><?xml version="1.0" encoding="UTF-8" standalone="yes"?>
<Relationships xmlns="http://schemas.openxmlformats.org/package/2006/relationships"><Relationship Id="rId8" Type="http://schemas.openxmlformats.org/officeDocument/2006/relationships/slideLayout" Target="../slideLayouts/slideLayout1230.xml"/><Relationship Id="rId13" Type="http://schemas.openxmlformats.org/officeDocument/2006/relationships/image" Target="../media/image3.jpeg"/><Relationship Id="rId3" Type="http://schemas.openxmlformats.org/officeDocument/2006/relationships/slideLayout" Target="../slideLayouts/slideLayout1225.xml"/><Relationship Id="rId7" Type="http://schemas.openxmlformats.org/officeDocument/2006/relationships/slideLayout" Target="../slideLayouts/slideLayout1229.xml"/><Relationship Id="rId12" Type="http://schemas.openxmlformats.org/officeDocument/2006/relationships/theme" Target="../theme/theme112.xml"/><Relationship Id="rId2" Type="http://schemas.openxmlformats.org/officeDocument/2006/relationships/slideLayout" Target="../slideLayouts/slideLayout1224.xml"/><Relationship Id="rId1" Type="http://schemas.openxmlformats.org/officeDocument/2006/relationships/slideLayout" Target="../slideLayouts/slideLayout1223.xml"/><Relationship Id="rId6" Type="http://schemas.openxmlformats.org/officeDocument/2006/relationships/slideLayout" Target="../slideLayouts/slideLayout1228.xml"/><Relationship Id="rId11" Type="http://schemas.openxmlformats.org/officeDocument/2006/relationships/slideLayout" Target="../slideLayouts/slideLayout1233.xml"/><Relationship Id="rId5" Type="http://schemas.openxmlformats.org/officeDocument/2006/relationships/slideLayout" Target="../slideLayouts/slideLayout1227.xml"/><Relationship Id="rId10" Type="http://schemas.openxmlformats.org/officeDocument/2006/relationships/slideLayout" Target="../slideLayouts/slideLayout1232.xml"/><Relationship Id="rId4" Type="http://schemas.openxmlformats.org/officeDocument/2006/relationships/slideLayout" Target="../slideLayouts/slideLayout1226.xml"/><Relationship Id="rId9" Type="http://schemas.openxmlformats.org/officeDocument/2006/relationships/slideLayout" Target="../slideLayouts/slideLayout1231.xml"/><Relationship Id="rId14" Type="http://schemas.openxmlformats.org/officeDocument/2006/relationships/image" Target="../media/image14.png"/></Relationships>
</file>

<file path=ppt/slideMasters/_rels/slideMaster113.xml.rels><?xml version="1.0" encoding="UTF-8" standalone="yes"?>
<Relationships xmlns="http://schemas.openxmlformats.org/package/2006/relationships"><Relationship Id="rId8" Type="http://schemas.openxmlformats.org/officeDocument/2006/relationships/slideLayout" Target="../slideLayouts/slideLayout1241.xml"/><Relationship Id="rId13" Type="http://schemas.openxmlformats.org/officeDocument/2006/relationships/image" Target="../media/image15.jpeg"/><Relationship Id="rId3" Type="http://schemas.openxmlformats.org/officeDocument/2006/relationships/slideLayout" Target="../slideLayouts/slideLayout1236.xml"/><Relationship Id="rId7" Type="http://schemas.openxmlformats.org/officeDocument/2006/relationships/slideLayout" Target="../slideLayouts/slideLayout1240.xml"/><Relationship Id="rId12" Type="http://schemas.openxmlformats.org/officeDocument/2006/relationships/theme" Target="../theme/theme113.xml"/><Relationship Id="rId2" Type="http://schemas.openxmlformats.org/officeDocument/2006/relationships/slideLayout" Target="../slideLayouts/slideLayout1235.xml"/><Relationship Id="rId1" Type="http://schemas.openxmlformats.org/officeDocument/2006/relationships/slideLayout" Target="../slideLayouts/slideLayout1234.xml"/><Relationship Id="rId6" Type="http://schemas.openxmlformats.org/officeDocument/2006/relationships/slideLayout" Target="../slideLayouts/slideLayout1239.xml"/><Relationship Id="rId11" Type="http://schemas.openxmlformats.org/officeDocument/2006/relationships/slideLayout" Target="../slideLayouts/slideLayout1244.xml"/><Relationship Id="rId5" Type="http://schemas.openxmlformats.org/officeDocument/2006/relationships/slideLayout" Target="../slideLayouts/slideLayout1238.xml"/><Relationship Id="rId10" Type="http://schemas.openxmlformats.org/officeDocument/2006/relationships/slideLayout" Target="../slideLayouts/slideLayout1243.xml"/><Relationship Id="rId4" Type="http://schemas.openxmlformats.org/officeDocument/2006/relationships/slideLayout" Target="../slideLayouts/slideLayout1237.xml"/><Relationship Id="rId9" Type="http://schemas.openxmlformats.org/officeDocument/2006/relationships/slideLayout" Target="../slideLayouts/slideLayout1242.xml"/><Relationship Id="rId14" Type="http://schemas.openxmlformats.org/officeDocument/2006/relationships/image" Target="../media/image2.jpeg"/></Relationships>
</file>

<file path=ppt/slideMasters/_rels/slideMaster114.xml.rels><?xml version="1.0" encoding="UTF-8" standalone="yes"?>
<Relationships xmlns="http://schemas.openxmlformats.org/package/2006/relationships"><Relationship Id="rId8" Type="http://schemas.openxmlformats.org/officeDocument/2006/relationships/slideLayout" Target="../slideLayouts/slideLayout1252.xml"/><Relationship Id="rId13" Type="http://schemas.openxmlformats.org/officeDocument/2006/relationships/image" Target="../media/image3.jpeg"/><Relationship Id="rId3" Type="http://schemas.openxmlformats.org/officeDocument/2006/relationships/slideLayout" Target="../slideLayouts/slideLayout1247.xml"/><Relationship Id="rId7" Type="http://schemas.openxmlformats.org/officeDocument/2006/relationships/slideLayout" Target="../slideLayouts/slideLayout1251.xml"/><Relationship Id="rId12" Type="http://schemas.openxmlformats.org/officeDocument/2006/relationships/theme" Target="../theme/theme114.xml"/><Relationship Id="rId2" Type="http://schemas.openxmlformats.org/officeDocument/2006/relationships/slideLayout" Target="../slideLayouts/slideLayout1246.xml"/><Relationship Id="rId1" Type="http://schemas.openxmlformats.org/officeDocument/2006/relationships/slideLayout" Target="../slideLayouts/slideLayout1245.xml"/><Relationship Id="rId6" Type="http://schemas.openxmlformats.org/officeDocument/2006/relationships/slideLayout" Target="../slideLayouts/slideLayout1250.xml"/><Relationship Id="rId11" Type="http://schemas.openxmlformats.org/officeDocument/2006/relationships/slideLayout" Target="../slideLayouts/slideLayout1255.xml"/><Relationship Id="rId5" Type="http://schemas.openxmlformats.org/officeDocument/2006/relationships/slideLayout" Target="../slideLayouts/slideLayout1249.xml"/><Relationship Id="rId15" Type="http://schemas.openxmlformats.org/officeDocument/2006/relationships/image" Target="../media/image2.jpeg"/><Relationship Id="rId10" Type="http://schemas.openxmlformats.org/officeDocument/2006/relationships/slideLayout" Target="../slideLayouts/slideLayout1254.xml"/><Relationship Id="rId4" Type="http://schemas.openxmlformats.org/officeDocument/2006/relationships/slideLayout" Target="../slideLayouts/slideLayout1248.xml"/><Relationship Id="rId9" Type="http://schemas.openxmlformats.org/officeDocument/2006/relationships/slideLayout" Target="../slideLayouts/slideLayout1253.xml"/><Relationship Id="rId14" Type="http://schemas.openxmlformats.org/officeDocument/2006/relationships/image" Target="../media/image15.jpeg"/></Relationships>
</file>

<file path=ppt/slideMasters/_rels/slideMaster115.xml.rels><?xml version="1.0" encoding="UTF-8" standalone="yes"?>
<Relationships xmlns="http://schemas.openxmlformats.org/package/2006/relationships"><Relationship Id="rId13" Type="http://schemas.openxmlformats.org/officeDocument/2006/relationships/slideLayout" Target="../slideLayouts/slideLayout1268.xml"/><Relationship Id="rId18" Type="http://schemas.openxmlformats.org/officeDocument/2006/relationships/slideLayout" Target="../slideLayouts/slideLayout1273.xml"/><Relationship Id="rId26" Type="http://schemas.openxmlformats.org/officeDocument/2006/relationships/slideLayout" Target="../slideLayouts/slideLayout1281.xml"/><Relationship Id="rId3" Type="http://schemas.openxmlformats.org/officeDocument/2006/relationships/slideLayout" Target="../slideLayouts/slideLayout1258.xml"/><Relationship Id="rId21" Type="http://schemas.openxmlformats.org/officeDocument/2006/relationships/slideLayout" Target="../slideLayouts/slideLayout1276.xml"/><Relationship Id="rId34" Type="http://schemas.openxmlformats.org/officeDocument/2006/relationships/theme" Target="../theme/theme115.xml"/><Relationship Id="rId7" Type="http://schemas.openxmlformats.org/officeDocument/2006/relationships/slideLayout" Target="../slideLayouts/slideLayout1262.xml"/><Relationship Id="rId12" Type="http://schemas.openxmlformats.org/officeDocument/2006/relationships/slideLayout" Target="../slideLayouts/slideLayout1267.xml"/><Relationship Id="rId17" Type="http://schemas.openxmlformats.org/officeDocument/2006/relationships/slideLayout" Target="../slideLayouts/slideLayout1272.xml"/><Relationship Id="rId25" Type="http://schemas.openxmlformats.org/officeDocument/2006/relationships/slideLayout" Target="../slideLayouts/slideLayout1280.xml"/><Relationship Id="rId33" Type="http://schemas.openxmlformats.org/officeDocument/2006/relationships/slideLayout" Target="../slideLayouts/slideLayout1288.xml"/><Relationship Id="rId2" Type="http://schemas.openxmlformats.org/officeDocument/2006/relationships/slideLayout" Target="../slideLayouts/slideLayout1257.xml"/><Relationship Id="rId16" Type="http://schemas.openxmlformats.org/officeDocument/2006/relationships/slideLayout" Target="../slideLayouts/slideLayout1271.xml"/><Relationship Id="rId20" Type="http://schemas.openxmlformats.org/officeDocument/2006/relationships/slideLayout" Target="../slideLayouts/slideLayout1275.xml"/><Relationship Id="rId29" Type="http://schemas.openxmlformats.org/officeDocument/2006/relationships/slideLayout" Target="../slideLayouts/slideLayout1284.xml"/><Relationship Id="rId1" Type="http://schemas.openxmlformats.org/officeDocument/2006/relationships/slideLayout" Target="../slideLayouts/slideLayout1256.xml"/><Relationship Id="rId6" Type="http://schemas.openxmlformats.org/officeDocument/2006/relationships/slideLayout" Target="../slideLayouts/slideLayout1261.xml"/><Relationship Id="rId11" Type="http://schemas.openxmlformats.org/officeDocument/2006/relationships/slideLayout" Target="../slideLayouts/slideLayout1266.xml"/><Relationship Id="rId24" Type="http://schemas.openxmlformats.org/officeDocument/2006/relationships/slideLayout" Target="../slideLayouts/slideLayout1279.xml"/><Relationship Id="rId32" Type="http://schemas.openxmlformats.org/officeDocument/2006/relationships/slideLayout" Target="../slideLayouts/slideLayout1287.xml"/><Relationship Id="rId5" Type="http://schemas.openxmlformats.org/officeDocument/2006/relationships/slideLayout" Target="../slideLayouts/slideLayout1260.xml"/><Relationship Id="rId15" Type="http://schemas.openxmlformats.org/officeDocument/2006/relationships/slideLayout" Target="../slideLayouts/slideLayout1270.xml"/><Relationship Id="rId23" Type="http://schemas.openxmlformats.org/officeDocument/2006/relationships/slideLayout" Target="../slideLayouts/slideLayout1278.xml"/><Relationship Id="rId28" Type="http://schemas.openxmlformats.org/officeDocument/2006/relationships/slideLayout" Target="../slideLayouts/slideLayout1283.xml"/><Relationship Id="rId10" Type="http://schemas.openxmlformats.org/officeDocument/2006/relationships/slideLayout" Target="../slideLayouts/slideLayout1265.xml"/><Relationship Id="rId19" Type="http://schemas.openxmlformats.org/officeDocument/2006/relationships/slideLayout" Target="../slideLayouts/slideLayout1274.xml"/><Relationship Id="rId31" Type="http://schemas.openxmlformats.org/officeDocument/2006/relationships/slideLayout" Target="../slideLayouts/slideLayout1286.xml"/><Relationship Id="rId4" Type="http://schemas.openxmlformats.org/officeDocument/2006/relationships/slideLayout" Target="../slideLayouts/slideLayout1259.xml"/><Relationship Id="rId9" Type="http://schemas.openxmlformats.org/officeDocument/2006/relationships/slideLayout" Target="../slideLayouts/slideLayout1264.xml"/><Relationship Id="rId14" Type="http://schemas.openxmlformats.org/officeDocument/2006/relationships/slideLayout" Target="../slideLayouts/slideLayout1269.xml"/><Relationship Id="rId22" Type="http://schemas.openxmlformats.org/officeDocument/2006/relationships/slideLayout" Target="../slideLayouts/slideLayout1277.xml"/><Relationship Id="rId27" Type="http://schemas.openxmlformats.org/officeDocument/2006/relationships/slideLayout" Target="../slideLayouts/slideLayout1282.xml"/><Relationship Id="rId30" Type="http://schemas.openxmlformats.org/officeDocument/2006/relationships/slideLayout" Target="../slideLayouts/slideLayout1285.xml"/><Relationship Id="rId8" Type="http://schemas.openxmlformats.org/officeDocument/2006/relationships/slideLayout" Target="../slideLayouts/slideLayout126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3.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3.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3.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3.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3.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1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3.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3.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3.jpe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3.jpe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3.jpe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14.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5.jpe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2.jpe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jpe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2.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3.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4.jpe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5.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6.jpe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5.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7.jpe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5.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8.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3.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10.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3.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3.jpe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image" Target="../media/image12.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3.jpe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image" Target="../media/image13.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3.jpe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10.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3.jpe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image" Target="../media/image1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3.jpe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12.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3.jpe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3.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3.jpe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14.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3.jpe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3.jpe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1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3.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2.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3.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3.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3.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4.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5.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2.jpe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2.jpe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3.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4.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5.jpe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6.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5.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7.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9.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8.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50.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5.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9.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51.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5.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3.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52.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0.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3.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53.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1.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3.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4.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2.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3.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5.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 Id="rId14" Type="http://schemas.openxmlformats.org/officeDocument/2006/relationships/image" Target="../media/image13.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3.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6.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4.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3.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7.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3.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8.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1.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3.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9.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image" Target="../media/image3.jpeg"/><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theme" Target="../theme/theme60.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13.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image" Target="../media/image3.jpeg"/><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theme" Target="../theme/theme61.xml"/><Relationship Id="rId2" Type="http://schemas.openxmlformats.org/officeDocument/2006/relationships/slideLayout" Target="../slideLayouts/slideLayout662.xml"/><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 Id="rId14" Type="http://schemas.openxmlformats.org/officeDocument/2006/relationships/image" Target="../media/image14.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679.xml"/><Relationship Id="rId13" Type="http://schemas.openxmlformats.org/officeDocument/2006/relationships/image" Target="../media/image3.jpeg"/><Relationship Id="rId3" Type="http://schemas.openxmlformats.org/officeDocument/2006/relationships/slideLayout" Target="../slideLayouts/slideLayout674.xml"/><Relationship Id="rId7" Type="http://schemas.openxmlformats.org/officeDocument/2006/relationships/slideLayout" Target="../slideLayouts/slideLayout678.xml"/><Relationship Id="rId12" Type="http://schemas.openxmlformats.org/officeDocument/2006/relationships/theme" Target="../theme/theme62.xml"/><Relationship Id="rId2" Type="http://schemas.openxmlformats.org/officeDocument/2006/relationships/slideLayout" Target="../slideLayouts/slideLayout673.xml"/><Relationship Id="rId1" Type="http://schemas.openxmlformats.org/officeDocument/2006/relationships/slideLayout" Target="../slideLayouts/slideLayout672.xml"/><Relationship Id="rId6" Type="http://schemas.openxmlformats.org/officeDocument/2006/relationships/slideLayout" Target="../slideLayouts/slideLayout677.xml"/><Relationship Id="rId11" Type="http://schemas.openxmlformats.org/officeDocument/2006/relationships/slideLayout" Target="../slideLayouts/slideLayout682.xml"/><Relationship Id="rId5" Type="http://schemas.openxmlformats.org/officeDocument/2006/relationships/slideLayout" Target="../slideLayouts/slideLayout676.xml"/><Relationship Id="rId10" Type="http://schemas.openxmlformats.org/officeDocument/2006/relationships/slideLayout" Target="../slideLayouts/slideLayout681.xml"/><Relationship Id="rId4" Type="http://schemas.openxmlformats.org/officeDocument/2006/relationships/slideLayout" Target="../slideLayouts/slideLayout675.xml"/><Relationship Id="rId9" Type="http://schemas.openxmlformats.org/officeDocument/2006/relationships/slideLayout" Target="../slideLayouts/slideLayout680.xml"/><Relationship Id="rId14" Type="http://schemas.openxmlformats.org/officeDocument/2006/relationships/image" Target="../media/image10.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690.xml"/><Relationship Id="rId13" Type="http://schemas.openxmlformats.org/officeDocument/2006/relationships/image" Target="../media/image3.jpeg"/><Relationship Id="rId3" Type="http://schemas.openxmlformats.org/officeDocument/2006/relationships/slideLayout" Target="../slideLayouts/slideLayout685.xml"/><Relationship Id="rId7" Type="http://schemas.openxmlformats.org/officeDocument/2006/relationships/slideLayout" Target="../slideLayouts/slideLayout689.xml"/><Relationship Id="rId12" Type="http://schemas.openxmlformats.org/officeDocument/2006/relationships/theme" Target="../theme/theme63.xml"/><Relationship Id="rId2" Type="http://schemas.openxmlformats.org/officeDocument/2006/relationships/slideLayout" Target="../slideLayouts/slideLayout684.xml"/><Relationship Id="rId1" Type="http://schemas.openxmlformats.org/officeDocument/2006/relationships/slideLayout" Target="../slideLayouts/slideLayout683.xml"/><Relationship Id="rId6" Type="http://schemas.openxmlformats.org/officeDocument/2006/relationships/slideLayout" Target="../slideLayouts/slideLayout688.xml"/><Relationship Id="rId11" Type="http://schemas.openxmlformats.org/officeDocument/2006/relationships/slideLayout" Target="../slideLayouts/slideLayout693.xml"/><Relationship Id="rId5" Type="http://schemas.openxmlformats.org/officeDocument/2006/relationships/slideLayout" Target="../slideLayouts/slideLayout687.xml"/><Relationship Id="rId10" Type="http://schemas.openxmlformats.org/officeDocument/2006/relationships/slideLayout" Target="../slideLayouts/slideLayout692.xml"/><Relationship Id="rId4" Type="http://schemas.openxmlformats.org/officeDocument/2006/relationships/slideLayout" Target="../slideLayouts/slideLayout686.xml"/><Relationship Id="rId9" Type="http://schemas.openxmlformats.org/officeDocument/2006/relationships/slideLayout" Target="../slideLayouts/slideLayout691.xml"/><Relationship Id="rId14" Type="http://schemas.openxmlformats.org/officeDocument/2006/relationships/image" Target="../media/image11.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image" Target="../media/image3.jpeg"/><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theme" Target="../theme/theme64.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12.xml"/><Relationship Id="rId13" Type="http://schemas.openxmlformats.org/officeDocument/2006/relationships/image" Target="../media/image3.jpeg"/><Relationship Id="rId3" Type="http://schemas.openxmlformats.org/officeDocument/2006/relationships/slideLayout" Target="../slideLayouts/slideLayout707.xml"/><Relationship Id="rId7" Type="http://schemas.openxmlformats.org/officeDocument/2006/relationships/slideLayout" Target="../slideLayouts/slideLayout711.xml"/><Relationship Id="rId12" Type="http://schemas.openxmlformats.org/officeDocument/2006/relationships/theme" Target="../theme/theme65.xml"/><Relationship Id="rId2" Type="http://schemas.openxmlformats.org/officeDocument/2006/relationships/slideLayout" Target="../slideLayouts/slideLayout706.xml"/><Relationship Id="rId1" Type="http://schemas.openxmlformats.org/officeDocument/2006/relationships/slideLayout" Target="../slideLayouts/slideLayout705.xml"/><Relationship Id="rId6" Type="http://schemas.openxmlformats.org/officeDocument/2006/relationships/slideLayout" Target="../slideLayouts/slideLayout710.xml"/><Relationship Id="rId11" Type="http://schemas.openxmlformats.org/officeDocument/2006/relationships/slideLayout" Target="../slideLayouts/slideLayout715.xml"/><Relationship Id="rId5" Type="http://schemas.openxmlformats.org/officeDocument/2006/relationships/slideLayout" Target="../slideLayouts/slideLayout709.xml"/><Relationship Id="rId10" Type="http://schemas.openxmlformats.org/officeDocument/2006/relationships/slideLayout" Target="../slideLayouts/slideLayout714.xml"/><Relationship Id="rId4" Type="http://schemas.openxmlformats.org/officeDocument/2006/relationships/slideLayout" Target="../slideLayouts/slideLayout708.xml"/><Relationship Id="rId9" Type="http://schemas.openxmlformats.org/officeDocument/2006/relationships/slideLayout" Target="../slideLayouts/slideLayout713.xml"/><Relationship Id="rId14" Type="http://schemas.openxmlformats.org/officeDocument/2006/relationships/image" Target="../media/image13.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23.xml"/><Relationship Id="rId13" Type="http://schemas.openxmlformats.org/officeDocument/2006/relationships/image" Target="../media/image3.jpeg"/><Relationship Id="rId3" Type="http://schemas.openxmlformats.org/officeDocument/2006/relationships/slideLayout" Target="../slideLayouts/slideLayout718.xml"/><Relationship Id="rId7" Type="http://schemas.openxmlformats.org/officeDocument/2006/relationships/slideLayout" Target="../slideLayouts/slideLayout722.xml"/><Relationship Id="rId12" Type="http://schemas.openxmlformats.org/officeDocument/2006/relationships/theme" Target="../theme/theme66.xml"/><Relationship Id="rId2" Type="http://schemas.openxmlformats.org/officeDocument/2006/relationships/slideLayout" Target="../slideLayouts/slideLayout717.xml"/><Relationship Id="rId1" Type="http://schemas.openxmlformats.org/officeDocument/2006/relationships/slideLayout" Target="../slideLayouts/slideLayout716.xml"/><Relationship Id="rId6" Type="http://schemas.openxmlformats.org/officeDocument/2006/relationships/slideLayout" Target="../slideLayouts/slideLayout721.xml"/><Relationship Id="rId11" Type="http://schemas.openxmlformats.org/officeDocument/2006/relationships/slideLayout" Target="../slideLayouts/slideLayout726.xml"/><Relationship Id="rId5" Type="http://schemas.openxmlformats.org/officeDocument/2006/relationships/slideLayout" Target="../slideLayouts/slideLayout720.xml"/><Relationship Id="rId10" Type="http://schemas.openxmlformats.org/officeDocument/2006/relationships/slideLayout" Target="../slideLayouts/slideLayout725.xml"/><Relationship Id="rId4" Type="http://schemas.openxmlformats.org/officeDocument/2006/relationships/slideLayout" Target="../slideLayouts/slideLayout719.xml"/><Relationship Id="rId9" Type="http://schemas.openxmlformats.org/officeDocument/2006/relationships/slideLayout" Target="../slideLayouts/slideLayout724.xml"/><Relationship Id="rId14" Type="http://schemas.openxmlformats.org/officeDocument/2006/relationships/image" Target="../media/image14.pn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734.xml"/><Relationship Id="rId13" Type="http://schemas.openxmlformats.org/officeDocument/2006/relationships/image" Target="../media/image15.jpeg"/><Relationship Id="rId3" Type="http://schemas.openxmlformats.org/officeDocument/2006/relationships/slideLayout" Target="../slideLayouts/slideLayout729.xml"/><Relationship Id="rId7" Type="http://schemas.openxmlformats.org/officeDocument/2006/relationships/slideLayout" Target="../slideLayouts/slideLayout733.xml"/><Relationship Id="rId12" Type="http://schemas.openxmlformats.org/officeDocument/2006/relationships/theme" Target="../theme/theme67.xml"/><Relationship Id="rId2" Type="http://schemas.openxmlformats.org/officeDocument/2006/relationships/slideLayout" Target="../slideLayouts/slideLayout728.xml"/><Relationship Id="rId1" Type="http://schemas.openxmlformats.org/officeDocument/2006/relationships/slideLayout" Target="../slideLayouts/slideLayout727.xml"/><Relationship Id="rId6" Type="http://schemas.openxmlformats.org/officeDocument/2006/relationships/slideLayout" Target="../slideLayouts/slideLayout732.xml"/><Relationship Id="rId11" Type="http://schemas.openxmlformats.org/officeDocument/2006/relationships/slideLayout" Target="../slideLayouts/slideLayout737.xml"/><Relationship Id="rId5" Type="http://schemas.openxmlformats.org/officeDocument/2006/relationships/slideLayout" Target="../slideLayouts/slideLayout731.xml"/><Relationship Id="rId10" Type="http://schemas.openxmlformats.org/officeDocument/2006/relationships/slideLayout" Target="../slideLayouts/slideLayout736.xml"/><Relationship Id="rId4" Type="http://schemas.openxmlformats.org/officeDocument/2006/relationships/slideLayout" Target="../slideLayouts/slideLayout730.xml"/><Relationship Id="rId9" Type="http://schemas.openxmlformats.org/officeDocument/2006/relationships/slideLayout" Target="../slideLayouts/slideLayout735.xml"/><Relationship Id="rId14" Type="http://schemas.openxmlformats.org/officeDocument/2006/relationships/image" Target="../media/image2.jpeg"/></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745.xml"/><Relationship Id="rId13" Type="http://schemas.openxmlformats.org/officeDocument/2006/relationships/image" Target="../media/image1.jpeg"/><Relationship Id="rId3" Type="http://schemas.openxmlformats.org/officeDocument/2006/relationships/slideLayout" Target="../slideLayouts/slideLayout740.xml"/><Relationship Id="rId7" Type="http://schemas.openxmlformats.org/officeDocument/2006/relationships/slideLayout" Target="../slideLayouts/slideLayout744.xml"/><Relationship Id="rId12" Type="http://schemas.openxmlformats.org/officeDocument/2006/relationships/theme" Target="../theme/theme68.xml"/><Relationship Id="rId2" Type="http://schemas.openxmlformats.org/officeDocument/2006/relationships/slideLayout" Target="../slideLayouts/slideLayout739.xml"/><Relationship Id="rId1" Type="http://schemas.openxmlformats.org/officeDocument/2006/relationships/slideLayout" Target="../slideLayouts/slideLayout738.xml"/><Relationship Id="rId6" Type="http://schemas.openxmlformats.org/officeDocument/2006/relationships/slideLayout" Target="../slideLayouts/slideLayout743.xml"/><Relationship Id="rId11" Type="http://schemas.openxmlformats.org/officeDocument/2006/relationships/slideLayout" Target="../slideLayouts/slideLayout748.xml"/><Relationship Id="rId5" Type="http://schemas.openxmlformats.org/officeDocument/2006/relationships/slideLayout" Target="../slideLayouts/slideLayout742.xml"/><Relationship Id="rId10" Type="http://schemas.openxmlformats.org/officeDocument/2006/relationships/slideLayout" Target="../slideLayouts/slideLayout747.xml"/><Relationship Id="rId4" Type="http://schemas.openxmlformats.org/officeDocument/2006/relationships/slideLayout" Target="../slideLayouts/slideLayout741.xml"/><Relationship Id="rId9" Type="http://schemas.openxmlformats.org/officeDocument/2006/relationships/slideLayout" Target="../slideLayouts/slideLayout746.xml"/><Relationship Id="rId14" Type="http://schemas.openxmlformats.org/officeDocument/2006/relationships/image" Target="../media/image2.jpeg"/></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756.xml"/><Relationship Id="rId13" Type="http://schemas.openxmlformats.org/officeDocument/2006/relationships/image" Target="../media/image1.jpeg"/><Relationship Id="rId3" Type="http://schemas.openxmlformats.org/officeDocument/2006/relationships/slideLayout" Target="../slideLayouts/slideLayout751.xml"/><Relationship Id="rId7" Type="http://schemas.openxmlformats.org/officeDocument/2006/relationships/slideLayout" Target="../slideLayouts/slideLayout755.xml"/><Relationship Id="rId12" Type="http://schemas.openxmlformats.org/officeDocument/2006/relationships/theme" Target="../theme/theme69.xml"/><Relationship Id="rId2" Type="http://schemas.openxmlformats.org/officeDocument/2006/relationships/slideLayout" Target="../slideLayouts/slideLayout750.xml"/><Relationship Id="rId1" Type="http://schemas.openxmlformats.org/officeDocument/2006/relationships/slideLayout" Target="../slideLayouts/slideLayout749.xml"/><Relationship Id="rId6" Type="http://schemas.openxmlformats.org/officeDocument/2006/relationships/slideLayout" Target="../slideLayouts/slideLayout754.xml"/><Relationship Id="rId11" Type="http://schemas.openxmlformats.org/officeDocument/2006/relationships/slideLayout" Target="../slideLayouts/slideLayout759.xml"/><Relationship Id="rId5" Type="http://schemas.openxmlformats.org/officeDocument/2006/relationships/slideLayout" Target="../slideLayouts/slideLayout753.xml"/><Relationship Id="rId15" Type="http://schemas.openxmlformats.org/officeDocument/2006/relationships/image" Target="../media/image16.png"/><Relationship Id="rId10" Type="http://schemas.openxmlformats.org/officeDocument/2006/relationships/slideLayout" Target="../slideLayouts/slideLayout758.xml"/><Relationship Id="rId4" Type="http://schemas.openxmlformats.org/officeDocument/2006/relationships/slideLayout" Target="../slideLayouts/slideLayout752.xml"/><Relationship Id="rId9" Type="http://schemas.openxmlformats.org/officeDocument/2006/relationships/slideLayout" Target="../slideLayouts/slideLayout757.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767.xml"/><Relationship Id="rId13" Type="http://schemas.openxmlformats.org/officeDocument/2006/relationships/image" Target="../media/image3.jpeg"/><Relationship Id="rId3" Type="http://schemas.openxmlformats.org/officeDocument/2006/relationships/slideLayout" Target="../slideLayouts/slideLayout762.xml"/><Relationship Id="rId7" Type="http://schemas.openxmlformats.org/officeDocument/2006/relationships/slideLayout" Target="../slideLayouts/slideLayout766.xml"/><Relationship Id="rId12" Type="http://schemas.openxmlformats.org/officeDocument/2006/relationships/theme" Target="../theme/theme70.xml"/><Relationship Id="rId2" Type="http://schemas.openxmlformats.org/officeDocument/2006/relationships/slideLayout" Target="../slideLayouts/slideLayout761.xml"/><Relationship Id="rId1" Type="http://schemas.openxmlformats.org/officeDocument/2006/relationships/slideLayout" Target="../slideLayouts/slideLayout760.xml"/><Relationship Id="rId6" Type="http://schemas.openxmlformats.org/officeDocument/2006/relationships/slideLayout" Target="../slideLayouts/slideLayout765.xml"/><Relationship Id="rId11" Type="http://schemas.openxmlformats.org/officeDocument/2006/relationships/slideLayout" Target="../slideLayouts/slideLayout770.xml"/><Relationship Id="rId5" Type="http://schemas.openxmlformats.org/officeDocument/2006/relationships/slideLayout" Target="../slideLayouts/slideLayout764.xml"/><Relationship Id="rId10" Type="http://schemas.openxmlformats.org/officeDocument/2006/relationships/slideLayout" Target="../slideLayouts/slideLayout769.xml"/><Relationship Id="rId4" Type="http://schemas.openxmlformats.org/officeDocument/2006/relationships/slideLayout" Target="../slideLayouts/slideLayout763.xml"/><Relationship Id="rId9" Type="http://schemas.openxmlformats.org/officeDocument/2006/relationships/slideLayout" Target="../slideLayouts/slideLayout768.xml"/></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778.xml"/><Relationship Id="rId13" Type="http://schemas.openxmlformats.org/officeDocument/2006/relationships/image" Target="../media/image4.jpeg"/><Relationship Id="rId3" Type="http://schemas.openxmlformats.org/officeDocument/2006/relationships/slideLayout" Target="../slideLayouts/slideLayout773.xml"/><Relationship Id="rId7" Type="http://schemas.openxmlformats.org/officeDocument/2006/relationships/slideLayout" Target="../slideLayouts/slideLayout777.xml"/><Relationship Id="rId12" Type="http://schemas.openxmlformats.org/officeDocument/2006/relationships/theme" Target="../theme/theme71.xml"/><Relationship Id="rId2" Type="http://schemas.openxmlformats.org/officeDocument/2006/relationships/slideLayout" Target="../slideLayouts/slideLayout772.xml"/><Relationship Id="rId1" Type="http://schemas.openxmlformats.org/officeDocument/2006/relationships/slideLayout" Target="../slideLayouts/slideLayout771.xml"/><Relationship Id="rId6" Type="http://schemas.openxmlformats.org/officeDocument/2006/relationships/slideLayout" Target="../slideLayouts/slideLayout776.xml"/><Relationship Id="rId11" Type="http://schemas.openxmlformats.org/officeDocument/2006/relationships/slideLayout" Target="../slideLayouts/slideLayout781.xml"/><Relationship Id="rId5" Type="http://schemas.openxmlformats.org/officeDocument/2006/relationships/slideLayout" Target="../slideLayouts/slideLayout775.xml"/><Relationship Id="rId10" Type="http://schemas.openxmlformats.org/officeDocument/2006/relationships/slideLayout" Target="../slideLayouts/slideLayout780.xml"/><Relationship Id="rId4" Type="http://schemas.openxmlformats.org/officeDocument/2006/relationships/slideLayout" Target="../slideLayouts/slideLayout774.xml"/><Relationship Id="rId9" Type="http://schemas.openxmlformats.org/officeDocument/2006/relationships/slideLayout" Target="../slideLayouts/slideLayout779.xml"/><Relationship Id="rId14" Type="http://schemas.openxmlformats.org/officeDocument/2006/relationships/image" Target="../media/image5.jpeg"/></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789.xml"/><Relationship Id="rId13" Type="http://schemas.openxmlformats.org/officeDocument/2006/relationships/image" Target="../media/image6.jpeg"/><Relationship Id="rId3" Type="http://schemas.openxmlformats.org/officeDocument/2006/relationships/slideLayout" Target="../slideLayouts/slideLayout784.xml"/><Relationship Id="rId7" Type="http://schemas.openxmlformats.org/officeDocument/2006/relationships/slideLayout" Target="../slideLayouts/slideLayout788.xml"/><Relationship Id="rId12" Type="http://schemas.openxmlformats.org/officeDocument/2006/relationships/theme" Target="../theme/theme72.xml"/><Relationship Id="rId2" Type="http://schemas.openxmlformats.org/officeDocument/2006/relationships/slideLayout" Target="../slideLayouts/slideLayout783.xml"/><Relationship Id="rId1" Type="http://schemas.openxmlformats.org/officeDocument/2006/relationships/slideLayout" Target="../slideLayouts/slideLayout782.xml"/><Relationship Id="rId6" Type="http://schemas.openxmlformats.org/officeDocument/2006/relationships/slideLayout" Target="../slideLayouts/slideLayout787.xml"/><Relationship Id="rId11" Type="http://schemas.openxmlformats.org/officeDocument/2006/relationships/slideLayout" Target="../slideLayouts/slideLayout792.xml"/><Relationship Id="rId5" Type="http://schemas.openxmlformats.org/officeDocument/2006/relationships/slideLayout" Target="../slideLayouts/slideLayout786.xml"/><Relationship Id="rId10" Type="http://schemas.openxmlformats.org/officeDocument/2006/relationships/slideLayout" Target="../slideLayouts/slideLayout791.xml"/><Relationship Id="rId4" Type="http://schemas.openxmlformats.org/officeDocument/2006/relationships/slideLayout" Target="../slideLayouts/slideLayout785.xml"/><Relationship Id="rId9" Type="http://schemas.openxmlformats.org/officeDocument/2006/relationships/slideLayout" Target="../slideLayouts/slideLayout790.xml"/><Relationship Id="rId14" Type="http://schemas.openxmlformats.org/officeDocument/2006/relationships/image" Target="../media/image5.jpeg"/></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00.xml"/><Relationship Id="rId13" Type="http://schemas.openxmlformats.org/officeDocument/2006/relationships/image" Target="../media/image7.jpeg"/><Relationship Id="rId3" Type="http://schemas.openxmlformats.org/officeDocument/2006/relationships/slideLayout" Target="../slideLayouts/slideLayout795.xml"/><Relationship Id="rId7" Type="http://schemas.openxmlformats.org/officeDocument/2006/relationships/slideLayout" Target="../slideLayouts/slideLayout799.xml"/><Relationship Id="rId12" Type="http://schemas.openxmlformats.org/officeDocument/2006/relationships/theme" Target="../theme/theme73.xml"/><Relationship Id="rId2" Type="http://schemas.openxmlformats.org/officeDocument/2006/relationships/slideLayout" Target="../slideLayouts/slideLayout794.xml"/><Relationship Id="rId1" Type="http://schemas.openxmlformats.org/officeDocument/2006/relationships/slideLayout" Target="../slideLayouts/slideLayout793.xml"/><Relationship Id="rId6" Type="http://schemas.openxmlformats.org/officeDocument/2006/relationships/slideLayout" Target="../slideLayouts/slideLayout798.xml"/><Relationship Id="rId11" Type="http://schemas.openxmlformats.org/officeDocument/2006/relationships/slideLayout" Target="../slideLayouts/slideLayout803.xml"/><Relationship Id="rId5" Type="http://schemas.openxmlformats.org/officeDocument/2006/relationships/slideLayout" Target="../slideLayouts/slideLayout797.xml"/><Relationship Id="rId10" Type="http://schemas.openxmlformats.org/officeDocument/2006/relationships/slideLayout" Target="../slideLayouts/slideLayout802.xml"/><Relationship Id="rId4" Type="http://schemas.openxmlformats.org/officeDocument/2006/relationships/slideLayout" Target="../slideLayouts/slideLayout796.xml"/><Relationship Id="rId9" Type="http://schemas.openxmlformats.org/officeDocument/2006/relationships/slideLayout" Target="../slideLayouts/slideLayout801.xml"/><Relationship Id="rId14" Type="http://schemas.openxmlformats.org/officeDocument/2006/relationships/image" Target="../media/image5.jpeg"/></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811.xml"/><Relationship Id="rId13" Type="http://schemas.openxmlformats.org/officeDocument/2006/relationships/image" Target="../media/image8.jpeg"/><Relationship Id="rId3" Type="http://schemas.openxmlformats.org/officeDocument/2006/relationships/slideLayout" Target="../slideLayouts/slideLayout806.xml"/><Relationship Id="rId7" Type="http://schemas.openxmlformats.org/officeDocument/2006/relationships/slideLayout" Target="../slideLayouts/slideLayout810.xml"/><Relationship Id="rId12" Type="http://schemas.openxmlformats.org/officeDocument/2006/relationships/theme" Target="../theme/theme74.xml"/><Relationship Id="rId2" Type="http://schemas.openxmlformats.org/officeDocument/2006/relationships/slideLayout" Target="../slideLayouts/slideLayout805.xml"/><Relationship Id="rId1" Type="http://schemas.openxmlformats.org/officeDocument/2006/relationships/slideLayout" Target="../slideLayouts/slideLayout804.xml"/><Relationship Id="rId6" Type="http://schemas.openxmlformats.org/officeDocument/2006/relationships/slideLayout" Target="../slideLayouts/slideLayout809.xml"/><Relationship Id="rId11" Type="http://schemas.openxmlformats.org/officeDocument/2006/relationships/slideLayout" Target="../slideLayouts/slideLayout814.xml"/><Relationship Id="rId5" Type="http://schemas.openxmlformats.org/officeDocument/2006/relationships/slideLayout" Target="../slideLayouts/slideLayout808.xml"/><Relationship Id="rId10" Type="http://schemas.openxmlformats.org/officeDocument/2006/relationships/slideLayout" Target="../slideLayouts/slideLayout813.xml"/><Relationship Id="rId4" Type="http://schemas.openxmlformats.org/officeDocument/2006/relationships/slideLayout" Target="../slideLayouts/slideLayout807.xml"/><Relationship Id="rId9" Type="http://schemas.openxmlformats.org/officeDocument/2006/relationships/slideLayout" Target="../slideLayouts/slideLayout812.xml"/><Relationship Id="rId14" Type="http://schemas.openxmlformats.org/officeDocument/2006/relationships/image" Target="../media/image5.jpeg"/></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822.xml"/><Relationship Id="rId13" Type="http://schemas.openxmlformats.org/officeDocument/2006/relationships/image" Target="../media/image9.jpeg"/><Relationship Id="rId3" Type="http://schemas.openxmlformats.org/officeDocument/2006/relationships/slideLayout" Target="../slideLayouts/slideLayout817.xml"/><Relationship Id="rId7" Type="http://schemas.openxmlformats.org/officeDocument/2006/relationships/slideLayout" Target="../slideLayouts/slideLayout821.xml"/><Relationship Id="rId12" Type="http://schemas.openxmlformats.org/officeDocument/2006/relationships/theme" Target="../theme/theme75.xml"/><Relationship Id="rId2" Type="http://schemas.openxmlformats.org/officeDocument/2006/relationships/slideLayout" Target="../slideLayouts/slideLayout816.xml"/><Relationship Id="rId1" Type="http://schemas.openxmlformats.org/officeDocument/2006/relationships/slideLayout" Target="../slideLayouts/slideLayout815.xml"/><Relationship Id="rId6" Type="http://schemas.openxmlformats.org/officeDocument/2006/relationships/slideLayout" Target="../slideLayouts/slideLayout820.xml"/><Relationship Id="rId11" Type="http://schemas.openxmlformats.org/officeDocument/2006/relationships/slideLayout" Target="../slideLayouts/slideLayout825.xml"/><Relationship Id="rId5" Type="http://schemas.openxmlformats.org/officeDocument/2006/relationships/slideLayout" Target="../slideLayouts/slideLayout819.xml"/><Relationship Id="rId10" Type="http://schemas.openxmlformats.org/officeDocument/2006/relationships/slideLayout" Target="../slideLayouts/slideLayout824.xml"/><Relationship Id="rId4" Type="http://schemas.openxmlformats.org/officeDocument/2006/relationships/slideLayout" Target="../slideLayouts/slideLayout818.xml"/><Relationship Id="rId9" Type="http://schemas.openxmlformats.org/officeDocument/2006/relationships/slideLayout" Target="../slideLayouts/slideLayout823.xml"/><Relationship Id="rId14" Type="http://schemas.openxmlformats.org/officeDocument/2006/relationships/image" Target="../media/image5.jpeg"/></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833.xml"/><Relationship Id="rId13" Type="http://schemas.openxmlformats.org/officeDocument/2006/relationships/image" Target="../media/image3.jpeg"/><Relationship Id="rId3" Type="http://schemas.openxmlformats.org/officeDocument/2006/relationships/slideLayout" Target="../slideLayouts/slideLayout828.xml"/><Relationship Id="rId7" Type="http://schemas.openxmlformats.org/officeDocument/2006/relationships/slideLayout" Target="../slideLayouts/slideLayout832.xml"/><Relationship Id="rId12" Type="http://schemas.openxmlformats.org/officeDocument/2006/relationships/theme" Target="../theme/theme76.xml"/><Relationship Id="rId2" Type="http://schemas.openxmlformats.org/officeDocument/2006/relationships/slideLayout" Target="../slideLayouts/slideLayout827.xml"/><Relationship Id="rId1" Type="http://schemas.openxmlformats.org/officeDocument/2006/relationships/slideLayout" Target="../slideLayouts/slideLayout826.xml"/><Relationship Id="rId6" Type="http://schemas.openxmlformats.org/officeDocument/2006/relationships/slideLayout" Target="../slideLayouts/slideLayout831.xml"/><Relationship Id="rId11" Type="http://schemas.openxmlformats.org/officeDocument/2006/relationships/slideLayout" Target="../slideLayouts/slideLayout836.xml"/><Relationship Id="rId5" Type="http://schemas.openxmlformats.org/officeDocument/2006/relationships/slideLayout" Target="../slideLayouts/slideLayout830.xml"/><Relationship Id="rId10" Type="http://schemas.openxmlformats.org/officeDocument/2006/relationships/slideLayout" Target="../slideLayouts/slideLayout835.xml"/><Relationship Id="rId4" Type="http://schemas.openxmlformats.org/officeDocument/2006/relationships/slideLayout" Target="../slideLayouts/slideLayout829.xml"/><Relationship Id="rId9" Type="http://schemas.openxmlformats.org/officeDocument/2006/relationships/slideLayout" Target="../slideLayouts/slideLayout834.xml"/><Relationship Id="rId14" Type="http://schemas.openxmlformats.org/officeDocument/2006/relationships/image" Target="../media/image10.png"/></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844.xml"/><Relationship Id="rId13" Type="http://schemas.openxmlformats.org/officeDocument/2006/relationships/image" Target="../media/image3.jpeg"/><Relationship Id="rId3" Type="http://schemas.openxmlformats.org/officeDocument/2006/relationships/slideLayout" Target="../slideLayouts/slideLayout839.xml"/><Relationship Id="rId7" Type="http://schemas.openxmlformats.org/officeDocument/2006/relationships/slideLayout" Target="../slideLayouts/slideLayout843.xml"/><Relationship Id="rId12" Type="http://schemas.openxmlformats.org/officeDocument/2006/relationships/theme" Target="../theme/theme77.xml"/><Relationship Id="rId2" Type="http://schemas.openxmlformats.org/officeDocument/2006/relationships/slideLayout" Target="../slideLayouts/slideLayout838.xml"/><Relationship Id="rId1" Type="http://schemas.openxmlformats.org/officeDocument/2006/relationships/slideLayout" Target="../slideLayouts/slideLayout837.xml"/><Relationship Id="rId6" Type="http://schemas.openxmlformats.org/officeDocument/2006/relationships/slideLayout" Target="../slideLayouts/slideLayout842.xml"/><Relationship Id="rId11" Type="http://schemas.openxmlformats.org/officeDocument/2006/relationships/slideLayout" Target="../slideLayouts/slideLayout847.xml"/><Relationship Id="rId5" Type="http://schemas.openxmlformats.org/officeDocument/2006/relationships/slideLayout" Target="../slideLayouts/slideLayout841.xml"/><Relationship Id="rId10" Type="http://schemas.openxmlformats.org/officeDocument/2006/relationships/slideLayout" Target="../slideLayouts/slideLayout846.xml"/><Relationship Id="rId4" Type="http://schemas.openxmlformats.org/officeDocument/2006/relationships/slideLayout" Target="../slideLayouts/slideLayout840.xml"/><Relationship Id="rId9" Type="http://schemas.openxmlformats.org/officeDocument/2006/relationships/slideLayout" Target="../slideLayouts/slideLayout845.xml"/><Relationship Id="rId14" Type="http://schemas.openxmlformats.org/officeDocument/2006/relationships/image" Target="../media/image11.png"/></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855.xml"/><Relationship Id="rId13" Type="http://schemas.openxmlformats.org/officeDocument/2006/relationships/image" Target="../media/image3.jpeg"/><Relationship Id="rId3" Type="http://schemas.openxmlformats.org/officeDocument/2006/relationships/slideLayout" Target="../slideLayouts/slideLayout850.xml"/><Relationship Id="rId7" Type="http://schemas.openxmlformats.org/officeDocument/2006/relationships/slideLayout" Target="../slideLayouts/slideLayout854.xml"/><Relationship Id="rId12" Type="http://schemas.openxmlformats.org/officeDocument/2006/relationships/theme" Target="../theme/theme78.xml"/><Relationship Id="rId2" Type="http://schemas.openxmlformats.org/officeDocument/2006/relationships/slideLayout" Target="../slideLayouts/slideLayout849.xml"/><Relationship Id="rId1" Type="http://schemas.openxmlformats.org/officeDocument/2006/relationships/slideLayout" Target="../slideLayouts/slideLayout848.xml"/><Relationship Id="rId6" Type="http://schemas.openxmlformats.org/officeDocument/2006/relationships/slideLayout" Target="../slideLayouts/slideLayout853.xml"/><Relationship Id="rId11" Type="http://schemas.openxmlformats.org/officeDocument/2006/relationships/slideLayout" Target="../slideLayouts/slideLayout858.xml"/><Relationship Id="rId5" Type="http://schemas.openxmlformats.org/officeDocument/2006/relationships/slideLayout" Target="../slideLayouts/slideLayout852.xml"/><Relationship Id="rId10" Type="http://schemas.openxmlformats.org/officeDocument/2006/relationships/slideLayout" Target="../slideLayouts/slideLayout857.xml"/><Relationship Id="rId4" Type="http://schemas.openxmlformats.org/officeDocument/2006/relationships/slideLayout" Target="../slideLayouts/slideLayout851.xml"/><Relationship Id="rId9" Type="http://schemas.openxmlformats.org/officeDocument/2006/relationships/slideLayout" Target="../slideLayouts/slideLayout856.xml"/><Relationship Id="rId14" Type="http://schemas.openxmlformats.org/officeDocument/2006/relationships/image" Target="../media/image12.png"/></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866.xml"/><Relationship Id="rId13" Type="http://schemas.openxmlformats.org/officeDocument/2006/relationships/image" Target="../media/image3.jpeg"/><Relationship Id="rId3" Type="http://schemas.openxmlformats.org/officeDocument/2006/relationships/slideLayout" Target="../slideLayouts/slideLayout861.xml"/><Relationship Id="rId7" Type="http://schemas.openxmlformats.org/officeDocument/2006/relationships/slideLayout" Target="../slideLayouts/slideLayout865.xml"/><Relationship Id="rId12" Type="http://schemas.openxmlformats.org/officeDocument/2006/relationships/theme" Target="../theme/theme79.xml"/><Relationship Id="rId2" Type="http://schemas.openxmlformats.org/officeDocument/2006/relationships/slideLayout" Target="../slideLayouts/slideLayout860.xml"/><Relationship Id="rId1" Type="http://schemas.openxmlformats.org/officeDocument/2006/relationships/slideLayout" Target="../slideLayouts/slideLayout859.xml"/><Relationship Id="rId6" Type="http://schemas.openxmlformats.org/officeDocument/2006/relationships/slideLayout" Target="../slideLayouts/slideLayout864.xml"/><Relationship Id="rId11" Type="http://schemas.openxmlformats.org/officeDocument/2006/relationships/slideLayout" Target="../slideLayouts/slideLayout869.xml"/><Relationship Id="rId5" Type="http://schemas.openxmlformats.org/officeDocument/2006/relationships/slideLayout" Target="../slideLayouts/slideLayout863.xml"/><Relationship Id="rId10" Type="http://schemas.openxmlformats.org/officeDocument/2006/relationships/slideLayout" Target="../slideLayouts/slideLayout868.xml"/><Relationship Id="rId4" Type="http://schemas.openxmlformats.org/officeDocument/2006/relationships/slideLayout" Target="../slideLayouts/slideLayout862.xml"/><Relationship Id="rId9" Type="http://schemas.openxmlformats.org/officeDocument/2006/relationships/slideLayout" Target="../slideLayouts/slideLayout867.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0.png"/></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877.xml"/><Relationship Id="rId13" Type="http://schemas.openxmlformats.org/officeDocument/2006/relationships/image" Target="../media/image3.jpeg"/><Relationship Id="rId3" Type="http://schemas.openxmlformats.org/officeDocument/2006/relationships/slideLayout" Target="../slideLayouts/slideLayout872.xml"/><Relationship Id="rId7" Type="http://schemas.openxmlformats.org/officeDocument/2006/relationships/slideLayout" Target="../slideLayouts/slideLayout876.xml"/><Relationship Id="rId12" Type="http://schemas.openxmlformats.org/officeDocument/2006/relationships/theme" Target="../theme/theme80.xml"/><Relationship Id="rId2" Type="http://schemas.openxmlformats.org/officeDocument/2006/relationships/slideLayout" Target="../slideLayouts/slideLayout871.xml"/><Relationship Id="rId1" Type="http://schemas.openxmlformats.org/officeDocument/2006/relationships/slideLayout" Target="../slideLayouts/slideLayout870.xml"/><Relationship Id="rId6" Type="http://schemas.openxmlformats.org/officeDocument/2006/relationships/slideLayout" Target="../slideLayouts/slideLayout875.xml"/><Relationship Id="rId11" Type="http://schemas.openxmlformats.org/officeDocument/2006/relationships/slideLayout" Target="../slideLayouts/slideLayout880.xml"/><Relationship Id="rId5" Type="http://schemas.openxmlformats.org/officeDocument/2006/relationships/slideLayout" Target="../slideLayouts/slideLayout874.xml"/><Relationship Id="rId10" Type="http://schemas.openxmlformats.org/officeDocument/2006/relationships/slideLayout" Target="../slideLayouts/slideLayout879.xml"/><Relationship Id="rId4" Type="http://schemas.openxmlformats.org/officeDocument/2006/relationships/slideLayout" Target="../slideLayouts/slideLayout873.xml"/><Relationship Id="rId9" Type="http://schemas.openxmlformats.org/officeDocument/2006/relationships/slideLayout" Target="../slideLayouts/slideLayout878.xml"/><Relationship Id="rId14" Type="http://schemas.openxmlformats.org/officeDocument/2006/relationships/image" Target="../media/image14.png"/></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888.xml"/><Relationship Id="rId13" Type="http://schemas.openxmlformats.org/officeDocument/2006/relationships/image" Target="../media/image3.jpeg"/><Relationship Id="rId3" Type="http://schemas.openxmlformats.org/officeDocument/2006/relationships/slideLayout" Target="../slideLayouts/slideLayout883.xml"/><Relationship Id="rId7" Type="http://schemas.openxmlformats.org/officeDocument/2006/relationships/slideLayout" Target="../slideLayouts/slideLayout887.xml"/><Relationship Id="rId12" Type="http://schemas.openxmlformats.org/officeDocument/2006/relationships/theme" Target="../theme/theme81.xml"/><Relationship Id="rId2" Type="http://schemas.openxmlformats.org/officeDocument/2006/relationships/slideLayout" Target="../slideLayouts/slideLayout882.xml"/><Relationship Id="rId1" Type="http://schemas.openxmlformats.org/officeDocument/2006/relationships/slideLayout" Target="../slideLayouts/slideLayout881.xml"/><Relationship Id="rId6" Type="http://schemas.openxmlformats.org/officeDocument/2006/relationships/slideLayout" Target="../slideLayouts/slideLayout886.xml"/><Relationship Id="rId11" Type="http://schemas.openxmlformats.org/officeDocument/2006/relationships/slideLayout" Target="../slideLayouts/slideLayout891.xml"/><Relationship Id="rId5" Type="http://schemas.openxmlformats.org/officeDocument/2006/relationships/slideLayout" Target="../slideLayouts/slideLayout885.xml"/><Relationship Id="rId10" Type="http://schemas.openxmlformats.org/officeDocument/2006/relationships/slideLayout" Target="../slideLayouts/slideLayout890.xml"/><Relationship Id="rId4" Type="http://schemas.openxmlformats.org/officeDocument/2006/relationships/slideLayout" Target="../slideLayouts/slideLayout884.xml"/><Relationship Id="rId9" Type="http://schemas.openxmlformats.org/officeDocument/2006/relationships/slideLayout" Target="../slideLayouts/slideLayout889.xml"/><Relationship Id="rId14" Type="http://schemas.openxmlformats.org/officeDocument/2006/relationships/image" Target="../media/image10.png"/></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899.xml"/><Relationship Id="rId13" Type="http://schemas.openxmlformats.org/officeDocument/2006/relationships/image" Target="../media/image3.jpeg"/><Relationship Id="rId3" Type="http://schemas.openxmlformats.org/officeDocument/2006/relationships/slideLayout" Target="../slideLayouts/slideLayout894.xml"/><Relationship Id="rId7" Type="http://schemas.openxmlformats.org/officeDocument/2006/relationships/slideLayout" Target="../slideLayouts/slideLayout898.xml"/><Relationship Id="rId12" Type="http://schemas.openxmlformats.org/officeDocument/2006/relationships/theme" Target="../theme/theme82.xml"/><Relationship Id="rId2" Type="http://schemas.openxmlformats.org/officeDocument/2006/relationships/slideLayout" Target="../slideLayouts/slideLayout893.xml"/><Relationship Id="rId1" Type="http://schemas.openxmlformats.org/officeDocument/2006/relationships/slideLayout" Target="../slideLayouts/slideLayout892.xml"/><Relationship Id="rId6" Type="http://schemas.openxmlformats.org/officeDocument/2006/relationships/slideLayout" Target="../slideLayouts/slideLayout897.xml"/><Relationship Id="rId11" Type="http://schemas.openxmlformats.org/officeDocument/2006/relationships/slideLayout" Target="../slideLayouts/slideLayout902.xml"/><Relationship Id="rId5" Type="http://schemas.openxmlformats.org/officeDocument/2006/relationships/slideLayout" Target="../slideLayouts/slideLayout896.xml"/><Relationship Id="rId10" Type="http://schemas.openxmlformats.org/officeDocument/2006/relationships/slideLayout" Target="../slideLayouts/slideLayout901.xml"/><Relationship Id="rId4" Type="http://schemas.openxmlformats.org/officeDocument/2006/relationships/slideLayout" Target="../slideLayouts/slideLayout895.xml"/><Relationship Id="rId9" Type="http://schemas.openxmlformats.org/officeDocument/2006/relationships/slideLayout" Target="../slideLayouts/slideLayout900.xml"/><Relationship Id="rId14" Type="http://schemas.openxmlformats.org/officeDocument/2006/relationships/image" Target="../media/image11.png"/></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910.xml"/><Relationship Id="rId13" Type="http://schemas.openxmlformats.org/officeDocument/2006/relationships/image" Target="../media/image3.jpeg"/><Relationship Id="rId3" Type="http://schemas.openxmlformats.org/officeDocument/2006/relationships/slideLayout" Target="../slideLayouts/slideLayout905.xml"/><Relationship Id="rId7" Type="http://schemas.openxmlformats.org/officeDocument/2006/relationships/slideLayout" Target="../slideLayouts/slideLayout909.xml"/><Relationship Id="rId12" Type="http://schemas.openxmlformats.org/officeDocument/2006/relationships/theme" Target="../theme/theme83.xml"/><Relationship Id="rId2" Type="http://schemas.openxmlformats.org/officeDocument/2006/relationships/slideLayout" Target="../slideLayouts/slideLayout904.xml"/><Relationship Id="rId1" Type="http://schemas.openxmlformats.org/officeDocument/2006/relationships/slideLayout" Target="../slideLayouts/slideLayout903.xml"/><Relationship Id="rId6" Type="http://schemas.openxmlformats.org/officeDocument/2006/relationships/slideLayout" Target="../slideLayouts/slideLayout908.xml"/><Relationship Id="rId11" Type="http://schemas.openxmlformats.org/officeDocument/2006/relationships/slideLayout" Target="../slideLayouts/slideLayout913.xml"/><Relationship Id="rId5" Type="http://schemas.openxmlformats.org/officeDocument/2006/relationships/slideLayout" Target="../slideLayouts/slideLayout907.xml"/><Relationship Id="rId10" Type="http://schemas.openxmlformats.org/officeDocument/2006/relationships/slideLayout" Target="../slideLayouts/slideLayout912.xml"/><Relationship Id="rId4" Type="http://schemas.openxmlformats.org/officeDocument/2006/relationships/slideLayout" Target="../slideLayouts/slideLayout906.xml"/><Relationship Id="rId9" Type="http://schemas.openxmlformats.org/officeDocument/2006/relationships/slideLayout" Target="../slideLayouts/slideLayout911.xml"/><Relationship Id="rId14" Type="http://schemas.openxmlformats.org/officeDocument/2006/relationships/image" Target="../media/image12.png"/></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921.xml"/><Relationship Id="rId13" Type="http://schemas.openxmlformats.org/officeDocument/2006/relationships/image" Target="../media/image3.jpeg"/><Relationship Id="rId3" Type="http://schemas.openxmlformats.org/officeDocument/2006/relationships/slideLayout" Target="../slideLayouts/slideLayout916.xml"/><Relationship Id="rId7" Type="http://schemas.openxmlformats.org/officeDocument/2006/relationships/slideLayout" Target="../slideLayouts/slideLayout920.xml"/><Relationship Id="rId12" Type="http://schemas.openxmlformats.org/officeDocument/2006/relationships/theme" Target="../theme/theme84.xml"/><Relationship Id="rId2" Type="http://schemas.openxmlformats.org/officeDocument/2006/relationships/slideLayout" Target="../slideLayouts/slideLayout915.xml"/><Relationship Id="rId1" Type="http://schemas.openxmlformats.org/officeDocument/2006/relationships/slideLayout" Target="../slideLayouts/slideLayout914.xml"/><Relationship Id="rId6" Type="http://schemas.openxmlformats.org/officeDocument/2006/relationships/slideLayout" Target="../slideLayouts/slideLayout919.xml"/><Relationship Id="rId11" Type="http://schemas.openxmlformats.org/officeDocument/2006/relationships/slideLayout" Target="../slideLayouts/slideLayout924.xml"/><Relationship Id="rId5" Type="http://schemas.openxmlformats.org/officeDocument/2006/relationships/slideLayout" Target="../slideLayouts/slideLayout918.xml"/><Relationship Id="rId10" Type="http://schemas.openxmlformats.org/officeDocument/2006/relationships/slideLayout" Target="../slideLayouts/slideLayout923.xml"/><Relationship Id="rId4" Type="http://schemas.openxmlformats.org/officeDocument/2006/relationships/slideLayout" Target="../slideLayouts/slideLayout917.xml"/><Relationship Id="rId9" Type="http://schemas.openxmlformats.org/officeDocument/2006/relationships/slideLayout" Target="../slideLayouts/slideLayout922.xml"/><Relationship Id="rId14" Type="http://schemas.openxmlformats.org/officeDocument/2006/relationships/image" Target="../media/image13.png"/></Relationships>
</file>

<file path=ppt/slideMasters/_rels/slideMaster85.xml.rels><?xml version="1.0" encoding="UTF-8" standalone="yes"?>
<Relationships xmlns="http://schemas.openxmlformats.org/package/2006/relationships"><Relationship Id="rId8" Type="http://schemas.openxmlformats.org/officeDocument/2006/relationships/slideLayout" Target="../slideLayouts/slideLayout932.xml"/><Relationship Id="rId13" Type="http://schemas.openxmlformats.org/officeDocument/2006/relationships/image" Target="../media/image3.jpeg"/><Relationship Id="rId3" Type="http://schemas.openxmlformats.org/officeDocument/2006/relationships/slideLayout" Target="../slideLayouts/slideLayout927.xml"/><Relationship Id="rId7" Type="http://schemas.openxmlformats.org/officeDocument/2006/relationships/slideLayout" Target="../slideLayouts/slideLayout931.xml"/><Relationship Id="rId12" Type="http://schemas.openxmlformats.org/officeDocument/2006/relationships/theme" Target="../theme/theme85.xml"/><Relationship Id="rId2" Type="http://schemas.openxmlformats.org/officeDocument/2006/relationships/slideLayout" Target="../slideLayouts/slideLayout926.xml"/><Relationship Id="rId1" Type="http://schemas.openxmlformats.org/officeDocument/2006/relationships/slideLayout" Target="../slideLayouts/slideLayout925.xml"/><Relationship Id="rId6" Type="http://schemas.openxmlformats.org/officeDocument/2006/relationships/slideLayout" Target="../slideLayouts/slideLayout930.xml"/><Relationship Id="rId11" Type="http://schemas.openxmlformats.org/officeDocument/2006/relationships/slideLayout" Target="../slideLayouts/slideLayout935.xml"/><Relationship Id="rId5" Type="http://schemas.openxmlformats.org/officeDocument/2006/relationships/slideLayout" Target="../slideLayouts/slideLayout929.xml"/><Relationship Id="rId10" Type="http://schemas.openxmlformats.org/officeDocument/2006/relationships/slideLayout" Target="../slideLayouts/slideLayout934.xml"/><Relationship Id="rId4" Type="http://schemas.openxmlformats.org/officeDocument/2006/relationships/slideLayout" Target="../slideLayouts/slideLayout928.xml"/><Relationship Id="rId9" Type="http://schemas.openxmlformats.org/officeDocument/2006/relationships/slideLayout" Target="../slideLayouts/slideLayout933.xml"/><Relationship Id="rId14" Type="http://schemas.openxmlformats.org/officeDocument/2006/relationships/image" Target="../media/image14.png"/></Relationships>
</file>

<file path=ppt/slideMasters/_rels/slideMaster86.xml.rels><?xml version="1.0" encoding="UTF-8" standalone="yes"?>
<Relationships xmlns="http://schemas.openxmlformats.org/package/2006/relationships"><Relationship Id="rId8" Type="http://schemas.openxmlformats.org/officeDocument/2006/relationships/slideLayout" Target="../slideLayouts/slideLayout943.xml"/><Relationship Id="rId13" Type="http://schemas.openxmlformats.org/officeDocument/2006/relationships/image" Target="../media/image3.jpeg"/><Relationship Id="rId3" Type="http://schemas.openxmlformats.org/officeDocument/2006/relationships/slideLayout" Target="../slideLayouts/slideLayout938.xml"/><Relationship Id="rId7" Type="http://schemas.openxmlformats.org/officeDocument/2006/relationships/slideLayout" Target="../slideLayouts/slideLayout942.xml"/><Relationship Id="rId12" Type="http://schemas.openxmlformats.org/officeDocument/2006/relationships/theme" Target="../theme/theme86.xml"/><Relationship Id="rId2" Type="http://schemas.openxmlformats.org/officeDocument/2006/relationships/slideLayout" Target="../slideLayouts/slideLayout937.xml"/><Relationship Id="rId1" Type="http://schemas.openxmlformats.org/officeDocument/2006/relationships/slideLayout" Target="../slideLayouts/slideLayout936.xml"/><Relationship Id="rId6" Type="http://schemas.openxmlformats.org/officeDocument/2006/relationships/slideLayout" Target="../slideLayouts/slideLayout941.xml"/><Relationship Id="rId11" Type="http://schemas.openxmlformats.org/officeDocument/2006/relationships/slideLayout" Target="../slideLayouts/slideLayout946.xml"/><Relationship Id="rId5" Type="http://schemas.openxmlformats.org/officeDocument/2006/relationships/slideLayout" Target="../slideLayouts/slideLayout940.xml"/><Relationship Id="rId10" Type="http://schemas.openxmlformats.org/officeDocument/2006/relationships/slideLayout" Target="../slideLayouts/slideLayout945.xml"/><Relationship Id="rId4" Type="http://schemas.openxmlformats.org/officeDocument/2006/relationships/slideLayout" Target="../slideLayouts/slideLayout939.xml"/><Relationship Id="rId9" Type="http://schemas.openxmlformats.org/officeDocument/2006/relationships/slideLayout" Target="../slideLayouts/slideLayout944.xml"/><Relationship Id="rId14" Type="http://schemas.openxmlformats.org/officeDocument/2006/relationships/image" Target="../media/image10.png"/></Relationships>
</file>

<file path=ppt/slideMasters/_rels/slideMaster87.xml.rels><?xml version="1.0" encoding="UTF-8" standalone="yes"?>
<Relationships xmlns="http://schemas.openxmlformats.org/package/2006/relationships"><Relationship Id="rId8" Type="http://schemas.openxmlformats.org/officeDocument/2006/relationships/slideLayout" Target="../slideLayouts/slideLayout954.xml"/><Relationship Id="rId13" Type="http://schemas.openxmlformats.org/officeDocument/2006/relationships/image" Target="../media/image3.jpeg"/><Relationship Id="rId3" Type="http://schemas.openxmlformats.org/officeDocument/2006/relationships/slideLayout" Target="../slideLayouts/slideLayout949.xml"/><Relationship Id="rId7" Type="http://schemas.openxmlformats.org/officeDocument/2006/relationships/slideLayout" Target="../slideLayouts/slideLayout953.xml"/><Relationship Id="rId12" Type="http://schemas.openxmlformats.org/officeDocument/2006/relationships/theme" Target="../theme/theme87.xml"/><Relationship Id="rId2" Type="http://schemas.openxmlformats.org/officeDocument/2006/relationships/slideLayout" Target="../slideLayouts/slideLayout948.xml"/><Relationship Id="rId1" Type="http://schemas.openxmlformats.org/officeDocument/2006/relationships/slideLayout" Target="../slideLayouts/slideLayout947.xml"/><Relationship Id="rId6" Type="http://schemas.openxmlformats.org/officeDocument/2006/relationships/slideLayout" Target="../slideLayouts/slideLayout952.xml"/><Relationship Id="rId11" Type="http://schemas.openxmlformats.org/officeDocument/2006/relationships/slideLayout" Target="../slideLayouts/slideLayout957.xml"/><Relationship Id="rId5" Type="http://schemas.openxmlformats.org/officeDocument/2006/relationships/slideLayout" Target="../slideLayouts/slideLayout951.xml"/><Relationship Id="rId10" Type="http://schemas.openxmlformats.org/officeDocument/2006/relationships/slideLayout" Target="../slideLayouts/slideLayout956.xml"/><Relationship Id="rId4" Type="http://schemas.openxmlformats.org/officeDocument/2006/relationships/slideLayout" Target="../slideLayouts/slideLayout950.xml"/><Relationship Id="rId9" Type="http://schemas.openxmlformats.org/officeDocument/2006/relationships/slideLayout" Target="../slideLayouts/slideLayout955.xml"/><Relationship Id="rId14" Type="http://schemas.openxmlformats.org/officeDocument/2006/relationships/image" Target="../media/image11.png"/></Relationships>
</file>

<file path=ppt/slideMasters/_rels/slideMaster88.xml.rels><?xml version="1.0" encoding="UTF-8" standalone="yes"?>
<Relationships xmlns="http://schemas.openxmlformats.org/package/2006/relationships"><Relationship Id="rId8" Type="http://schemas.openxmlformats.org/officeDocument/2006/relationships/slideLayout" Target="../slideLayouts/slideLayout965.xml"/><Relationship Id="rId13" Type="http://schemas.openxmlformats.org/officeDocument/2006/relationships/image" Target="../media/image3.jpeg"/><Relationship Id="rId3" Type="http://schemas.openxmlformats.org/officeDocument/2006/relationships/slideLayout" Target="../slideLayouts/slideLayout960.xml"/><Relationship Id="rId7" Type="http://schemas.openxmlformats.org/officeDocument/2006/relationships/slideLayout" Target="../slideLayouts/slideLayout964.xml"/><Relationship Id="rId12" Type="http://schemas.openxmlformats.org/officeDocument/2006/relationships/theme" Target="../theme/theme88.xml"/><Relationship Id="rId2" Type="http://schemas.openxmlformats.org/officeDocument/2006/relationships/slideLayout" Target="../slideLayouts/slideLayout959.xml"/><Relationship Id="rId1" Type="http://schemas.openxmlformats.org/officeDocument/2006/relationships/slideLayout" Target="../slideLayouts/slideLayout958.xml"/><Relationship Id="rId6" Type="http://schemas.openxmlformats.org/officeDocument/2006/relationships/slideLayout" Target="../slideLayouts/slideLayout963.xml"/><Relationship Id="rId11" Type="http://schemas.openxmlformats.org/officeDocument/2006/relationships/slideLayout" Target="../slideLayouts/slideLayout968.xml"/><Relationship Id="rId5" Type="http://schemas.openxmlformats.org/officeDocument/2006/relationships/slideLayout" Target="../slideLayouts/slideLayout962.xml"/><Relationship Id="rId10" Type="http://schemas.openxmlformats.org/officeDocument/2006/relationships/slideLayout" Target="../slideLayouts/slideLayout967.xml"/><Relationship Id="rId4" Type="http://schemas.openxmlformats.org/officeDocument/2006/relationships/slideLayout" Target="../slideLayouts/slideLayout961.xml"/><Relationship Id="rId9" Type="http://schemas.openxmlformats.org/officeDocument/2006/relationships/slideLayout" Target="../slideLayouts/slideLayout966.xml"/><Relationship Id="rId14" Type="http://schemas.openxmlformats.org/officeDocument/2006/relationships/image" Target="../media/image12.png"/></Relationships>
</file>

<file path=ppt/slideMasters/_rels/slideMaster89.xml.rels><?xml version="1.0" encoding="UTF-8" standalone="yes"?>
<Relationships xmlns="http://schemas.openxmlformats.org/package/2006/relationships"><Relationship Id="rId8" Type="http://schemas.openxmlformats.org/officeDocument/2006/relationships/slideLayout" Target="../slideLayouts/slideLayout976.xml"/><Relationship Id="rId13" Type="http://schemas.openxmlformats.org/officeDocument/2006/relationships/image" Target="../media/image3.jpeg"/><Relationship Id="rId3" Type="http://schemas.openxmlformats.org/officeDocument/2006/relationships/slideLayout" Target="../slideLayouts/slideLayout971.xml"/><Relationship Id="rId7" Type="http://schemas.openxmlformats.org/officeDocument/2006/relationships/slideLayout" Target="../slideLayouts/slideLayout975.xml"/><Relationship Id="rId12" Type="http://schemas.openxmlformats.org/officeDocument/2006/relationships/theme" Target="../theme/theme89.xml"/><Relationship Id="rId2" Type="http://schemas.openxmlformats.org/officeDocument/2006/relationships/slideLayout" Target="../slideLayouts/slideLayout970.xml"/><Relationship Id="rId1" Type="http://schemas.openxmlformats.org/officeDocument/2006/relationships/slideLayout" Target="../slideLayouts/slideLayout969.xml"/><Relationship Id="rId6" Type="http://schemas.openxmlformats.org/officeDocument/2006/relationships/slideLayout" Target="../slideLayouts/slideLayout974.xml"/><Relationship Id="rId11" Type="http://schemas.openxmlformats.org/officeDocument/2006/relationships/slideLayout" Target="../slideLayouts/slideLayout979.xml"/><Relationship Id="rId5" Type="http://schemas.openxmlformats.org/officeDocument/2006/relationships/slideLayout" Target="../slideLayouts/slideLayout973.xml"/><Relationship Id="rId10" Type="http://schemas.openxmlformats.org/officeDocument/2006/relationships/slideLayout" Target="../slideLayouts/slideLayout978.xml"/><Relationship Id="rId4" Type="http://schemas.openxmlformats.org/officeDocument/2006/relationships/slideLayout" Target="../slideLayouts/slideLayout972.xml"/><Relationship Id="rId9" Type="http://schemas.openxmlformats.org/officeDocument/2006/relationships/slideLayout" Target="../slideLayouts/slideLayout977.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1.png"/></Relationships>
</file>

<file path=ppt/slideMasters/_rels/slideMaster90.xml.rels><?xml version="1.0" encoding="UTF-8" standalone="yes"?>
<Relationships xmlns="http://schemas.openxmlformats.org/package/2006/relationships"><Relationship Id="rId8" Type="http://schemas.openxmlformats.org/officeDocument/2006/relationships/slideLayout" Target="../slideLayouts/slideLayout987.xml"/><Relationship Id="rId13" Type="http://schemas.openxmlformats.org/officeDocument/2006/relationships/image" Target="../media/image3.jpeg"/><Relationship Id="rId3" Type="http://schemas.openxmlformats.org/officeDocument/2006/relationships/slideLayout" Target="../slideLayouts/slideLayout982.xml"/><Relationship Id="rId7" Type="http://schemas.openxmlformats.org/officeDocument/2006/relationships/slideLayout" Target="../slideLayouts/slideLayout986.xml"/><Relationship Id="rId12" Type="http://schemas.openxmlformats.org/officeDocument/2006/relationships/theme" Target="../theme/theme90.xml"/><Relationship Id="rId2" Type="http://schemas.openxmlformats.org/officeDocument/2006/relationships/slideLayout" Target="../slideLayouts/slideLayout981.xml"/><Relationship Id="rId1" Type="http://schemas.openxmlformats.org/officeDocument/2006/relationships/slideLayout" Target="../slideLayouts/slideLayout980.xml"/><Relationship Id="rId6" Type="http://schemas.openxmlformats.org/officeDocument/2006/relationships/slideLayout" Target="../slideLayouts/slideLayout985.xml"/><Relationship Id="rId11" Type="http://schemas.openxmlformats.org/officeDocument/2006/relationships/slideLayout" Target="../slideLayouts/slideLayout990.xml"/><Relationship Id="rId5" Type="http://schemas.openxmlformats.org/officeDocument/2006/relationships/slideLayout" Target="../slideLayouts/slideLayout984.xml"/><Relationship Id="rId10" Type="http://schemas.openxmlformats.org/officeDocument/2006/relationships/slideLayout" Target="../slideLayouts/slideLayout989.xml"/><Relationship Id="rId4" Type="http://schemas.openxmlformats.org/officeDocument/2006/relationships/slideLayout" Target="../slideLayouts/slideLayout983.xml"/><Relationship Id="rId9" Type="http://schemas.openxmlformats.org/officeDocument/2006/relationships/slideLayout" Target="../slideLayouts/slideLayout988.xml"/><Relationship Id="rId14" Type="http://schemas.openxmlformats.org/officeDocument/2006/relationships/image" Target="../media/image14.png"/></Relationships>
</file>

<file path=ppt/slideMasters/_rels/slideMaster91.xml.rels><?xml version="1.0" encoding="UTF-8" standalone="yes"?>
<Relationships xmlns="http://schemas.openxmlformats.org/package/2006/relationships"><Relationship Id="rId8" Type="http://schemas.openxmlformats.org/officeDocument/2006/relationships/slideLayout" Target="../slideLayouts/slideLayout998.xml"/><Relationship Id="rId13" Type="http://schemas.openxmlformats.org/officeDocument/2006/relationships/image" Target="../media/image15.jpeg"/><Relationship Id="rId3" Type="http://schemas.openxmlformats.org/officeDocument/2006/relationships/slideLayout" Target="../slideLayouts/slideLayout993.xml"/><Relationship Id="rId7" Type="http://schemas.openxmlformats.org/officeDocument/2006/relationships/slideLayout" Target="../slideLayouts/slideLayout997.xml"/><Relationship Id="rId12" Type="http://schemas.openxmlformats.org/officeDocument/2006/relationships/theme" Target="../theme/theme91.xml"/><Relationship Id="rId2" Type="http://schemas.openxmlformats.org/officeDocument/2006/relationships/slideLayout" Target="../slideLayouts/slideLayout992.xml"/><Relationship Id="rId1" Type="http://schemas.openxmlformats.org/officeDocument/2006/relationships/slideLayout" Target="../slideLayouts/slideLayout991.xml"/><Relationship Id="rId6" Type="http://schemas.openxmlformats.org/officeDocument/2006/relationships/slideLayout" Target="../slideLayouts/slideLayout996.xml"/><Relationship Id="rId11" Type="http://schemas.openxmlformats.org/officeDocument/2006/relationships/slideLayout" Target="../slideLayouts/slideLayout1001.xml"/><Relationship Id="rId5" Type="http://schemas.openxmlformats.org/officeDocument/2006/relationships/slideLayout" Target="../slideLayouts/slideLayout995.xml"/><Relationship Id="rId10" Type="http://schemas.openxmlformats.org/officeDocument/2006/relationships/slideLayout" Target="../slideLayouts/slideLayout1000.xml"/><Relationship Id="rId4" Type="http://schemas.openxmlformats.org/officeDocument/2006/relationships/slideLayout" Target="../slideLayouts/slideLayout994.xml"/><Relationship Id="rId9" Type="http://schemas.openxmlformats.org/officeDocument/2006/relationships/slideLayout" Target="../slideLayouts/slideLayout999.xml"/><Relationship Id="rId14" Type="http://schemas.openxmlformats.org/officeDocument/2006/relationships/image" Target="../media/image2.jpeg"/></Relationships>
</file>

<file path=ppt/slideMasters/_rels/slideMaster92.xml.rels><?xml version="1.0" encoding="UTF-8" standalone="yes"?>
<Relationships xmlns="http://schemas.openxmlformats.org/package/2006/relationships"><Relationship Id="rId8" Type="http://schemas.openxmlformats.org/officeDocument/2006/relationships/slideLayout" Target="../slideLayouts/slideLayout1009.xml"/><Relationship Id="rId13" Type="http://schemas.openxmlformats.org/officeDocument/2006/relationships/image" Target="../media/image3.jpeg"/><Relationship Id="rId3" Type="http://schemas.openxmlformats.org/officeDocument/2006/relationships/slideLayout" Target="../slideLayouts/slideLayout1004.xml"/><Relationship Id="rId7" Type="http://schemas.openxmlformats.org/officeDocument/2006/relationships/slideLayout" Target="../slideLayouts/slideLayout1008.xml"/><Relationship Id="rId12" Type="http://schemas.openxmlformats.org/officeDocument/2006/relationships/theme" Target="../theme/theme92.xml"/><Relationship Id="rId2" Type="http://schemas.openxmlformats.org/officeDocument/2006/relationships/slideLayout" Target="../slideLayouts/slideLayout1003.xml"/><Relationship Id="rId1" Type="http://schemas.openxmlformats.org/officeDocument/2006/relationships/slideLayout" Target="../slideLayouts/slideLayout1002.xml"/><Relationship Id="rId6" Type="http://schemas.openxmlformats.org/officeDocument/2006/relationships/slideLayout" Target="../slideLayouts/slideLayout1007.xml"/><Relationship Id="rId11" Type="http://schemas.openxmlformats.org/officeDocument/2006/relationships/slideLayout" Target="../slideLayouts/slideLayout1012.xml"/><Relationship Id="rId5" Type="http://schemas.openxmlformats.org/officeDocument/2006/relationships/slideLayout" Target="../slideLayouts/slideLayout1006.xml"/><Relationship Id="rId10" Type="http://schemas.openxmlformats.org/officeDocument/2006/relationships/slideLayout" Target="../slideLayouts/slideLayout1011.xml"/><Relationship Id="rId4" Type="http://schemas.openxmlformats.org/officeDocument/2006/relationships/slideLayout" Target="../slideLayouts/slideLayout1005.xml"/><Relationship Id="rId9" Type="http://schemas.openxmlformats.org/officeDocument/2006/relationships/slideLayout" Target="../slideLayouts/slideLayout1010.xml"/></Relationships>
</file>

<file path=ppt/slideMasters/_rels/slideMaster93.xml.rels><?xml version="1.0" encoding="UTF-8" standalone="yes"?>
<Relationships xmlns="http://schemas.openxmlformats.org/package/2006/relationships"><Relationship Id="rId8" Type="http://schemas.openxmlformats.org/officeDocument/2006/relationships/slideLayout" Target="../slideLayouts/slideLayout1020.xml"/><Relationship Id="rId13" Type="http://schemas.openxmlformats.org/officeDocument/2006/relationships/image" Target="../media/image4.jpeg"/><Relationship Id="rId3" Type="http://schemas.openxmlformats.org/officeDocument/2006/relationships/slideLayout" Target="../slideLayouts/slideLayout1015.xml"/><Relationship Id="rId7" Type="http://schemas.openxmlformats.org/officeDocument/2006/relationships/slideLayout" Target="../slideLayouts/slideLayout1019.xml"/><Relationship Id="rId12" Type="http://schemas.openxmlformats.org/officeDocument/2006/relationships/theme" Target="../theme/theme93.xml"/><Relationship Id="rId2" Type="http://schemas.openxmlformats.org/officeDocument/2006/relationships/slideLayout" Target="../slideLayouts/slideLayout1014.xml"/><Relationship Id="rId1" Type="http://schemas.openxmlformats.org/officeDocument/2006/relationships/slideLayout" Target="../slideLayouts/slideLayout1013.xml"/><Relationship Id="rId6" Type="http://schemas.openxmlformats.org/officeDocument/2006/relationships/slideLayout" Target="../slideLayouts/slideLayout1018.xml"/><Relationship Id="rId11" Type="http://schemas.openxmlformats.org/officeDocument/2006/relationships/slideLayout" Target="../slideLayouts/slideLayout1023.xml"/><Relationship Id="rId5" Type="http://schemas.openxmlformats.org/officeDocument/2006/relationships/slideLayout" Target="../slideLayouts/slideLayout1017.xml"/><Relationship Id="rId10" Type="http://schemas.openxmlformats.org/officeDocument/2006/relationships/slideLayout" Target="../slideLayouts/slideLayout1022.xml"/><Relationship Id="rId4" Type="http://schemas.openxmlformats.org/officeDocument/2006/relationships/slideLayout" Target="../slideLayouts/slideLayout1016.xml"/><Relationship Id="rId9" Type="http://schemas.openxmlformats.org/officeDocument/2006/relationships/slideLayout" Target="../slideLayouts/slideLayout1021.xml"/><Relationship Id="rId14" Type="http://schemas.openxmlformats.org/officeDocument/2006/relationships/image" Target="../media/image5.jpeg"/></Relationships>
</file>

<file path=ppt/slideMasters/_rels/slideMaster94.xml.rels><?xml version="1.0" encoding="UTF-8" standalone="yes"?>
<Relationships xmlns="http://schemas.openxmlformats.org/package/2006/relationships"><Relationship Id="rId8" Type="http://schemas.openxmlformats.org/officeDocument/2006/relationships/slideLayout" Target="../slideLayouts/slideLayout1031.xml"/><Relationship Id="rId13" Type="http://schemas.openxmlformats.org/officeDocument/2006/relationships/image" Target="../media/image6.jpeg"/><Relationship Id="rId3" Type="http://schemas.openxmlformats.org/officeDocument/2006/relationships/slideLayout" Target="../slideLayouts/slideLayout1026.xml"/><Relationship Id="rId7" Type="http://schemas.openxmlformats.org/officeDocument/2006/relationships/slideLayout" Target="../slideLayouts/slideLayout1030.xml"/><Relationship Id="rId12" Type="http://schemas.openxmlformats.org/officeDocument/2006/relationships/theme" Target="../theme/theme94.xml"/><Relationship Id="rId2" Type="http://schemas.openxmlformats.org/officeDocument/2006/relationships/slideLayout" Target="../slideLayouts/slideLayout1025.xml"/><Relationship Id="rId1" Type="http://schemas.openxmlformats.org/officeDocument/2006/relationships/slideLayout" Target="../slideLayouts/slideLayout1024.xml"/><Relationship Id="rId6" Type="http://schemas.openxmlformats.org/officeDocument/2006/relationships/slideLayout" Target="../slideLayouts/slideLayout1029.xml"/><Relationship Id="rId11" Type="http://schemas.openxmlformats.org/officeDocument/2006/relationships/slideLayout" Target="../slideLayouts/slideLayout1034.xml"/><Relationship Id="rId5" Type="http://schemas.openxmlformats.org/officeDocument/2006/relationships/slideLayout" Target="../slideLayouts/slideLayout1028.xml"/><Relationship Id="rId10" Type="http://schemas.openxmlformats.org/officeDocument/2006/relationships/slideLayout" Target="../slideLayouts/slideLayout1033.xml"/><Relationship Id="rId4" Type="http://schemas.openxmlformats.org/officeDocument/2006/relationships/slideLayout" Target="../slideLayouts/slideLayout1027.xml"/><Relationship Id="rId9" Type="http://schemas.openxmlformats.org/officeDocument/2006/relationships/slideLayout" Target="../slideLayouts/slideLayout1032.xml"/><Relationship Id="rId14" Type="http://schemas.openxmlformats.org/officeDocument/2006/relationships/image" Target="../media/image5.jpeg"/></Relationships>
</file>

<file path=ppt/slideMasters/_rels/slideMaster95.xml.rels><?xml version="1.0" encoding="UTF-8" standalone="yes"?>
<Relationships xmlns="http://schemas.openxmlformats.org/package/2006/relationships"><Relationship Id="rId8" Type="http://schemas.openxmlformats.org/officeDocument/2006/relationships/slideLayout" Target="../slideLayouts/slideLayout1042.xml"/><Relationship Id="rId13" Type="http://schemas.openxmlformats.org/officeDocument/2006/relationships/image" Target="../media/image7.jpeg"/><Relationship Id="rId3" Type="http://schemas.openxmlformats.org/officeDocument/2006/relationships/slideLayout" Target="../slideLayouts/slideLayout1037.xml"/><Relationship Id="rId7" Type="http://schemas.openxmlformats.org/officeDocument/2006/relationships/slideLayout" Target="../slideLayouts/slideLayout1041.xml"/><Relationship Id="rId12" Type="http://schemas.openxmlformats.org/officeDocument/2006/relationships/theme" Target="../theme/theme95.xml"/><Relationship Id="rId2" Type="http://schemas.openxmlformats.org/officeDocument/2006/relationships/slideLayout" Target="../slideLayouts/slideLayout1036.xml"/><Relationship Id="rId1" Type="http://schemas.openxmlformats.org/officeDocument/2006/relationships/slideLayout" Target="../slideLayouts/slideLayout1035.xml"/><Relationship Id="rId6" Type="http://schemas.openxmlformats.org/officeDocument/2006/relationships/slideLayout" Target="../slideLayouts/slideLayout1040.xml"/><Relationship Id="rId11" Type="http://schemas.openxmlformats.org/officeDocument/2006/relationships/slideLayout" Target="../slideLayouts/slideLayout1045.xml"/><Relationship Id="rId5" Type="http://schemas.openxmlformats.org/officeDocument/2006/relationships/slideLayout" Target="../slideLayouts/slideLayout1039.xml"/><Relationship Id="rId10" Type="http://schemas.openxmlformats.org/officeDocument/2006/relationships/slideLayout" Target="../slideLayouts/slideLayout1044.xml"/><Relationship Id="rId4" Type="http://schemas.openxmlformats.org/officeDocument/2006/relationships/slideLayout" Target="../slideLayouts/slideLayout1038.xml"/><Relationship Id="rId9" Type="http://schemas.openxmlformats.org/officeDocument/2006/relationships/slideLayout" Target="../slideLayouts/slideLayout1043.xml"/><Relationship Id="rId14" Type="http://schemas.openxmlformats.org/officeDocument/2006/relationships/image" Target="../media/image5.jpeg"/></Relationships>
</file>

<file path=ppt/slideMasters/_rels/slideMaster96.xml.rels><?xml version="1.0" encoding="UTF-8" standalone="yes"?>
<Relationships xmlns="http://schemas.openxmlformats.org/package/2006/relationships"><Relationship Id="rId8" Type="http://schemas.openxmlformats.org/officeDocument/2006/relationships/slideLayout" Target="../slideLayouts/slideLayout1053.xml"/><Relationship Id="rId13" Type="http://schemas.openxmlformats.org/officeDocument/2006/relationships/image" Target="../media/image8.jpeg"/><Relationship Id="rId3" Type="http://schemas.openxmlformats.org/officeDocument/2006/relationships/slideLayout" Target="../slideLayouts/slideLayout1048.xml"/><Relationship Id="rId7" Type="http://schemas.openxmlformats.org/officeDocument/2006/relationships/slideLayout" Target="../slideLayouts/slideLayout1052.xml"/><Relationship Id="rId12" Type="http://schemas.openxmlformats.org/officeDocument/2006/relationships/theme" Target="../theme/theme96.xml"/><Relationship Id="rId2" Type="http://schemas.openxmlformats.org/officeDocument/2006/relationships/slideLayout" Target="../slideLayouts/slideLayout1047.xml"/><Relationship Id="rId1" Type="http://schemas.openxmlformats.org/officeDocument/2006/relationships/slideLayout" Target="../slideLayouts/slideLayout1046.xml"/><Relationship Id="rId6" Type="http://schemas.openxmlformats.org/officeDocument/2006/relationships/slideLayout" Target="../slideLayouts/slideLayout1051.xml"/><Relationship Id="rId11" Type="http://schemas.openxmlformats.org/officeDocument/2006/relationships/slideLayout" Target="../slideLayouts/slideLayout1056.xml"/><Relationship Id="rId5" Type="http://schemas.openxmlformats.org/officeDocument/2006/relationships/slideLayout" Target="../slideLayouts/slideLayout1050.xml"/><Relationship Id="rId10" Type="http://schemas.openxmlformats.org/officeDocument/2006/relationships/slideLayout" Target="../slideLayouts/slideLayout1055.xml"/><Relationship Id="rId4" Type="http://schemas.openxmlformats.org/officeDocument/2006/relationships/slideLayout" Target="../slideLayouts/slideLayout1049.xml"/><Relationship Id="rId9" Type="http://schemas.openxmlformats.org/officeDocument/2006/relationships/slideLayout" Target="../slideLayouts/slideLayout1054.xml"/><Relationship Id="rId14" Type="http://schemas.openxmlformats.org/officeDocument/2006/relationships/image" Target="../media/image5.jpeg"/></Relationships>
</file>

<file path=ppt/slideMasters/_rels/slideMaster97.xml.rels><?xml version="1.0" encoding="UTF-8" standalone="yes"?>
<Relationships xmlns="http://schemas.openxmlformats.org/package/2006/relationships"><Relationship Id="rId8" Type="http://schemas.openxmlformats.org/officeDocument/2006/relationships/slideLayout" Target="../slideLayouts/slideLayout1064.xml"/><Relationship Id="rId13" Type="http://schemas.openxmlformats.org/officeDocument/2006/relationships/image" Target="../media/image9.jpeg"/><Relationship Id="rId3" Type="http://schemas.openxmlformats.org/officeDocument/2006/relationships/slideLayout" Target="../slideLayouts/slideLayout1059.xml"/><Relationship Id="rId7" Type="http://schemas.openxmlformats.org/officeDocument/2006/relationships/slideLayout" Target="../slideLayouts/slideLayout1063.xml"/><Relationship Id="rId12" Type="http://schemas.openxmlformats.org/officeDocument/2006/relationships/theme" Target="../theme/theme97.xml"/><Relationship Id="rId2" Type="http://schemas.openxmlformats.org/officeDocument/2006/relationships/slideLayout" Target="../slideLayouts/slideLayout1058.xml"/><Relationship Id="rId1" Type="http://schemas.openxmlformats.org/officeDocument/2006/relationships/slideLayout" Target="../slideLayouts/slideLayout1057.xml"/><Relationship Id="rId6" Type="http://schemas.openxmlformats.org/officeDocument/2006/relationships/slideLayout" Target="../slideLayouts/slideLayout1062.xml"/><Relationship Id="rId11" Type="http://schemas.openxmlformats.org/officeDocument/2006/relationships/slideLayout" Target="../slideLayouts/slideLayout1067.xml"/><Relationship Id="rId5" Type="http://schemas.openxmlformats.org/officeDocument/2006/relationships/slideLayout" Target="../slideLayouts/slideLayout1061.xml"/><Relationship Id="rId10" Type="http://schemas.openxmlformats.org/officeDocument/2006/relationships/slideLayout" Target="../slideLayouts/slideLayout1066.xml"/><Relationship Id="rId4" Type="http://schemas.openxmlformats.org/officeDocument/2006/relationships/slideLayout" Target="../slideLayouts/slideLayout1060.xml"/><Relationship Id="rId9" Type="http://schemas.openxmlformats.org/officeDocument/2006/relationships/slideLayout" Target="../slideLayouts/slideLayout1065.xml"/><Relationship Id="rId14" Type="http://schemas.openxmlformats.org/officeDocument/2006/relationships/image" Target="../media/image5.jpeg"/></Relationships>
</file>

<file path=ppt/slideMasters/_rels/slideMaster98.xml.rels><?xml version="1.0" encoding="UTF-8" standalone="yes"?>
<Relationships xmlns="http://schemas.openxmlformats.org/package/2006/relationships"><Relationship Id="rId8" Type="http://schemas.openxmlformats.org/officeDocument/2006/relationships/slideLayout" Target="../slideLayouts/slideLayout1075.xml"/><Relationship Id="rId13" Type="http://schemas.openxmlformats.org/officeDocument/2006/relationships/image" Target="../media/image3.jpeg"/><Relationship Id="rId3" Type="http://schemas.openxmlformats.org/officeDocument/2006/relationships/slideLayout" Target="../slideLayouts/slideLayout1070.xml"/><Relationship Id="rId7" Type="http://schemas.openxmlformats.org/officeDocument/2006/relationships/slideLayout" Target="../slideLayouts/slideLayout1074.xml"/><Relationship Id="rId12" Type="http://schemas.openxmlformats.org/officeDocument/2006/relationships/theme" Target="../theme/theme98.xml"/><Relationship Id="rId2" Type="http://schemas.openxmlformats.org/officeDocument/2006/relationships/slideLayout" Target="../slideLayouts/slideLayout1069.xml"/><Relationship Id="rId1" Type="http://schemas.openxmlformats.org/officeDocument/2006/relationships/slideLayout" Target="../slideLayouts/slideLayout1068.xml"/><Relationship Id="rId6" Type="http://schemas.openxmlformats.org/officeDocument/2006/relationships/slideLayout" Target="../slideLayouts/slideLayout1073.xml"/><Relationship Id="rId11" Type="http://schemas.openxmlformats.org/officeDocument/2006/relationships/slideLayout" Target="../slideLayouts/slideLayout1078.xml"/><Relationship Id="rId5" Type="http://schemas.openxmlformats.org/officeDocument/2006/relationships/slideLayout" Target="../slideLayouts/slideLayout1072.xml"/><Relationship Id="rId10" Type="http://schemas.openxmlformats.org/officeDocument/2006/relationships/slideLayout" Target="../slideLayouts/slideLayout1077.xml"/><Relationship Id="rId4" Type="http://schemas.openxmlformats.org/officeDocument/2006/relationships/slideLayout" Target="../slideLayouts/slideLayout1071.xml"/><Relationship Id="rId9" Type="http://schemas.openxmlformats.org/officeDocument/2006/relationships/slideLayout" Target="../slideLayouts/slideLayout1076.xml"/><Relationship Id="rId14" Type="http://schemas.openxmlformats.org/officeDocument/2006/relationships/image" Target="../media/image10.png"/></Relationships>
</file>

<file path=ppt/slideMasters/_rels/slideMaster99.xml.rels><?xml version="1.0" encoding="UTF-8" standalone="yes"?>
<Relationships xmlns="http://schemas.openxmlformats.org/package/2006/relationships"><Relationship Id="rId8" Type="http://schemas.openxmlformats.org/officeDocument/2006/relationships/slideLayout" Target="../slideLayouts/slideLayout1086.xml"/><Relationship Id="rId13" Type="http://schemas.openxmlformats.org/officeDocument/2006/relationships/image" Target="../media/image3.jpeg"/><Relationship Id="rId3" Type="http://schemas.openxmlformats.org/officeDocument/2006/relationships/slideLayout" Target="../slideLayouts/slideLayout1081.xml"/><Relationship Id="rId7" Type="http://schemas.openxmlformats.org/officeDocument/2006/relationships/slideLayout" Target="../slideLayouts/slideLayout1085.xml"/><Relationship Id="rId12" Type="http://schemas.openxmlformats.org/officeDocument/2006/relationships/theme" Target="../theme/theme99.xml"/><Relationship Id="rId2" Type="http://schemas.openxmlformats.org/officeDocument/2006/relationships/slideLayout" Target="../slideLayouts/slideLayout1080.xml"/><Relationship Id="rId1" Type="http://schemas.openxmlformats.org/officeDocument/2006/relationships/slideLayout" Target="../slideLayouts/slideLayout1079.xml"/><Relationship Id="rId6" Type="http://schemas.openxmlformats.org/officeDocument/2006/relationships/slideLayout" Target="../slideLayouts/slideLayout1084.xml"/><Relationship Id="rId11" Type="http://schemas.openxmlformats.org/officeDocument/2006/relationships/slideLayout" Target="../slideLayouts/slideLayout1089.xml"/><Relationship Id="rId5" Type="http://schemas.openxmlformats.org/officeDocument/2006/relationships/slideLayout" Target="../slideLayouts/slideLayout1083.xml"/><Relationship Id="rId10" Type="http://schemas.openxmlformats.org/officeDocument/2006/relationships/slideLayout" Target="../slideLayouts/slideLayout1088.xml"/><Relationship Id="rId4" Type="http://schemas.openxmlformats.org/officeDocument/2006/relationships/slideLayout" Target="../slideLayouts/slideLayout1082.xml"/><Relationship Id="rId9" Type="http://schemas.openxmlformats.org/officeDocument/2006/relationships/slideLayout" Target="../slideLayouts/slideLayout108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02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0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12" r:id="rId1"/>
    <p:sldLayoutId id="2147486413" r:id="rId2"/>
    <p:sldLayoutId id="2147486414" r:id="rId3"/>
    <p:sldLayoutId id="2147486415" r:id="rId4"/>
    <p:sldLayoutId id="2147486416" r:id="rId5"/>
    <p:sldLayoutId id="2147486417" r:id="rId6"/>
    <p:sldLayoutId id="2147486418" r:id="rId7"/>
    <p:sldLayoutId id="2147486419" r:id="rId8"/>
    <p:sldLayoutId id="2147486420" r:id="rId9"/>
    <p:sldLayoutId id="2147486421" r:id="rId10"/>
    <p:sldLayoutId id="214748642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1CF6CC-AD62-49D0-9EFA-40D58EAA42DA}" type="slidenum">
              <a:rPr lang="en-US" sz="800" smtClean="0"/>
              <a:pPr>
                <a:defRPr/>
              </a:pPr>
              <a:t>‹#›</a:t>
            </a:fld>
            <a:endParaRPr lang="en-US" sz="800" dirty="0"/>
          </a:p>
        </p:txBody>
      </p:sp>
      <p:pic>
        <p:nvPicPr>
          <p:cNvPr id="102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DAF3F06-7084-4587-80B8-F66424D5E981}"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11" r:id="rId1"/>
    <p:sldLayoutId id="2147486512" r:id="rId2"/>
    <p:sldLayoutId id="2147486513" r:id="rId3"/>
    <p:sldLayoutId id="2147486514" r:id="rId4"/>
    <p:sldLayoutId id="2147486515" r:id="rId5"/>
    <p:sldLayoutId id="2147486516" r:id="rId6"/>
    <p:sldLayoutId id="2147486517" r:id="rId7"/>
    <p:sldLayoutId id="2147486518" r:id="rId8"/>
    <p:sldLayoutId id="2147486519" r:id="rId9"/>
    <p:sldLayoutId id="2147486520" r:id="rId10"/>
    <p:sldLayoutId id="214748652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B34B5EB-58EA-4CD7-A4E5-FFAC00E3B32E}" type="slidenum">
              <a:rPr lang="en-US" sz="1000" b="1" smtClean="0"/>
              <a:pPr>
                <a:defRPr/>
              </a:pPr>
              <a:t>‹#›</a:t>
            </a:fld>
            <a:endParaRPr lang="en-US" sz="800" b="1" dirty="0"/>
          </a:p>
        </p:txBody>
      </p:sp>
      <p:pic>
        <p:nvPicPr>
          <p:cNvPr id="102406" name="Picture 2" descr="E:\My Documents\1 Temple\1 Wipro\1 On-going Jobs\Corporate ppt\z+ final\TMPLTS\4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364551-7879-419A-B307-BF8AABEB18D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240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1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 id="2147487512" r:id="rId12"/>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4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15B3E6F-CE7D-4C2B-B06D-1EE27BBF5915}" type="slidenum">
              <a:rPr lang="en-US" sz="1000" b="1" smtClean="0"/>
              <a:pPr>
                <a:defRPr/>
              </a:pPr>
              <a:t>‹#›</a:t>
            </a:fld>
            <a:endParaRPr lang="en-US" sz="800" b="1" dirty="0"/>
          </a:p>
        </p:txBody>
      </p:sp>
      <p:pic>
        <p:nvPicPr>
          <p:cNvPr id="10343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5799DC-25BA-46B1-A850-8B7FE38EF71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34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4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13" r:id="rId1"/>
    <p:sldLayoutId id="2147487514" r:id="rId2"/>
    <p:sldLayoutId id="2147487515" r:id="rId3"/>
    <p:sldLayoutId id="2147487516" r:id="rId4"/>
    <p:sldLayoutId id="2147487517" r:id="rId5"/>
    <p:sldLayoutId id="2147487518" r:id="rId6"/>
    <p:sldLayoutId id="2147487519" r:id="rId7"/>
    <p:sldLayoutId id="2147487520" r:id="rId8"/>
    <p:sldLayoutId id="2147487521" r:id="rId9"/>
    <p:sldLayoutId id="2147487522" r:id="rId10"/>
    <p:sldLayoutId id="21474875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44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E1EA34C-677D-47DC-AF6A-D820FCB8C2BC}" type="slidenum">
              <a:rPr lang="en-US" sz="1000" b="1" smtClean="0"/>
              <a:pPr>
                <a:defRPr/>
              </a:pPr>
              <a:t>‹#›</a:t>
            </a:fld>
            <a:endParaRPr lang="en-US" sz="800" b="1" dirty="0"/>
          </a:p>
        </p:txBody>
      </p:sp>
      <p:pic>
        <p:nvPicPr>
          <p:cNvPr id="10445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3B88BC2-E41C-4365-9102-0889B67A4CC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44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24" r:id="rId1"/>
    <p:sldLayoutId id="2147487525" r:id="rId2"/>
    <p:sldLayoutId id="2147487526" r:id="rId3"/>
    <p:sldLayoutId id="2147487527" r:id="rId4"/>
    <p:sldLayoutId id="2147487528" r:id="rId5"/>
    <p:sldLayoutId id="2147487529" r:id="rId6"/>
    <p:sldLayoutId id="2147487530" r:id="rId7"/>
    <p:sldLayoutId id="2147487531" r:id="rId8"/>
    <p:sldLayoutId id="2147487532" r:id="rId9"/>
    <p:sldLayoutId id="2147487533" r:id="rId10"/>
    <p:sldLayoutId id="21474875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4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FA855C7-2346-43EC-B046-5C337CD1D185}" type="slidenum">
              <a:rPr lang="en-US" sz="1000" b="1" smtClean="0"/>
              <a:pPr>
                <a:defRPr/>
              </a:pPr>
              <a:t>‹#›</a:t>
            </a:fld>
            <a:endParaRPr lang="en-US" sz="800" b="1" dirty="0"/>
          </a:p>
        </p:txBody>
      </p:sp>
      <p:pic>
        <p:nvPicPr>
          <p:cNvPr id="10547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CC0122-ACB7-45DA-8EB5-A717210CD4AB}"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54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54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35" r:id="rId1"/>
    <p:sldLayoutId id="2147487536" r:id="rId2"/>
    <p:sldLayoutId id="2147487537" r:id="rId3"/>
    <p:sldLayoutId id="2147487538" r:id="rId4"/>
    <p:sldLayoutId id="2147487539" r:id="rId5"/>
    <p:sldLayoutId id="2147487540" r:id="rId6"/>
    <p:sldLayoutId id="2147487541" r:id="rId7"/>
    <p:sldLayoutId id="2147487542" r:id="rId8"/>
    <p:sldLayoutId id="2147487543" r:id="rId9"/>
    <p:sldLayoutId id="2147487544" r:id="rId10"/>
    <p:sldLayoutId id="21474875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64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9EF755-2F03-4B4A-91AC-F60BD54D464C}" type="slidenum">
              <a:rPr lang="en-US" sz="1000" b="1" smtClean="0"/>
              <a:pPr>
                <a:defRPr/>
              </a:pPr>
              <a:t>‹#›</a:t>
            </a:fld>
            <a:endParaRPr lang="en-US" sz="800" b="1" dirty="0"/>
          </a:p>
        </p:txBody>
      </p:sp>
      <p:pic>
        <p:nvPicPr>
          <p:cNvPr id="10650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3CD16BA-44DD-45BB-B226-E4134A45D34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65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65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46" r:id="rId1"/>
    <p:sldLayoutId id="2147487547" r:id="rId2"/>
    <p:sldLayoutId id="214748754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75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CC1C251-DFEC-4657-9E10-B71C52370E85}" type="slidenum">
              <a:rPr lang="en-US" sz="1000" b="1" smtClean="0"/>
              <a:pPr>
                <a:defRPr/>
              </a:pPr>
              <a:t>‹#›</a:t>
            </a:fld>
            <a:endParaRPr lang="en-US" sz="800" b="1" dirty="0"/>
          </a:p>
        </p:txBody>
      </p:sp>
      <p:pic>
        <p:nvPicPr>
          <p:cNvPr id="10752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51E6CF-44FE-403A-AA03-299A46DCEDD2}"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75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5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57" r:id="rId1"/>
    <p:sldLayoutId id="2147487558" r:id="rId2"/>
    <p:sldLayoutId id="2147487559" r:id="rId3"/>
    <p:sldLayoutId id="2147487560" r:id="rId4"/>
    <p:sldLayoutId id="2147487561" r:id="rId5"/>
    <p:sldLayoutId id="2147487562" r:id="rId6"/>
    <p:sldLayoutId id="2147487563" r:id="rId7"/>
    <p:sldLayoutId id="2147487564" r:id="rId8"/>
    <p:sldLayoutId id="2147487565" r:id="rId9"/>
    <p:sldLayoutId id="2147487566" r:id="rId10"/>
    <p:sldLayoutId id="21474875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85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2CF1583-E37F-4A07-9844-F05E0D41EFAC}" type="slidenum">
              <a:rPr lang="en-US" sz="1000" b="1" smtClean="0"/>
              <a:pPr>
                <a:defRPr/>
              </a:pPr>
              <a:t>‹#›</a:t>
            </a:fld>
            <a:endParaRPr lang="en-US" sz="800" b="1" dirty="0"/>
          </a:p>
        </p:txBody>
      </p:sp>
      <p:pic>
        <p:nvPicPr>
          <p:cNvPr id="10855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5EABDD-1F6E-471A-ACAE-15FF806BE4E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85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85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68" r:id="rId1"/>
    <p:sldLayoutId id="2147487569" r:id="rId2"/>
    <p:sldLayoutId id="2147487570" r:id="rId3"/>
    <p:sldLayoutId id="2147487571" r:id="rId4"/>
    <p:sldLayoutId id="2147487572" r:id="rId5"/>
    <p:sldLayoutId id="2147487573" r:id="rId6"/>
    <p:sldLayoutId id="2147487574" r:id="rId7"/>
    <p:sldLayoutId id="2147487575" r:id="rId8"/>
    <p:sldLayoutId id="2147487576" r:id="rId9"/>
    <p:sldLayoutId id="2147487577" r:id="rId10"/>
    <p:sldLayoutId id="21474875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95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EB9C8-404A-4DA0-9E50-A44217919DFE}" type="slidenum">
              <a:rPr lang="en-US" sz="1000" b="1" smtClean="0"/>
              <a:pPr>
                <a:defRPr/>
              </a:pPr>
              <a:t>‹#›</a:t>
            </a:fld>
            <a:endParaRPr lang="en-US" sz="800" b="1" dirty="0"/>
          </a:p>
        </p:txBody>
      </p:sp>
      <p:pic>
        <p:nvPicPr>
          <p:cNvPr id="10957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F65F069-28DF-4EBB-A806-0CEDD32BEEFA}"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95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95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79" r:id="rId1"/>
    <p:sldLayoutId id="2147487580" r:id="rId2"/>
    <p:sldLayoutId id="2147487581" r:id="rId3"/>
    <p:sldLayoutId id="2147487582" r:id="rId4"/>
    <p:sldLayoutId id="2147487583" r:id="rId5"/>
    <p:sldLayoutId id="2147487584" r:id="rId6"/>
    <p:sldLayoutId id="2147487585" r:id="rId7"/>
    <p:sldLayoutId id="2147487586" r:id="rId8"/>
    <p:sldLayoutId id="2147487587" r:id="rId9"/>
    <p:sldLayoutId id="2147487588" r:id="rId10"/>
    <p:sldLayoutId id="21474875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05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07B6C8-CE3A-4C1C-85A8-2A3F2CB17A25}" type="slidenum">
              <a:rPr lang="en-US" sz="1000" b="1" smtClean="0"/>
              <a:pPr>
                <a:defRPr/>
              </a:pPr>
              <a:t>‹#›</a:t>
            </a:fld>
            <a:endParaRPr lang="en-US" sz="800" b="1" dirty="0"/>
          </a:p>
        </p:txBody>
      </p:sp>
      <p:pic>
        <p:nvPicPr>
          <p:cNvPr id="1105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71CCC6-7DED-46E6-AA0A-1CF7FA0B237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060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6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90" r:id="rId1"/>
    <p:sldLayoutId id="2147487591" r:id="rId2"/>
    <p:sldLayoutId id="2147487592" r:id="rId3"/>
    <p:sldLayoutId id="2147487593" r:id="rId4"/>
    <p:sldLayoutId id="2147487594" r:id="rId5"/>
    <p:sldLayoutId id="2147487595" r:id="rId6"/>
    <p:sldLayoutId id="2147487596" r:id="rId7"/>
    <p:sldLayoutId id="2147487597" r:id="rId8"/>
    <p:sldLayoutId id="2147487598" r:id="rId9"/>
    <p:sldLayoutId id="2147487599" r:id="rId10"/>
    <p:sldLayoutId id="21474876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16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C2D6D8A-3FBD-491F-8986-1F39AB875A8B}" type="slidenum">
              <a:rPr lang="en-US" sz="1000" b="1" smtClean="0"/>
              <a:pPr>
                <a:defRPr/>
              </a:pPr>
              <a:t>‹#›</a:t>
            </a:fld>
            <a:endParaRPr lang="en-US" sz="800" b="1" dirty="0"/>
          </a:p>
        </p:txBody>
      </p:sp>
      <p:pic>
        <p:nvPicPr>
          <p:cNvPr id="1116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44E2A5-6079-4502-A452-8972DA2ECE5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162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16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01" r:id="rId1"/>
    <p:sldLayoutId id="2147487602" r:id="rId2"/>
    <p:sldLayoutId id="2147487603" r:id="rId3"/>
    <p:sldLayoutId id="2147487604" r:id="rId4"/>
    <p:sldLayoutId id="2147487605" r:id="rId5"/>
    <p:sldLayoutId id="2147487606" r:id="rId6"/>
    <p:sldLayoutId id="2147487607" r:id="rId7"/>
    <p:sldLayoutId id="2147487608" r:id="rId8"/>
    <p:sldLayoutId id="2147487609" r:id="rId9"/>
    <p:sldLayoutId id="2147487610" r:id="rId10"/>
    <p:sldLayoutId id="214748761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C6E01-82E3-4022-83FD-64F524F7DAE3}" type="slidenum">
              <a:rPr lang="en-US" sz="800" smtClean="0"/>
              <a:pPr>
                <a:defRPr/>
              </a:pPr>
              <a:t>‹#›</a:t>
            </a:fld>
            <a:endParaRPr lang="en-US" sz="800" dirty="0"/>
          </a:p>
        </p:txBody>
      </p:sp>
      <p:pic>
        <p:nvPicPr>
          <p:cNvPr id="112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EE638CF-FEFA-4957-BBDE-51E35725FF49}"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22" r:id="rId1"/>
    <p:sldLayoutId id="2147486523" r:id="rId2"/>
    <p:sldLayoutId id="2147486524" r:id="rId3"/>
    <p:sldLayoutId id="2147486525" r:id="rId4"/>
    <p:sldLayoutId id="2147486526" r:id="rId5"/>
    <p:sldLayoutId id="2147486527" r:id="rId6"/>
    <p:sldLayoutId id="2147486528" r:id="rId7"/>
    <p:sldLayoutId id="2147486529" r:id="rId8"/>
    <p:sldLayoutId id="2147486530" r:id="rId9"/>
    <p:sldLayoutId id="2147486531" r:id="rId10"/>
    <p:sldLayoutId id="214748653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6B478F0-A1D9-4CC1-94AF-E25976E909ED}" type="slidenum">
              <a:rPr lang="en-US" sz="1000" b="1" smtClean="0"/>
              <a:pPr>
                <a:defRPr/>
              </a:pPr>
              <a:t>‹#›</a:t>
            </a:fld>
            <a:endParaRPr lang="en-US" sz="800" b="1" dirty="0"/>
          </a:p>
        </p:txBody>
      </p:sp>
      <p:pic>
        <p:nvPicPr>
          <p:cNvPr id="1126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BDA7D-04D4-4A27-9550-136B44768DC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265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12" r:id="rId1"/>
    <p:sldLayoutId id="2147487613" r:id="rId2"/>
    <p:sldLayoutId id="2147487614" r:id="rId3"/>
    <p:sldLayoutId id="2147487615" r:id="rId4"/>
    <p:sldLayoutId id="2147487616" r:id="rId5"/>
    <p:sldLayoutId id="2147487617" r:id="rId6"/>
    <p:sldLayoutId id="2147487618" r:id="rId7"/>
    <p:sldLayoutId id="2147487619" r:id="rId8"/>
    <p:sldLayoutId id="2147487620" r:id="rId9"/>
    <p:sldLayoutId id="2147487621" r:id="rId10"/>
    <p:sldLayoutId id="214748762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36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C9746A-AD97-4AC0-8C62-FC94EDC13989}" type="slidenum">
              <a:rPr lang="en-US" sz="1000" b="1" smtClean="0"/>
              <a:pPr>
                <a:defRPr/>
              </a:pPr>
              <a:t>‹#›</a:t>
            </a:fld>
            <a:endParaRPr lang="en-US" sz="800" b="1" dirty="0"/>
          </a:p>
        </p:txBody>
      </p:sp>
      <p:pic>
        <p:nvPicPr>
          <p:cNvPr id="1136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D6959A9-F5C7-400C-8A4E-AB2140BB2BC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36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36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46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F9B43-2089-4270-88DA-DAF900E8301D}" type="slidenum">
              <a:rPr lang="en-US" sz="1000" b="1" smtClean="0"/>
              <a:pPr>
                <a:defRPr/>
              </a:pPr>
              <a:t>‹#›</a:t>
            </a:fld>
            <a:endParaRPr lang="en-US" sz="800" b="1" dirty="0"/>
          </a:p>
        </p:txBody>
      </p:sp>
      <p:pic>
        <p:nvPicPr>
          <p:cNvPr id="1146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873669-9B9A-463B-AD41-AF30E6D3A941}"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46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46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34" r:id="rId1"/>
    <p:sldLayoutId id="2147487635" r:id="rId2"/>
    <p:sldLayoutId id="2147487636" r:id="rId3"/>
    <p:sldLayoutId id="2147487637" r:id="rId4"/>
    <p:sldLayoutId id="2147487638" r:id="rId5"/>
    <p:sldLayoutId id="2147487639" r:id="rId6"/>
    <p:sldLayoutId id="2147487640" r:id="rId7"/>
    <p:sldLayoutId id="2147487641" r:id="rId8"/>
    <p:sldLayoutId id="2147487642" r:id="rId9"/>
    <p:sldLayoutId id="2147487643" r:id="rId10"/>
    <p:sldLayoutId id="214748764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571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571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571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57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45" r:id="rId1"/>
    <p:sldLayoutId id="2147487646" r:id="rId2"/>
    <p:sldLayoutId id="2147487647" r:id="rId3"/>
    <p:sldLayoutId id="2147487648" r:id="rId4"/>
    <p:sldLayoutId id="2147487649" r:id="rId5"/>
    <p:sldLayoutId id="2147487650" r:id="rId6"/>
    <p:sldLayoutId id="2147487651" r:id="rId7"/>
    <p:sldLayoutId id="2147487652" r:id="rId8"/>
    <p:sldLayoutId id="2147487653" r:id="rId9"/>
    <p:sldLayoutId id="2147487654" r:id="rId10"/>
    <p:sldLayoutId id="214748765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67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5725C4-E02C-40F7-94AB-85411F48D5B5}" type="slidenum">
              <a:rPr lang="en-US" sz="1000" b="1" smtClean="0"/>
              <a:pPr>
                <a:defRPr/>
              </a:pPr>
              <a:t>‹#›</a:t>
            </a:fld>
            <a:endParaRPr lang="en-US" sz="800" b="1" dirty="0"/>
          </a:p>
        </p:txBody>
      </p:sp>
      <p:pic>
        <p:nvPicPr>
          <p:cNvPr id="116742" name="Picture 6" descr="e:\My Documents\1 Temple\1 Wipro\1 On-going Jobs\Corporate ppt\Abstract\corp ppt_Intro.jpg"/>
          <p:cNvPicPr>
            <a:picLocks noChangeAspect="1" noChangeArrowheads="1"/>
          </p:cNvPicPr>
          <p:nvPr/>
        </p:nvPicPr>
        <p:blipFill>
          <a:blip r:embed="rId14"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6744" name="Picture 2" descr="E:\My Documents\1 Temple\1 Wipro\1 On-going Jobs\Corporate ppt\z+ final\TMPLTS\WIPRO-LOW RES JPG.jpg"/>
          <p:cNvPicPr>
            <a:picLocks noChangeAspect="1" noChangeArrowheads="1"/>
          </p:cNvPicPr>
          <p:nvPr/>
        </p:nvPicPr>
        <p:blipFill>
          <a:blip r:embed="rId15"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
        <p:nvSpPr>
          <p:cNvPr id="1167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67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56" r:id="rId1"/>
    <p:sldLayoutId id="2147487657" r:id="rId2"/>
    <p:sldLayoutId id="2147487658" r:id="rId3"/>
    <p:sldLayoutId id="2147487659" r:id="rId4"/>
    <p:sldLayoutId id="2147487660" r:id="rId5"/>
    <p:sldLayoutId id="2147487661" r:id="rId6"/>
    <p:sldLayoutId id="2147487662" r:id="rId7"/>
    <p:sldLayoutId id="2147487663" r:id="rId8"/>
    <p:sldLayoutId id="2147487664" r:id="rId9"/>
    <p:sldLayoutId id="2147487665" r:id="rId10"/>
    <p:sldLayoutId id="214748766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17763"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BFC102E-F1D1-46D3-8665-BD1864AB838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7766"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a:p>
          </p:txBody>
        </p:sp>
      </p:grpSp>
    </p:spTree>
  </p:cSld>
  <p:clrMap bg1="lt1" tx1="dk1" bg2="lt2" tx2="dk2" accent1="accent1" accent2="accent2" accent3="accent3" accent4="accent4" accent5="accent5" accent6="accent6" hlink="hlink" folHlink="folHlink"/>
  <p:sldLayoutIdLst>
    <p:sldLayoutId id="2147487683" r:id="rId1"/>
    <p:sldLayoutId id="2147487684" r:id="rId2"/>
    <p:sldLayoutId id="2147487685" r:id="rId3"/>
    <p:sldLayoutId id="2147487686" r:id="rId4"/>
    <p:sldLayoutId id="2147487667" r:id="rId5"/>
    <p:sldLayoutId id="2147487668" r:id="rId6"/>
    <p:sldLayoutId id="2147487669" r:id="rId7"/>
    <p:sldLayoutId id="2147487670" r:id="rId8"/>
    <p:sldLayoutId id="2147487671" r:id="rId9"/>
    <p:sldLayoutId id="2147487672" r:id="rId10"/>
    <p:sldLayoutId id="2147487687" r:id="rId11"/>
    <p:sldLayoutId id="2147487688" r:id="rId12"/>
    <p:sldLayoutId id="2147487673" r:id="rId13"/>
    <p:sldLayoutId id="2147487674" r:id="rId14"/>
    <p:sldLayoutId id="2147487675" r:id="rId15"/>
    <p:sldLayoutId id="2147487676" r:id="rId16"/>
    <p:sldLayoutId id="2147487689" r:id="rId17"/>
    <p:sldLayoutId id="2147487690" r:id="rId18"/>
    <p:sldLayoutId id="2147487691" r:id="rId19"/>
    <p:sldLayoutId id="2147487692" r:id="rId20"/>
    <p:sldLayoutId id="2147487693" r:id="rId21"/>
    <p:sldLayoutId id="2147487677" r:id="rId22"/>
    <p:sldLayoutId id="2147487678" r:id="rId23"/>
    <p:sldLayoutId id="2147487694" r:id="rId24"/>
    <p:sldLayoutId id="2147487679" r:id="rId25"/>
    <p:sldLayoutId id="2147487695" r:id="rId26"/>
    <p:sldLayoutId id="2147487680" r:id="rId27"/>
    <p:sldLayoutId id="2147487696" r:id="rId28"/>
    <p:sldLayoutId id="2147487697" r:id="rId29"/>
    <p:sldLayoutId id="2147487698" r:id="rId30"/>
    <p:sldLayoutId id="2147487682" r:id="rId31"/>
    <p:sldLayoutId id="2147487699" r:id="rId32"/>
    <p:sldLayoutId id="2147487700" r:id="rId33"/>
  </p:sldLayoutIdLst>
  <p:timing>
    <p:tnLst>
      <p:par>
        <p:cTn id="1" dur="indefinite" restart="never" nodeType="tmRoot"/>
      </p:par>
    </p:tnLst>
  </p:timing>
  <p:hf sldNum="0"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2DFFBA-CE39-4F7A-B555-26D61316D391}" type="slidenum">
              <a:rPr lang="en-US" sz="800" smtClean="0"/>
              <a:pPr>
                <a:defRPr/>
              </a:pPr>
              <a:t>‹#›</a:t>
            </a:fld>
            <a:endParaRPr lang="en-US" sz="800" dirty="0"/>
          </a:p>
        </p:txBody>
      </p:sp>
      <p:pic>
        <p:nvPicPr>
          <p:cNvPr id="122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7A59D8-D71A-42C9-9545-AC71734387D5}"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33" r:id="rId1"/>
    <p:sldLayoutId id="2147486534" r:id="rId2"/>
    <p:sldLayoutId id="2147486535" r:id="rId3"/>
    <p:sldLayoutId id="2147486536" r:id="rId4"/>
    <p:sldLayoutId id="2147486537" r:id="rId5"/>
    <p:sldLayoutId id="2147486538" r:id="rId6"/>
    <p:sldLayoutId id="2147486539" r:id="rId7"/>
    <p:sldLayoutId id="2147486540" r:id="rId8"/>
    <p:sldLayoutId id="2147486541" r:id="rId9"/>
    <p:sldLayoutId id="2147486542" r:id="rId10"/>
    <p:sldLayoutId id="214748654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7D7382-2EDF-4FF9-A428-A514F79A8896}" type="slidenum">
              <a:rPr lang="en-US" sz="800" smtClean="0"/>
              <a:pPr>
                <a:defRPr/>
              </a:pPr>
              <a:t>‹#›</a:t>
            </a:fld>
            <a:endParaRPr lang="en-US" sz="800" dirty="0"/>
          </a:p>
        </p:txBody>
      </p:sp>
      <p:pic>
        <p:nvPicPr>
          <p:cNvPr id="1331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185AE4-35EF-407D-9111-DD681C07C2EE}"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44" r:id="rId1"/>
    <p:sldLayoutId id="2147486545" r:id="rId2"/>
    <p:sldLayoutId id="2147486546" r:id="rId3"/>
    <p:sldLayoutId id="2147486547" r:id="rId4"/>
    <p:sldLayoutId id="2147486548" r:id="rId5"/>
    <p:sldLayoutId id="2147486549" r:id="rId6"/>
    <p:sldLayoutId id="2147486550" r:id="rId7"/>
    <p:sldLayoutId id="2147486551" r:id="rId8"/>
    <p:sldLayoutId id="2147486552" r:id="rId9"/>
    <p:sldLayoutId id="2147486553" r:id="rId10"/>
    <p:sldLayoutId id="214748655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62E253-FE8F-4845-9F61-C94697A8F2C6}" type="slidenum">
              <a:rPr lang="en-US" sz="800" smtClean="0"/>
              <a:pPr>
                <a:defRPr/>
              </a:pPr>
              <a:t>‹#›</a:t>
            </a:fld>
            <a:endParaRPr lang="en-US" sz="800" dirty="0"/>
          </a:p>
        </p:txBody>
      </p:sp>
      <p:pic>
        <p:nvPicPr>
          <p:cNvPr id="1434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4A6A89-BD8F-4639-8BED-26617537389D}"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55" r:id="rId1"/>
    <p:sldLayoutId id="2147486556" r:id="rId2"/>
    <p:sldLayoutId id="2147486557" r:id="rId3"/>
    <p:sldLayoutId id="2147486558" r:id="rId4"/>
    <p:sldLayoutId id="2147486559" r:id="rId5"/>
    <p:sldLayoutId id="2147486560" r:id="rId6"/>
    <p:sldLayoutId id="2147486561" r:id="rId7"/>
    <p:sldLayoutId id="2147486562" r:id="rId8"/>
    <p:sldLayoutId id="2147486563" r:id="rId9"/>
    <p:sldLayoutId id="2147486564" r:id="rId10"/>
    <p:sldLayoutId id="214748656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1A3FC33-2D61-411E-BC69-CEC7C02DE1B2}" type="slidenum">
              <a:rPr lang="en-US" sz="800" smtClean="0"/>
              <a:pPr>
                <a:defRPr/>
              </a:pPr>
              <a:t>‹#›</a:t>
            </a:fld>
            <a:endParaRPr lang="en-US" sz="800" dirty="0"/>
          </a:p>
        </p:txBody>
      </p:sp>
      <p:pic>
        <p:nvPicPr>
          <p:cNvPr id="1536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F28B73-EF2F-4599-92F9-236221A11739}"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66" r:id="rId1"/>
    <p:sldLayoutId id="2147486567" r:id="rId2"/>
    <p:sldLayoutId id="2147486568" r:id="rId3"/>
    <p:sldLayoutId id="2147486569" r:id="rId4"/>
    <p:sldLayoutId id="2147486570" r:id="rId5"/>
    <p:sldLayoutId id="2147486571" r:id="rId6"/>
    <p:sldLayoutId id="2147486572" r:id="rId7"/>
    <p:sldLayoutId id="2147486573" r:id="rId8"/>
    <p:sldLayoutId id="2147486574" r:id="rId9"/>
    <p:sldLayoutId id="2147486575" r:id="rId10"/>
    <p:sldLayoutId id="214748657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7BFAE47-3139-4305-9DBF-6C5130D21949}" type="slidenum">
              <a:rPr lang="en-US" sz="800" smtClean="0"/>
              <a:pPr>
                <a:defRPr/>
              </a:pPr>
              <a:t>‹#›</a:t>
            </a:fld>
            <a:endParaRPr lang="en-US" sz="800" dirty="0"/>
          </a:p>
        </p:txBody>
      </p:sp>
      <p:pic>
        <p:nvPicPr>
          <p:cNvPr id="1639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E920B9-43F1-481F-A96E-267A4B063750}"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77" r:id="rId1"/>
    <p:sldLayoutId id="2147486578" r:id="rId2"/>
    <p:sldLayoutId id="2147486579" r:id="rId3"/>
    <p:sldLayoutId id="2147486580" r:id="rId4"/>
    <p:sldLayoutId id="2147486581" r:id="rId5"/>
    <p:sldLayoutId id="2147486582" r:id="rId6"/>
    <p:sldLayoutId id="2147486583" r:id="rId7"/>
    <p:sldLayoutId id="2147486584" r:id="rId8"/>
    <p:sldLayoutId id="2147486585" r:id="rId9"/>
    <p:sldLayoutId id="2147486586" r:id="rId10"/>
    <p:sldLayoutId id="214748658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04A479E-7BA9-4389-BF0F-64484A4E0614}" type="slidenum">
              <a:rPr lang="en-US" sz="800" smtClean="0"/>
              <a:pPr>
                <a:defRPr/>
              </a:pPr>
              <a:t>‹#›</a:t>
            </a:fld>
            <a:endParaRPr lang="en-US" sz="800" dirty="0"/>
          </a:p>
        </p:txBody>
      </p:sp>
      <p:pic>
        <p:nvPicPr>
          <p:cNvPr id="1741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40EE6A2-E7F7-45A0-A63E-55154AF2A6CA}"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88" r:id="rId1"/>
    <p:sldLayoutId id="2147486589" r:id="rId2"/>
    <p:sldLayoutId id="2147486590" r:id="rId3"/>
    <p:sldLayoutId id="2147486591" r:id="rId4"/>
    <p:sldLayoutId id="2147486592" r:id="rId5"/>
    <p:sldLayoutId id="2147486593" r:id="rId6"/>
    <p:sldLayoutId id="2147486594" r:id="rId7"/>
    <p:sldLayoutId id="2147486595" r:id="rId8"/>
    <p:sldLayoutId id="2147486596" r:id="rId9"/>
    <p:sldLayoutId id="2147486597" r:id="rId10"/>
    <p:sldLayoutId id="214748659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D8EC26-86CA-4C6E-B77A-FA690ACB0D98}" type="slidenum">
              <a:rPr lang="en-US" sz="800" smtClean="0"/>
              <a:pPr>
                <a:defRPr/>
              </a:pPr>
              <a:t>‹#›</a:t>
            </a:fld>
            <a:endParaRPr lang="en-US" sz="800" dirty="0"/>
          </a:p>
        </p:txBody>
      </p:sp>
      <p:pic>
        <p:nvPicPr>
          <p:cNvPr id="1843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760493E-A94A-46B0-A11F-2367E676636B}" type="slidenum">
              <a:rPr lang="en-US" sz="800" smtClean="0"/>
              <a:pPr>
                <a:defRPr/>
              </a:pPr>
              <a:t>‹#›</a:t>
            </a:fld>
            <a:endParaRPr lang="en-US" sz="800" dirty="0"/>
          </a:p>
        </p:txBody>
      </p:sp>
      <p:sp>
        <p:nvSpPr>
          <p:cNvPr id="184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99" r:id="rId1"/>
    <p:sldLayoutId id="2147486600" r:id="rId2"/>
    <p:sldLayoutId id="2147486601" r:id="rId3"/>
    <p:sldLayoutId id="2147486602" r:id="rId4"/>
    <p:sldLayoutId id="2147486603" r:id="rId5"/>
    <p:sldLayoutId id="2147486604" r:id="rId6"/>
    <p:sldLayoutId id="2147486605" r:id="rId7"/>
    <p:sldLayoutId id="2147486606" r:id="rId8"/>
    <p:sldLayoutId id="2147486607" r:id="rId9"/>
    <p:sldLayoutId id="2147486608" r:id="rId10"/>
    <p:sldLayoutId id="214748660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48B48A-0EE7-47C1-8045-445A90430A0F}" type="slidenum">
              <a:rPr lang="en-US" sz="800" smtClean="0"/>
              <a:pPr>
                <a:defRPr/>
              </a:pPr>
              <a:t>‹#›</a:t>
            </a:fld>
            <a:endParaRPr lang="en-US" sz="800" dirty="0"/>
          </a:p>
        </p:txBody>
      </p:sp>
      <p:pic>
        <p:nvPicPr>
          <p:cNvPr id="1946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2B5DCCC-0B24-4B8C-8522-273E9B99B4E5}"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10" r:id="rId1"/>
    <p:sldLayoutId id="2147486611" r:id="rId2"/>
    <p:sldLayoutId id="2147486612" r:id="rId3"/>
    <p:sldLayoutId id="2147486613" r:id="rId4"/>
    <p:sldLayoutId id="2147486614" r:id="rId5"/>
    <p:sldLayoutId id="2147486615" r:id="rId6"/>
    <p:sldLayoutId id="2147486616" r:id="rId7"/>
    <p:sldLayoutId id="2147486617" r:id="rId8"/>
    <p:sldLayoutId id="2147486618" r:id="rId9"/>
    <p:sldLayoutId id="2147486619" r:id="rId10"/>
    <p:sldLayoutId id="214748662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C61C72-0BE1-48F5-AEB7-2629E4FA168C}"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423" r:id="rId1"/>
    <p:sldLayoutId id="2147486424" r:id="rId2"/>
    <p:sldLayoutId id="2147486425" r:id="rId3"/>
    <p:sldLayoutId id="2147486426" r:id="rId4"/>
    <p:sldLayoutId id="2147486427" r:id="rId5"/>
    <p:sldLayoutId id="2147486428" r:id="rId6"/>
    <p:sldLayoutId id="2147486429" r:id="rId7"/>
    <p:sldLayoutId id="2147486430" r:id="rId8"/>
    <p:sldLayoutId id="2147486431" r:id="rId9"/>
    <p:sldLayoutId id="2147486432" r:id="rId10"/>
    <p:sldLayoutId id="214748643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CA5F29-EBDC-48F1-85F9-E44B210B1D91}" type="slidenum">
              <a:rPr lang="en-US" sz="800" smtClean="0"/>
              <a:pPr>
                <a:defRPr/>
              </a:pPr>
              <a:t>‹#›</a:t>
            </a:fld>
            <a:endParaRPr lang="en-US" sz="800" dirty="0"/>
          </a:p>
        </p:txBody>
      </p:sp>
      <p:pic>
        <p:nvPicPr>
          <p:cNvPr id="2048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88DF44-3362-43A7-B00E-32DBADE2A6D6}"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21" r:id="rId1"/>
    <p:sldLayoutId id="2147486622" r:id="rId2"/>
    <p:sldLayoutId id="2147486623" r:id="rId3"/>
    <p:sldLayoutId id="2147486624" r:id="rId4"/>
    <p:sldLayoutId id="2147486625" r:id="rId5"/>
    <p:sldLayoutId id="2147486626" r:id="rId6"/>
    <p:sldLayoutId id="2147486627" r:id="rId7"/>
    <p:sldLayoutId id="2147486628" r:id="rId8"/>
    <p:sldLayoutId id="2147486629" r:id="rId9"/>
    <p:sldLayoutId id="2147486630" r:id="rId10"/>
    <p:sldLayoutId id="214748663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CED8CB-AB02-4E34-A742-1A35AB998C73}" type="slidenum">
              <a:rPr lang="en-US" sz="800" smtClean="0"/>
              <a:pPr>
                <a:defRPr/>
              </a:pPr>
              <a:t>‹#›</a:t>
            </a:fld>
            <a:endParaRPr lang="en-US" sz="800" dirty="0"/>
          </a:p>
        </p:txBody>
      </p:sp>
      <p:pic>
        <p:nvPicPr>
          <p:cNvPr id="2151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9D90A9F-2B8F-402A-93A1-EFD444762E53}"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32" r:id="rId1"/>
    <p:sldLayoutId id="2147486633" r:id="rId2"/>
    <p:sldLayoutId id="2147486634" r:id="rId3"/>
    <p:sldLayoutId id="2147486635" r:id="rId4"/>
    <p:sldLayoutId id="2147486636" r:id="rId5"/>
    <p:sldLayoutId id="2147486637" r:id="rId6"/>
    <p:sldLayoutId id="2147486638" r:id="rId7"/>
    <p:sldLayoutId id="2147486639" r:id="rId8"/>
    <p:sldLayoutId id="2147486640" r:id="rId9"/>
    <p:sldLayoutId id="2147486641" r:id="rId10"/>
    <p:sldLayoutId id="214748664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3CA6FF-499F-4438-BFB8-FB4549553E85}" type="slidenum">
              <a:rPr lang="en-US" sz="800" smtClean="0"/>
              <a:pPr>
                <a:defRPr/>
              </a:pPr>
              <a:t>‹#›</a:t>
            </a:fld>
            <a:endParaRPr lang="en-US" sz="800" dirty="0"/>
          </a:p>
        </p:txBody>
      </p:sp>
      <p:pic>
        <p:nvPicPr>
          <p:cNvPr id="2253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A01C90-FD17-471F-8E64-F3A79A05E62B}"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43" r:id="rId1"/>
    <p:sldLayoutId id="2147486644" r:id="rId2"/>
    <p:sldLayoutId id="2147486645" r:id="rId3"/>
    <p:sldLayoutId id="2147486646" r:id="rId4"/>
    <p:sldLayoutId id="2147486647" r:id="rId5"/>
    <p:sldLayoutId id="2147486648" r:id="rId6"/>
    <p:sldLayoutId id="2147486649" r:id="rId7"/>
    <p:sldLayoutId id="2147486650" r:id="rId8"/>
    <p:sldLayoutId id="2147486651" r:id="rId9"/>
    <p:sldLayoutId id="2147486652" r:id="rId10"/>
    <p:sldLayoutId id="214748665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355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235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54" r:id="rId1"/>
    <p:sldLayoutId id="2147486655" r:id="rId2"/>
    <p:sldLayoutId id="2147486656" r:id="rId3"/>
    <p:sldLayoutId id="2147486657" r:id="rId4"/>
    <p:sldLayoutId id="2147486658" r:id="rId5"/>
    <p:sldLayoutId id="2147486659" r:id="rId6"/>
    <p:sldLayoutId id="2147486660" r:id="rId7"/>
    <p:sldLayoutId id="2147486661" r:id="rId8"/>
    <p:sldLayoutId id="2147486662" r:id="rId9"/>
    <p:sldLayoutId id="2147486663" r:id="rId10"/>
    <p:sldLayoutId id="214748666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65" r:id="rId1"/>
    <p:sldLayoutId id="2147486666" r:id="rId2"/>
    <p:sldLayoutId id="2147486667" r:id="rId3"/>
    <p:sldLayoutId id="2147486668" r:id="rId4"/>
    <p:sldLayoutId id="2147486669" r:id="rId5"/>
    <p:sldLayoutId id="2147486670" r:id="rId6"/>
    <p:sldLayoutId id="2147486671" r:id="rId7"/>
    <p:sldLayoutId id="2147486672" r:id="rId8"/>
    <p:sldLayoutId id="2147486673" r:id="rId9"/>
    <p:sldLayoutId id="2147486674" r:id="rId10"/>
    <p:sldLayoutId id="214748667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7BE94C-0F30-4C15-924D-A8D05378140A}"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83F900-A6CF-466D-9004-2587D91151DE}"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87" r:id="rId1"/>
    <p:sldLayoutId id="2147486688" r:id="rId2"/>
    <p:sldLayoutId id="2147486689" r:id="rId3"/>
    <p:sldLayoutId id="2147486690" r:id="rId4"/>
    <p:sldLayoutId id="2147486691" r:id="rId5"/>
    <p:sldLayoutId id="2147486692" r:id="rId6"/>
    <p:sldLayoutId id="2147486693" r:id="rId7"/>
    <p:sldLayoutId id="2147486694" r:id="rId8"/>
    <p:sldLayoutId id="2147486695" r:id="rId9"/>
    <p:sldLayoutId id="2147486696" r:id="rId10"/>
    <p:sldLayoutId id="214748669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0478EF-8634-455A-8AE0-097F6204EAF5}"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98" r:id="rId1"/>
    <p:sldLayoutId id="2147486699" r:id="rId2"/>
    <p:sldLayoutId id="2147486700" r:id="rId3"/>
    <p:sldLayoutId id="2147486701" r:id="rId4"/>
    <p:sldLayoutId id="2147486702" r:id="rId5"/>
    <p:sldLayoutId id="2147486703" r:id="rId6"/>
    <p:sldLayoutId id="2147486704" r:id="rId7"/>
    <p:sldLayoutId id="2147486705" r:id="rId8"/>
    <p:sldLayoutId id="2147486706" r:id="rId9"/>
    <p:sldLayoutId id="2147486707" r:id="rId10"/>
    <p:sldLayoutId id="214748670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1290C3E-8921-4679-A259-1A539661BA3A}"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C2ED50-1A26-42FD-837A-D27521A4A852}"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20" r:id="rId1"/>
    <p:sldLayoutId id="2147486721" r:id="rId2"/>
    <p:sldLayoutId id="2147486722" r:id="rId3"/>
    <p:sldLayoutId id="2147486723" r:id="rId4"/>
    <p:sldLayoutId id="2147486724" r:id="rId5"/>
    <p:sldLayoutId id="2147486725" r:id="rId6"/>
    <p:sldLayoutId id="2147486726" r:id="rId7"/>
    <p:sldLayoutId id="2147486727" r:id="rId8"/>
    <p:sldLayoutId id="2147486728" r:id="rId9"/>
    <p:sldLayoutId id="2147486729" r:id="rId10"/>
    <p:sldLayoutId id="214748673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30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F9FEA0-88A4-40F7-91E1-3365A32003F9}" type="slidenum">
              <a:rPr lang="en-US" sz="800" smtClean="0"/>
              <a:pPr>
                <a:defRPr/>
              </a:pPr>
              <a:t>‹#›</a:t>
            </a:fld>
            <a:endParaRPr lang="en-US" sz="800" dirty="0"/>
          </a:p>
        </p:txBody>
      </p:sp>
      <p:sp>
        <p:nvSpPr>
          <p:cNvPr id="30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34" r:id="rId1"/>
    <p:sldLayoutId id="2147486435" r:id="rId2"/>
    <p:sldLayoutId id="2147486436" r:id="rId3"/>
    <p:sldLayoutId id="2147486437" r:id="rId4"/>
    <p:sldLayoutId id="2147486438" r:id="rId5"/>
    <p:sldLayoutId id="2147486439" r:id="rId6"/>
    <p:sldLayoutId id="2147486440" r:id="rId7"/>
    <p:sldLayoutId id="2147486441" r:id="rId8"/>
    <p:sldLayoutId id="2147486442" r:id="rId9"/>
    <p:sldLayoutId id="2147486443" r:id="rId10"/>
    <p:sldLayoutId id="214748644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40355A-624D-47C4-A4B4-01A2D8D9CF85}" type="slidenum">
              <a:rPr lang="en-US" sz="800" smtClean="0"/>
              <a:pPr>
                <a:defRPr/>
              </a:pPr>
              <a:t>‹#›</a:t>
            </a:fld>
            <a:endParaRPr lang="en-US" sz="800" dirty="0"/>
          </a:p>
        </p:txBody>
      </p:sp>
      <p:pic>
        <p:nvPicPr>
          <p:cNvPr id="30726"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3B8DEB9-6A5D-435E-B535-3DBAC3985F23}" type="slidenum">
              <a:rPr lang="en-US" sz="800" smtClean="0"/>
              <a:pPr>
                <a:defRPr/>
              </a:pPr>
              <a:t>‹#›</a:t>
            </a:fld>
            <a:endParaRPr lang="en-US" sz="800" dirty="0"/>
          </a:p>
        </p:txBody>
      </p:sp>
      <p:sp>
        <p:nvSpPr>
          <p:cNvPr id="307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31" r:id="rId1"/>
    <p:sldLayoutId id="2147486732" r:id="rId2"/>
    <p:sldLayoutId id="2147486733" r:id="rId3"/>
    <p:sldLayoutId id="2147486734" r:id="rId4"/>
    <p:sldLayoutId id="2147486735" r:id="rId5"/>
    <p:sldLayoutId id="2147486736" r:id="rId6"/>
    <p:sldLayoutId id="2147486737" r:id="rId7"/>
    <p:sldLayoutId id="2147486738" r:id="rId8"/>
    <p:sldLayoutId id="2147486739" r:id="rId9"/>
    <p:sldLayoutId id="2147486740" r:id="rId10"/>
    <p:sldLayoutId id="214748674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EBD5F3A-49FF-4350-A752-8CF9D6DDBD8D}" type="slidenum">
              <a:rPr lang="en-US" sz="800" smtClean="0"/>
              <a:pPr>
                <a:defRPr/>
              </a:pPr>
              <a:t>‹#›</a:t>
            </a:fld>
            <a:endParaRPr lang="en-US" sz="800" dirty="0"/>
          </a:p>
        </p:txBody>
      </p:sp>
      <p:pic>
        <p:nvPicPr>
          <p:cNvPr id="31750"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3628D66-BB4B-402D-B9F2-B2C99F875FC8}"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42" r:id="rId1"/>
    <p:sldLayoutId id="2147486743" r:id="rId2"/>
    <p:sldLayoutId id="2147486744" r:id="rId3"/>
    <p:sldLayoutId id="2147486745" r:id="rId4"/>
    <p:sldLayoutId id="2147486746" r:id="rId5"/>
    <p:sldLayoutId id="2147486747" r:id="rId6"/>
    <p:sldLayoutId id="2147486748" r:id="rId7"/>
    <p:sldLayoutId id="2147486749" r:id="rId8"/>
    <p:sldLayoutId id="2147486750" r:id="rId9"/>
    <p:sldLayoutId id="2147486751" r:id="rId10"/>
    <p:sldLayoutId id="214748675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0852FDC-D458-48B8-AD13-2D87D50CD944}" type="slidenum">
              <a:rPr lang="en-US" sz="800" smtClean="0"/>
              <a:pPr>
                <a:defRPr/>
              </a:pPr>
              <a:t>‹#›</a:t>
            </a:fld>
            <a:endParaRPr lang="en-US" sz="800" dirty="0"/>
          </a:p>
        </p:txBody>
      </p:sp>
      <p:pic>
        <p:nvPicPr>
          <p:cNvPr id="32774"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62D9D8-A40E-41C8-9B35-E850A79DD49E}"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53" r:id="rId1"/>
    <p:sldLayoutId id="2147486754" r:id="rId2"/>
    <p:sldLayoutId id="2147486755" r:id="rId3"/>
    <p:sldLayoutId id="2147486756" r:id="rId4"/>
    <p:sldLayoutId id="2147486757" r:id="rId5"/>
    <p:sldLayoutId id="2147486758" r:id="rId6"/>
    <p:sldLayoutId id="2147486759" r:id="rId7"/>
    <p:sldLayoutId id="2147486760" r:id="rId8"/>
    <p:sldLayoutId id="2147486761" r:id="rId9"/>
    <p:sldLayoutId id="2147486762" r:id="rId10"/>
    <p:sldLayoutId id="214748676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615C59-0A1C-4310-9CBF-66E3F95F5120}" type="slidenum">
              <a:rPr lang="en-US" sz="800" smtClean="0"/>
              <a:pPr>
                <a:defRPr/>
              </a:pPr>
              <a:t>‹#›</a:t>
            </a:fld>
            <a:endParaRPr lang="en-US" sz="800" dirty="0"/>
          </a:p>
        </p:txBody>
      </p:sp>
      <p:pic>
        <p:nvPicPr>
          <p:cNvPr id="33798"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9DE549-BAD1-455F-AF2C-AA7F06741FC9}"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64" r:id="rId1"/>
    <p:sldLayoutId id="2147486765" r:id="rId2"/>
    <p:sldLayoutId id="2147486766" r:id="rId3"/>
    <p:sldLayoutId id="2147486767" r:id="rId4"/>
    <p:sldLayoutId id="2147486768" r:id="rId5"/>
    <p:sldLayoutId id="2147486769" r:id="rId6"/>
    <p:sldLayoutId id="2147486770" r:id="rId7"/>
    <p:sldLayoutId id="2147486771" r:id="rId8"/>
    <p:sldLayoutId id="2147486772" r:id="rId9"/>
    <p:sldLayoutId id="2147486773" r:id="rId10"/>
    <p:sldLayoutId id="214748677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11D68-752B-4EDA-80B4-5A63D112F05D}" type="slidenum">
              <a:rPr lang="en-US" sz="800" smtClean="0"/>
              <a:pPr>
                <a:defRPr/>
              </a:pPr>
              <a:t>‹#›</a:t>
            </a:fld>
            <a:endParaRPr lang="en-US" sz="800" dirty="0"/>
          </a:p>
        </p:txBody>
      </p:sp>
      <p:pic>
        <p:nvPicPr>
          <p:cNvPr id="348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36B5C67-2FD4-4B8F-8A77-0997F2B98450}"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75" r:id="rId1"/>
    <p:sldLayoutId id="2147486776" r:id="rId2"/>
    <p:sldLayoutId id="2147486777" r:id="rId3"/>
    <p:sldLayoutId id="2147486778" r:id="rId4"/>
    <p:sldLayoutId id="2147486779" r:id="rId5"/>
    <p:sldLayoutId id="2147486780" r:id="rId6"/>
    <p:sldLayoutId id="2147486781" r:id="rId7"/>
    <p:sldLayoutId id="2147486782" r:id="rId8"/>
    <p:sldLayoutId id="2147486783" r:id="rId9"/>
    <p:sldLayoutId id="2147486784" r:id="rId10"/>
    <p:sldLayoutId id="214748678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840903-E0BA-403F-9010-692A592B7381}" type="slidenum">
              <a:rPr lang="en-US" sz="800" smtClean="0"/>
              <a:pPr>
                <a:defRPr/>
              </a:pPr>
              <a:t>‹#›</a:t>
            </a:fld>
            <a:endParaRPr lang="en-US" sz="800" dirty="0"/>
          </a:p>
        </p:txBody>
      </p:sp>
      <p:pic>
        <p:nvPicPr>
          <p:cNvPr id="358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089C9-97F5-421F-8DC5-E2BD10E0C5EA}"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86" r:id="rId1"/>
    <p:sldLayoutId id="2147486787" r:id="rId2"/>
    <p:sldLayoutId id="2147486788" r:id="rId3"/>
    <p:sldLayoutId id="2147486789" r:id="rId4"/>
    <p:sldLayoutId id="2147486790" r:id="rId5"/>
    <p:sldLayoutId id="2147486791" r:id="rId6"/>
    <p:sldLayoutId id="2147486792" r:id="rId7"/>
    <p:sldLayoutId id="2147486793" r:id="rId8"/>
    <p:sldLayoutId id="2147486794" r:id="rId9"/>
    <p:sldLayoutId id="2147486795" r:id="rId10"/>
    <p:sldLayoutId id="214748679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B4134D-42FA-4564-AD36-1FB828E0A73B}" type="slidenum">
              <a:rPr lang="en-US" sz="800" smtClean="0"/>
              <a:pPr>
                <a:defRPr/>
              </a:pPr>
              <a:t>‹#›</a:t>
            </a:fld>
            <a:endParaRPr lang="en-US" sz="800" dirty="0"/>
          </a:p>
        </p:txBody>
      </p:sp>
      <p:pic>
        <p:nvPicPr>
          <p:cNvPr id="368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4E92376-4921-45A9-AF6C-BD1C45FE21AC}"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97" r:id="rId1"/>
    <p:sldLayoutId id="2147486798" r:id="rId2"/>
    <p:sldLayoutId id="2147486799" r:id="rId3"/>
    <p:sldLayoutId id="2147486800" r:id="rId4"/>
    <p:sldLayoutId id="2147486801" r:id="rId5"/>
    <p:sldLayoutId id="2147486802" r:id="rId6"/>
    <p:sldLayoutId id="2147486803" r:id="rId7"/>
    <p:sldLayoutId id="2147486804" r:id="rId8"/>
    <p:sldLayoutId id="2147486805" r:id="rId9"/>
    <p:sldLayoutId id="2147486806" r:id="rId10"/>
    <p:sldLayoutId id="214748680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12E2AA-E973-4185-9B00-56C0F97F7469}" type="slidenum">
              <a:rPr lang="en-US" sz="800" smtClean="0"/>
              <a:pPr>
                <a:defRPr/>
              </a:pPr>
              <a:t>‹#›</a:t>
            </a:fld>
            <a:endParaRPr lang="en-US" sz="800" dirty="0"/>
          </a:p>
        </p:txBody>
      </p:sp>
      <p:pic>
        <p:nvPicPr>
          <p:cNvPr id="378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09F6C4-49AB-42C5-97F3-95C2FC72010C}"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08" r:id="rId1"/>
    <p:sldLayoutId id="2147486809" r:id="rId2"/>
    <p:sldLayoutId id="2147486810" r:id="rId3"/>
    <p:sldLayoutId id="2147486811" r:id="rId4"/>
    <p:sldLayoutId id="2147486812" r:id="rId5"/>
    <p:sldLayoutId id="2147486813" r:id="rId6"/>
    <p:sldLayoutId id="2147486814" r:id="rId7"/>
    <p:sldLayoutId id="2147486815" r:id="rId8"/>
    <p:sldLayoutId id="2147486816" r:id="rId9"/>
    <p:sldLayoutId id="2147486817" r:id="rId10"/>
    <p:sldLayoutId id="214748681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F0FB238-2E7F-4BB5-BAB7-591261CFE6DF}" type="slidenum">
              <a:rPr lang="en-US" sz="800" smtClean="0"/>
              <a:pPr>
                <a:defRPr/>
              </a:pPr>
              <a:t>‹#›</a:t>
            </a:fld>
            <a:endParaRPr lang="en-US" sz="800" dirty="0"/>
          </a:p>
        </p:txBody>
      </p:sp>
      <p:pic>
        <p:nvPicPr>
          <p:cNvPr id="389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FC5204-26BB-401E-B3DD-6C963E24B42B}"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19" r:id="rId1"/>
    <p:sldLayoutId id="2147486820" r:id="rId2"/>
    <p:sldLayoutId id="2147486821" r:id="rId3"/>
    <p:sldLayoutId id="2147486822" r:id="rId4"/>
    <p:sldLayoutId id="2147486823" r:id="rId5"/>
    <p:sldLayoutId id="2147486824" r:id="rId6"/>
    <p:sldLayoutId id="2147486825" r:id="rId7"/>
    <p:sldLayoutId id="2147486826" r:id="rId8"/>
    <p:sldLayoutId id="2147486827" r:id="rId9"/>
    <p:sldLayoutId id="2147486828" r:id="rId10"/>
    <p:sldLayoutId id="214748682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4C92E-2DD1-439B-AFA4-56377CF5763A}" type="slidenum">
              <a:rPr lang="en-US" sz="800" smtClean="0"/>
              <a:pPr>
                <a:defRPr/>
              </a:pPr>
              <a:t>‹#›</a:t>
            </a:fld>
            <a:endParaRPr lang="en-US" sz="800" dirty="0"/>
          </a:p>
        </p:txBody>
      </p:sp>
      <p:pic>
        <p:nvPicPr>
          <p:cNvPr id="399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2D129-B8AD-4186-A5D8-E0CF3E3A5AB3}" type="slidenum">
              <a:rPr lang="en-US" sz="800" smtClean="0"/>
              <a:pPr>
                <a:defRPr/>
              </a:pPr>
              <a:t>‹#›</a:t>
            </a:fld>
            <a:endParaRPr lang="en-US" sz="800" dirty="0"/>
          </a:p>
        </p:txBody>
      </p:sp>
      <p:sp>
        <p:nvSpPr>
          <p:cNvPr id="399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30" r:id="rId1"/>
    <p:sldLayoutId id="2147486831" r:id="rId2"/>
    <p:sldLayoutId id="2147486832" r:id="rId3"/>
    <p:sldLayoutId id="2147486833" r:id="rId4"/>
    <p:sldLayoutId id="2147486834" r:id="rId5"/>
    <p:sldLayoutId id="2147486835" r:id="rId6"/>
    <p:sldLayoutId id="2147486836" r:id="rId7"/>
    <p:sldLayoutId id="2147486837" r:id="rId8"/>
    <p:sldLayoutId id="2147486838" r:id="rId9"/>
    <p:sldLayoutId id="2147486839" r:id="rId10"/>
    <p:sldLayoutId id="214748684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357CA2-69A8-4090-97A3-49C641C76F7D}"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45" r:id="rId1"/>
    <p:sldLayoutId id="2147486446" r:id="rId2"/>
    <p:sldLayoutId id="2147486447" r:id="rId3"/>
    <p:sldLayoutId id="2147486448" r:id="rId4"/>
    <p:sldLayoutId id="2147486449" r:id="rId5"/>
    <p:sldLayoutId id="2147486450" r:id="rId6"/>
    <p:sldLayoutId id="2147486451" r:id="rId7"/>
    <p:sldLayoutId id="2147486452" r:id="rId8"/>
    <p:sldLayoutId id="2147486453" r:id="rId9"/>
    <p:sldLayoutId id="2147486454" r:id="rId10"/>
    <p:sldLayoutId id="214748645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8C9CD3D-3E96-4D84-9BF7-927A6F1E3B59}" type="slidenum">
              <a:rPr lang="en-US" sz="800" smtClean="0"/>
              <a:pPr>
                <a:defRPr/>
              </a:pPr>
              <a:t>‹#›</a:t>
            </a:fld>
            <a:endParaRPr lang="en-US" sz="800" dirty="0"/>
          </a:p>
        </p:txBody>
      </p:sp>
      <p:pic>
        <p:nvPicPr>
          <p:cNvPr id="409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65A04-4AC5-4479-8511-54CAA35919B0}" type="slidenum">
              <a:rPr lang="en-US" sz="800" smtClean="0"/>
              <a:pPr>
                <a:defRPr/>
              </a:pPr>
              <a:t>‹#›</a:t>
            </a:fld>
            <a:endParaRPr lang="en-US" sz="800" dirty="0"/>
          </a:p>
        </p:txBody>
      </p:sp>
      <p:sp>
        <p:nvSpPr>
          <p:cNvPr id="409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41" r:id="rId1"/>
    <p:sldLayoutId id="2147486842" r:id="rId2"/>
    <p:sldLayoutId id="2147486843" r:id="rId3"/>
    <p:sldLayoutId id="2147486844" r:id="rId4"/>
    <p:sldLayoutId id="2147486845" r:id="rId5"/>
    <p:sldLayoutId id="2147486846" r:id="rId6"/>
    <p:sldLayoutId id="2147486847" r:id="rId7"/>
    <p:sldLayoutId id="2147486848" r:id="rId8"/>
    <p:sldLayoutId id="2147486849" r:id="rId9"/>
    <p:sldLayoutId id="2147486850" r:id="rId10"/>
    <p:sldLayoutId id="214748685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E69102-17D9-44AF-B08F-3F3ADA1B5204}" type="slidenum">
              <a:rPr lang="en-US" sz="800" smtClean="0"/>
              <a:pPr>
                <a:defRPr/>
              </a:pPr>
              <a:t>‹#›</a:t>
            </a:fld>
            <a:endParaRPr lang="en-US" sz="800" dirty="0"/>
          </a:p>
        </p:txBody>
      </p:sp>
      <p:pic>
        <p:nvPicPr>
          <p:cNvPr id="419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EA077-9B4A-4E1D-94A8-FE29B02E10BC}"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52" r:id="rId1"/>
    <p:sldLayoutId id="2147486853" r:id="rId2"/>
    <p:sldLayoutId id="2147486854" r:id="rId3"/>
    <p:sldLayoutId id="2147486855" r:id="rId4"/>
    <p:sldLayoutId id="2147486856" r:id="rId5"/>
    <p:sldLayoutId id="2147486857" r:id="rId6"/>
    <p:sldLayoutId id="2147486858" r:id="rId7"/>
    <p:sldLayoutId id="2147486859" r:id="rId8"/>
    <p:sldLayoutId id="2147486860" r:id="rId9"/>
    <p:sldLayoutId id="2147486861" r:id="rId10"/>
    <p:sldLayoutId id="214748686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05DE92-0F5E-4384-825E-B17ABBA97719}" type="slidenum">
              <a:rPr lang="en-US" sz="800" smtClean="0"/>
              <a:pPr>
                <a:defRPr/>
              </a:pPr>
              <a:t>‹#›</a:t>
            </a:fld>
            <a:endParaRPr lang="en-US" sz="800" dirty="0"/>
          </a:p>
        </p:txBody>
      </p:sp>
      <p:pic>
        <p:nvPicPr>
          <p:cNvPr id="430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FB8FE-25BD-41E8-8602-86804D1EB055}"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63" r:id="rId1"/>
    <p:sldLayoutId id="2147486864" r:id="rId2"/>
    <p:sldLayoutId id="2147486865" r:id="rId3"/>
    <p:sldLayoutId id="2147486866" r:id="rId4"/>
    <p:sldLayoutId id="2147486867" r:id="rId5"/>
    <p:sldLayoutId id="2147486868" r:id="rId6"/>
    <p:sldLayoutId id="2147486869" r:id="rId7"/>
    <p:sldLayoutId id="2147486870" r:id="rId8"/>
    <p:sldLayoutId id="2147486871" r:id="rId9"/>
    <p:sldLayoutId id="2147486872" r:id="rId10"/>
    <p:sldLayoutId id="214748687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AA9EDD-CFE3-4A5E-9A92-3A56DBB14C7D}" type="slidenum">
              <a:rPr lang="en-US" sz="800" smtClean="0"/>
              <a:pPr>
                <a:defRPr/>
              </a:pPr>
              <a:t>‹#›</a:t>
            </a:fld>
            <a:endParaRPr lang="en-US" sz="800" dirty="0"/>
          </a:p>
        </p:txBody>
      </p:sp>
      <p:pic>
        <p:nvPicPr>
          <p:cNvPr id="440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4ADC42-7DD7-4244-BB60-ADB885AA1F23}"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74" r:id="rId1"/>
    <p:sldLayoutId id="2147486875" r:id="rId2"/>
    <p:sldLayoutId id="2147486876" r:id="rId3"/>
    <p:sldLayoutId id="2147486877" r:id="rId4"/>
    <p:sldLayoutId id="2147486878" r:id="rId5"/>
    <p:sldLayoutId id="2147486879" r:id="rId6"/>
    <p:sldLayoutId id="2147486880" r:id="rId7"/>
    <p:sldLayoutId id="2147486881" r:id="rId8"/>
    <p:sldLayoutId id="2147486882" r:id="rId9"/>
    <p:sldLayoutId id="2147486883" r:id="rId10"/>
    <p:sldLayoutId id="214748688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50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50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85" r:id="rId1"/>
    <p:sldLayoutId id="2147486886" r:id="rId2"/>
    <p:sldLayoutId id="2147486887" r:id="rId3"/>
    <p:sldLayoutId id="2147486888" r:id="rId4"/>
    <p:sldLayoutId id="2147486889" r:id="rId5"/>
    <p:sldLayoutId id="2147486890" r:id="rId6"/>
    <p:sldLayoutId id="2147486891" r:id="rId7"/>
    <p:sldLayoutId id="2147486892" r:id="rId8"/>
    <p:sldLayoutId id="2147486893" r:id="rId9"/>
    <p:sldLayoutId id="2147486894" r:id="rId10"/>
    <p:sldLayoutId id="214748689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6082"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6084"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60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96" r:id="rId1"/>
    <p:sldLayoutId id="2147486897" r:id="rId2"/>
    <p:sldLayoutId id="2147486898" r:id="rId3"/>
    <p:sldLayoutId id="2147486899" r:id="rId4"/>
    <p:sldLayoutId id="2147486900" r:id="rId5"/>
    <p:sldLayoutId id="2147486901" r:id="rId6"/>
    <p:sldLayoutId id="2147486902" r:id="rId7"/>
    <p:sldLayoutId id="2147486903" r:id="rId8"/>
    <p:sldLayoutId id="2147486904" r:id="rId9"/>
    <p:sldLayoutId id="2147486905" r:id="rId10"/>
    <p:sldLayoutId id="214748690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10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0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710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973EC2-C649-47C8-BCF0-53B4C64E2258}"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6907" r:id="rId1"/>
    <p:sldLayoutId id="2147486908" r:id="rId2"/>
    <p:sldLayoutId id="2147486909" r:id="rId3"/>
    <p:sldLayoutId id="2147486910" r:id="rId4"/>
    <p:sldLayoutId id="2147486911" r:id="rId5"/>
    <p:sldLayoutId id="2147486912" r:id="rId6"/>
    <p:sldLayoutId id="2147486913" r:id="rId7"/>
    <p:sldLayoutId id="2147486914" r:id="rId8"/>
    <p:sldLayoutId id="2147486915" r:id="rId9"/>
    <p:sldLayoutId id="2147486916" r:id="rId10"/>
    <p:sldLayoutId id="214748691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8130"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81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A266CA6-1A80-45C8-A894-795E9ACDDB3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81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18" r:id="rId1"/>
    <p:sldLayoutId id="2147486919" r:id="rId2"/>
    <p:sldLayoutId id="2147486920" r:id="rId3"/>
    <p:sldLayoutId id="2147486921" r:id="rId4"/>
    <p:sldLayoutId id="2147486922" r:id="rId5"/>
    <p:sldLayoutId id="2147486923" r:id="rId6"/>
    <p:sldLayoutId id="2147486924" r:id="rId7"/>
    <p:sldLayoutId id="2147486925" r:id="rId8"/>
    <p:sldLayoutId id="2147486926" r:id="rId9"/>
    <p:sldLayoutId id="2147486927" r:id="rId10"/>
    <p:sldLayoutId id="214748692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7BECE-E0F6-457A-8F2E-A1C7EE3F405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91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29" r:id="rId1"/>
    <p:sldLayoutId id="2147486930" r:id="rId2"/>
    <p:sldLayoutId id="2147486931" r:id="rId3"/>
    <p:sldLayoutId id="2147486932" r:id="rId4"/>
    <p:sldLayoutId id="2147486933" r:id="rId5"/>
    <p:sldLayoutId id="2147486934" r:id="rId6"/>
    <p:sldLayoutId id="2147486935" r:id="rId7"/>
    <p:sldLayoutId id="2147486936" r:id="rId8"/>
    <p:sldLayoutId id="2147486937" r:id="rId9"/>
    <p:sldLayoutId id="2147486938" r:id="rId10"/>
    <p:sldLayoutId id="214748693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06B28E8-18CB-441D-9BE8-9F64BBBD7DF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01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40" r:id="rId1"/>
    <p:sldLayoutId id="2147486941" r:id="rId2"/>
    <p:sldLayoutId id="2147486942" r:id="rId3"/>
    <p:sldLayoutId id="2147486943" r:id="rId4"/>
    <p:sldLayoutId id="2147486944" r:id="rId5"/>
    <p:sldLayoutId id="2147486945" r:id="rId6"/>
    <p:sldLayoutId id="2147486946" r:id="rId7"/>
    <p:sldLayoutId id="2147486947" r:id="rId8"/>
    <p:sldLayoutId id="2147486948" r:id="rId9"/>
    <p:sldLayoutId id="2147486949" r:id="rId10"/>
    <p:sldLayoutId id="214748695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D5544AF-D1A1-4782-A9FE-8CFB76FB42C1}"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56" r:id="rId1"/>
    <p:sldLayoutId id="2147486457" r:id="rId2"/>
    <p:sldLayoutId id="2147486458" r:id="rId3"/>
    <p:sldLayoutId id="2147486459" r:id="rId4"/>
    <p:sldLayoutId id="2147486460" r:id="rId5"/>
    <p:sldLayoutId id="2147486461" r:id="rId6"/>
    <p:sldLayoutId id="2147486462" r:id="rId7"/>
    <p:sldLayoutId id="2147486463" r:id="rId8"/>
    <p:sldLayoutId id="2147486464" r:id="rId9"/>
    <p:sldLayoutId id="2147486465" r:id="rId10"/>
    <p:sldLayoutId id="214748646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2875ABB-7998-47F5-97BF-5F5CE17D5E3E}"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12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51" r:id="rId1"/>
    <p:sldLayoutId id="2147486952" r:id="rId2"/>
    <p:sldLayoutId id="2147486953" r:id="rId3"/>
    <p:sldLayoutId id="2147486954" r:id="rId4"/>
    <p:sldLayoutId id="2147486955" r:id="rId5"/>
    <p:sldLayoutId id="2147486956" r:id="rId6"/>
    <p:sldLayoutId id="2147486957" r:id="rId7"/>
    <p:sldLayoutId id="2147486958" r:id="rId8"/>
    <p:sldLayoutId id="2147486959" r:id="rId9"/>
    <p:sldLayoutId id="2147486960" r:id="rId10"/>
    <p:sldLayoutId id="214748696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2389B1-1106-429B-88FE-5BEDD77B932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223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62" r:id="rId1"/>
    <p:sldLayoutId id="2147486963" r:id="rId2"/>
    <p:sldLayoutId id="2147486964" r:id="rId3"/>
    <p:sldLayoutId id="2147486965" r:id="rId4"/>
    <p:sldLayoutId id="2147486966" r:id="rId5"/>
    <p:sldLayoutId id="2147486967" r:id="rId6"/>
    <p:sldLayoutId id="2147486968" r:id="rId7"/>
    <p:sldLayoutId id="2147486969" r:id="rId8"/>
    <p:sldLayoutId id="2147486970" r:id="rId9"/>
    <p:sldLayoutId id="2147486971" r:id="rId10"/>
    <p:sldLayoutId id="214748697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EC8BAC-E7A3-4E4F-B857-EB7FAE4610CF}" type="slidenum">
              <a:rPr lang="en-US" sz="1000" b="1" smtClean="0"/>
              <a:pPr>
                <a:defRPr/>
              </a:pPr>
              <a:t>‹#›</a:t>
            </a:fld>
            <a:endParaRPr lang="en-US" sz="800" b="1" dirty="0"/>
          </a:p>
        </p:txBody>
      </p:sp>
      <p:pic>
        <p:nvPicPr>
          <p:cNvPr id="5325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AF0738-8700-4B9A-A823-B98490576A1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32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73" r:id="rId1"/>
    <p:sldLayoutId id="2147486974" r:id="rId2"/>
    <p:sldLayoutId id="2147486975" r:id="rId3"/>
    <p:sldLayoutId id="2147486976" r:id="rId4"/>
    <p:sldLayoutId id="2147486977" r:id="rId5"/>
    <p:sldLayoutId id="2147486978" r:id="rId6"/>
    <p:sldLayoutId id="2147486979" r:id="rId7"/>
    <p:sldLayoutId id="2147486980" r:id="rId8"/>
    <p:sldLayoutId id="2147486981" r:id="rId9"/>
    <p:sldLayoutId id="2147486982" r:id="rId10"/>
    <p:sldLayoutId id="214748698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2BEEF5A-D96C-4873-94AE-4FD90B613E09}" type="slidenum">
              <a:rPr lang="en-US" sz="1000" b="1" smtClean="0"/>
              <a:pPr>
                <a:defRPr/>
              </a:pPr>
              <a:t>‹#›</a:t>
            </a:fld>
            <a:endParaRPr lang="en-US" sz="800" b="1"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145190A-A2CF-4B68-B934-4B57E4A4FD0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42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84" r:id="rId1"/>
    <p:sldLayoutId id="2147486985" r:id="rId2"/>
    <p:sldLayoutId id="2147486986" r:id="rId3"/>
    <p:sldLayoutId id="2147486987" r:id="rId4"/>
    <p:sldLayoutId id="2147486988" r:id="rId5"/>
    <p:sldLayoutId id="2147486989" r:id="rId6"/>
    <p:sldLayoutId id="2147486990" r:id="rId7"/>
    <p:sldLayoutId id="2147486991" r:id="rId8"/>
    <p:sldLayoutId id="2147486992" r:id="rId9"/>
    <p:sldLayoutId id="2147486993" r:id="rId10"/>
    <p:sldLayoutId id="214748699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6DFF9B-8303-4583-AFAE-0E4C85661805}" type="slidenum">
              <a:rPr lang="en-US" sz="1000" b="1" smtClean="0"/>
              <a:pPr>
                <a:defRPr/>
              </a:pPr>
              <a:t>‹#›</a:t>
            </a:fld>
            <a:endParaRPr lang="en-US" sz="800" b="1"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BC223C-42DB-46B5-91FF-4B175D5AC3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53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95" r:id="rId1"/>
    <p:sldLayoutId id="2147486996" r:id="rId2"/>
    <p:sldLayoutId id="2147486997" r:id="rId3"/>
    <p:sldLayoutId id="2147486998" r:id="rId4"/>
    <p:sldLayoutId id="2147486999" r:id="rId5"/>
    <p:sldLayoutId id="2147487000" r:id="rId6"/>
    <p:sldLayoutId id="2147487001" r:id="rId7"/>
    <p:sldLayoutId id="2147487002" r:id="rId8"/>
    <p:sldLayoutId id="2147487003" r:id="rId9"/>
    <p:sldLayoutId id="2147487004" r:id="rId10"/>
    <p:sldLayoutId id="214748700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8294D2-2D8A-409A-B2B8-EC5AF5FA8886}" type="slidenum">
              <a:rPr lang="en-US" sz="1000" b="1" smtClean="0"/>
              <a:pPr>
                <a:defRPr/>
              </a:pPr>
              <a:t>‹#›</a:t>
            </a:fld>
            <a:endParaRPr lang="en-US" sz="800" b="1"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DFAF307-AF52-46CC-B24C-0FF404B370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63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06" r:id="rId1"/>
    <p:sldLayoutId id="2147487007" r:id="rId2"/>
    <p:sldLayoutId id="2147487008" r:id="rId3"/>
    <p:sldLayoutId id="2147487009" r:id="rId4"/>
    <p:sldLayoutId id="2147487010" r:id="rId5"/>
    <p:sldLayoutId id="2147487011" r:id="rId6"/>
    <p:sldLayoutId id="2147487012" r:id="rId7"/>
    <p:sldLayoutId id="2147487013" r:id="rId8"/>
    <p:sldLayoutId id="2147487014" r:id="rId9"/>
    <p:sldLayoutId id="2147487015" r:id="rId10"/>
    <p:sldLayoutId id="214748701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22CF0BB-1CA2-4A68-A01C-20E9C467FFA4}" type="slidenum">
              <a:rPr lang="en-US" sz="1000" b="1" smtClean="0"/>
              <a:pPr>
                <a:defRPr/>
              </a:pPr>
              <a:t>‹#›</a:t>
            </a:fld>
            <a:endParaRPr lang="en-US" sz="800" b="1" dirty="0"/>
          </a:p>
        </p:txBody>
      </p:sp>
      <p:pic>
        <p:nvPicPr>
          <p:cNvPr id="5735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5D794D-81A0-491D-9034-FED129B4C9F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73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17" r:id="rId1"/>
    <p:sldLayoutId id="2147487018" r:id="rId2"/>
    <p:sldLayoutId id="2147487019" r:id="rId3"/>
    <p:sldLayoutId id="2147487020" r:id="rId4"/>
    <p:sldLayoutId id="2147487021" r:id="rId5"/>
    <p:sldLayoutId id="2147487022" r:id="rId6"/>
    <p:sldLayoutId id="2147487023" r:id="rId7"/>
    <p:sldLayoutId id="2147487024" r:id="rId8"/>
    <p:sldLayoutId id="2147487025" r:id="rId9"/>
    <p:sldLayoutId id="2147487026" r:id="rId10"/>
    <p:sldLayoutId id="214748702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666B23-DC70-4DDF-B3DA-AE5619EBFD7B}" type="slidenum">
              <a:rPr lang="en-US" sz="1000" b="1" smtClean="0"/>
              <a:pPr>
                <a:defRPr/>
              </a:pPr>
              <a:t>‹#›</a:t>
            </a:fld>
            <a:endParaRPr lang="en-US" sz="800" b="1" dirty="0"/>
          </a:p>
        </p:txBody>
      </p:sp>
      <p:pic>
        <p:nvPicPr>
          <p:cNvPr id="5837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D340B9-59B6-4017-9169-254025A0B15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83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28" r:id="rId1"/>
    <p:sldLayoutId id="2147487029" r:id="rId2"/>
    <p:sldLayoutId id="2147487030" r:id="rId3"/>
    <p:sldLayoutId id="2147487031" r:id="rId4"/>
    <p:sldLayoutId id="2147487032" r:id="rId5"/>
    <p:sldLayoutId id="2147487033" r:id="rId6"/>
    <p:sldLayoutId id="2147487034" r:id="rId7"/>
    <p:sldLayoutId id="2147487035" r:id="rId8"/>
    <p:sldLayoutId id="2147487036" r:id="rId9"/>
    <p:sldLayoutId id="2147487037" r:id="rId10"/>
    <p:sldLayoutId id="214748703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7F0D2C-57A3-4C66-8CBA-D28CCD2715E2}" type="slidenum">
              <a:rPr lang="en-US" sz="1000" b="1" smtClean="0"/>
              <a:pPr>
                <a:defRPr/>
              </a:pPr>
              <a:t>‹#›</a:t>
            </a:fld>
            <a:endParaRPr lang="en-US" sz="800" b="1" dirty="0"/>
          </a:p>
        </p:txBody>
      </p:sp>
      <p:pic>
        <p:nvPicPr>
          <p:cNvPr id="5939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8E23066-B3E1-4B9D-ADF8-B106129B040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94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39" r:id="rId1"/>
    <p:sldLayoutId id="2147487040" r:id="rId2"/>
    <p:sldLayoutId id="2147487041" r:id="rId3"/>
    <p:sldLayoutId id="2147487042" r:id="rId4"/>
    <p:sldLayoutId id="2147487043" r:id="rId5"/>
    <p:sldLayoutId id="2147487044" r:id="rId6"/>
    <p:sldLayoutId id="2147487045" r:id="rId7"/>
    <p:sldLayoutId id="2147487046" r:id="rId8"/>
    <p:sldLayoutId id="2147487047" r:id="rId9"/>
    <p:sldLayoutId id="2147487048" r:id="rId10"/>
    <p:sldLayoutId id="214748704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18D056-8A48-4191-864A-79CFE7E1533F}" type="slidenum">
              <a:rPr lang="en-US" sz="1000" b="1" smtClean="0"/>
              <a:pPr>
                <a:defRPr/>
              </a:pPr>
              <a:t>‹#›</a:t>
            </a:fld>
            <a:endParaRPr lang="en-US" sz="800" b="1" dirty="0"/>
          </a:p>
        </p:txBody>
      </p:sp>
      <p:pic>
        <p:nvPicPr>
          <p:cNvPr id="6042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DB95B3-BFF0-4C96-B297-CAE2714E4E4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04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50" r:id="rId1"/>
    <p:sldLayoutId id="2147487051" r:id="rId2"/>
    <p:sldLayoutId id="2147487052" r:id="rId3"/>
    <p:sldLayoutId id="2147487053" r:id="rId4"/>
    <p:sldLayoutId id="2147487054" r:id="rId5"/>
    <p:sldLayoutId id="2147487055" r:id="rId6"/>
    <p:sldLayoutId id="2147487056" r:id="rId7"/>
    <p:sldLayoutId id="2147487057" r:id="rId8"/>
    <p:sldLayoutId id="2147487058" r:id="rId9"/>
    <p:sldLayoutId id="2147487059" r:id="rId10"/>
    <p:sldLayoutId id="214748706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860ED3-0051-4F46-9341-042F5A7390E9}"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67" r:id="rId1"/>
    <p:sldLayoutId id="2147486468" r:id="rId2"/>
    <p:sldLayoutId id="2147486469" r:id="rId3"/>
    <p:sldLayoutId id="2147486470" r:id="rId4"/>
    <p:sldLayoutId id="2147486471" r:id="rId5"/>
    <p:sldLayoutId id="2147486472" r:id="rId6"/>
    <p:sldLayoutId id="2147486473" r:id="rId7"/>
    <p:sldLayoutId id="2147486474" r:id="rId8"/>
    <p:sldLayoutId id="2147486475" r:id="rId9"/>
    <p:sldLayoutId id="2147486476" r:id="rId10"/>
    <p:sldLayoutId id="214748647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AC7453-DE1A-451F-94D0-197135689F6A}" type="slidenum">
              <a:rPr lang="en-US" sz="1000" b="1" smtClean="0"/>
              <a:pPr>
                <a:defRPr/>
              </a:pPr>
              <a:t>‹#›</a:t>
            </a:fld>
            <a:endParaRPr lang="en-US" sz="800" b="1" dirty="0"/>
          </a:p>
        </p:txBody>
      </p:sp>
      <p:pic>
        <p:nvPicPr>
          <p:cNvPr id="6144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243C67-6FF4-440C-9AF0-3CA3180276A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14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61" r:id="rId1"/>
    <p:sldLayoutId id="2147487062" r:id="rId2"/>
    <p:sldLayoutId id="2147487063" r:id="rId3"/>
    <p:sldLayoutId id="2147487064" r:id="rId4"/>
    <p:sldLayoutId id="2147487065" r:id="rId5"/>
    <p:sldLayoutId id="2147487066" r:id="rId6"/>
    <p:sldLayoutId id="2147487067" r:id="rId7"/>
    <p:sldLayoutId id="2147487068" r:id="rId8"/>
    <p:sldLayoutId id="2147487069" r:id="rId9"/>
    <p:sldLayoutId id="2147487070" r:id="rId10"/>
    <p:sldLayoutId id="214748707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9372FD-E0EB-4A2E-9DEA-225C977609CA}" type="slidenum">
              <a:rPr lang="en-US" sz="1000" b="1" smtClean="0"/>
              <a:pPr>
                <a:defRPr/>
              </a:pPr>
              <a:t>‹#›</a:t>
            </a:fld>
            <a:endParaRPr lang="en-US" sz="800" b="1" dirty="0"/>
          </a:p>
        </p:txBody>
      </p:sp>
      <p:pic>
        <p:nvPicPr>
          <p:cNvPr id="6247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7FA3A2-3E30-48D4-86D7-34A04BEA577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247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72" r:id="rId1"/>
    <p:sldLayoutId id="2147487073" r:id="rId2"/>
    <p:sldLayoutId id="2147487074" r:id="rId3"/>
    <p:sldLayoutId id="2147487075" r:id="rId4"/>
    <p:sldLayoutId id="2147487076" r:id="rId5"/>
    <p:sldLayoutId id="2147487077" r:id="rId6"/>
    <p:sldLayoutId id="2147487078" r:id="rId7"/>
    <p:sldLayoutId id="2147487079" r:id="rId8"/>
    <p:sldLayoutId id="2147487080" r:id="rId9"/>
    <p:sldLayoutId id="2147487081" r:id="rId10"/>
    <p:sldLayoutId id="214748708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E9C489-26FB-4E31-BA40-650A284155AA}" type="slidenum">
              <a:rPr lang="en-US" sz="1000" b="1" smtClean="0"/>
              <a:pPr>
                <a:defRPr/>
              </a:pPr>
              <a:t>‹#›</a:t>
            </a:fld>
            <a:endParaRPr lang="en-US" sz="800" b="1" dirty="0"/>
          </a:p>
        </p:txBody>
      </p:sp>
      <p:pic>
        <p:nvPicPr>
          <p:cNvPr id="6349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4D8DE-8CEB-489A-A5D2-183BB6084B6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34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83" r:id="rId1"/>
    <p:sldLayoutId id="2147487084" r:id="rId2"/>
    <p:sldLayoutId id="2147487085" r:id="rId3"/>
    <p:sldLayoutId id="2147487086" r:id="rId4"/>
    <p:sldLayoutId id="2147487087" r:id="rId5"/>
    <p:sldLayoutId id="2147487088" r:id="rId6"/>
    <p:sldLayoutId id="2147487089" r:id="rId7"/>
    <p:sldLayoutId id="2147487090" r:id="rId8"/>
    <p:sldLayoutId id="2147487091" r:id="rId9"/>
    <p:sldLayoutId id="2147487092" r:id="rId10"/>
    <p:sldLayoutId id="214748709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B30F47-CE38-445F-9788-BBEF4D646A50}" type="slidenum">
              <a:rPr lang="en-US" sz="1000" b="1" smtClean="0"/>
              <a:pPr>
                <a:defRPr/>
              </a:pPr>
              <a:t>‹#›</a:t>
            </a:fld>
            <a:endParaRPr lang="en-US" sz="800" b="1" dirty="0"/>
          </a:p>
        </p:txBody>
      </p:sp>
      <p:pic>
        <p:nvPicPr>
          <p:cNvPr id="6451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63F61A-301D-4FD1-B3F1-EB949D5D4F5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45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94" r:id="rId1"/>
    <p:sldLayoutId id="2147487095" r:id="rId2"/>
    <p:sldLayoutId id="2147487096" r:id="rId3"/>
    <p:sldLayoutId id="2147487097" r:id="rId4"/>
    <p:sldLayoutId id="2147487098" r:id="rId5"/>
    <p:sldLayoutId id="2147487099" r:id="rId6"/>
    <p:sldLayoutId id="2147487100" r:id="rId7"/>
    <p:sldLayoutId id="2147487101" r:id="rId8"/>
    <p:sldLayoutId id="2147487102" r:id="rId9"/>
    <p:sldLayoutId id="2147487103" r:id="rId10"/>
    <p:sldLayoutId id="214748710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21716BD-1A78-441A-BDF2-2472B2ACA856}" type="slidenum">
              <a:rPr lang="en-US" sz="1000" b="1" smtClean="0"/>
              <a:pPr>
                <a:defRPr/>
              </a:pPr>
              <a:t>‹#›</a:t>
            </a:fld>
            <a:endParaRPr lang="en-US" sz="800" b="1" dirty="0"/>
          </a:p>
        </p:txBody>
      </p:sp>
      <p:pic>
        <p:nvPicPr>
          <p:cNvPr id="6554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F8D6603-8D8E-41A9-8368-602E8E2F882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55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05" r:id="rId1"/>
    <p:sldLayoutId id="2147487106" r:id="rId2"/>
    <p:sldLayoutId id="2147487107" r:id="rId3"/>
    <p:sldLayoutId id="2147487108" r:id="rId4"/>
    <p:sldLayoutId id="2147487109" r:id="rId5"/>
    <p:sldLayoutId id="2147487110" r:id="rId6"/>
    <p:sldLayoutId id="2147487111" r:id="rId7"/>
    <p:sldLayoutId id="2147487112" r:id="rId8"/>
    <p:sldLayoutId id="2147487113" r:id="rId9"/>
    <p:sldLayoutId id="2147487114" r:id="rId10"/>
    <p:sldLayoutId id="214748711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C7CD8B-4E4B-427D-932B-D1526E28A216}" type="slidenum">
              <a:rPr lang="en-US" sz="1000" b="1" smtClean="0"/>
              <a:pPr>
                <a:defRPr/>
              </a:pPr>
              <a:t>‹#›</a:t>
            </a:fld>
            <a:endParaRPr lang="en-US" sz="800" b="1" dirty="0"/>
          </a:p>
        </p:txBody>
      </p:sp>
      <p:pic>
        <p:nvPicPr>
          <p:cNvPr id="6656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4ACF8DF-B208-4AD6-B9B4-C365D3502EF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65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16" r:id="rId1"/>
    <p:sldLayoutId id="2147487117" r:id="rId2"/>
    <p:sldLayoutId id="2147487118" r:id="rId3"/>
    <p:sldLayoutId id="2147487119" r:id="rId4"/>
    <p:sldLayoutId id="2147487120" r:id="rId5"/>
    <p:sldLayoutId id="2147487121" r:id="rId6"/>
    <p:sldLayoutId id="2147487122" r:id="rId7"/>
    <p:sldLayoutId id="2147487123" r:id="rId8"/>
    <p:sldLayoutId id="2147487124" r:id="rId9"/>
    <p:sldLayoutId id="2147487125" r:id="rId10"/>
    <p:sldLayoutId id="214748712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75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04034E-A227-4C52-8760-5D311EB7EAC2}" type="slidenum">
              <a:rPr lang="en-US" sz="1000" b="1" smtClean="0"/>
              <a:pPr>
                <a:defRPr/>
              </a:pPr>
              <a:t>‹#›</a:t>
            </a:fld>
            <a:endParaRPr lang="en-US" sz="800" b="1" dirty="0"/>
          </a:p>
        </p:txBody>
      </p:sp>
      <p:pic>
        <p:nvPicPr>
          <p:cNvPr id="6759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5730D8-5F0D-41A9-8572-D959E7BE334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759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27" r:id="rId1"/>
    <p:sldLayoutId id="2147487128" r:id="rId2"/>
    <p:sldLayoutId id="2147487129" r:id="rId3"/>
    <p:sldLayoutId id="2147487130" r:id="rId4"/>
    <p:sldLayoutId id="2147487131" r:id="rId5"/>
    <p:sldLayoutId id="2147487132" r:id="rId6"/>
    <p:sldLayoutId id="2147487133" r:id="rId7"/>
    <p:sldLayoutId id="2147487134" r:id="rId8"/>
    <p:sldLayoutId id="2147487135" r:id="rId9"/>
    <p:sldLayoutId id="2147487136" r:id="rId10"/>
    <p:sldLayoutId id="214748713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861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861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861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38" r:id="rId1"/>
    <p:sldLayoutId id="2147487139" r:id="rId2"/>
    <p:sldLayoutId id="2147487140" r:id="rId3"/>
    <p:sldLayoutId id="2147487141" r:id="rId4"/>
    <p:sldLayoutId id="2147487142" r:id="rId5"/>
    <p:sldLayoutId id="2147487143" r:id="rId6"/>
    <p:sldLayoutId id="2147487144" r:id="rId7"/>
    <p:sldLayoutId id="2147487145" r:id="rId8"/>
    <p:sldLayoutId id="2147487146" r:id="rId9"/>
    <p:sldLayoutId id="2147487147" r:id="rId10"/>
    <p:sldLayoutId id="214748714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963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963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96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49" r:id="rId1"/>
    <p:sldLayoutId id="2147487150" r:id="rId2"/>
    <p:sldLayoutId id="2147487151" r:id="rId3"/>
    <p:sldLayoutId id="2147487152" r:id="rId4"/>
    <p:sldLayoutId id="2147487153" r:id="rId5"/>
    <p:sldLayoutId id="2147487154" r:id="rId6"/>
    <p:sldLayoutId id="2147487155" r:id="rId7"/>
    <p:sldLayoutId id="2147487156" r:id="rId8"/>
    <p:sldLayoutId id="2147487157" r:id="rId9"/>
    <p:sldLayoutId id="2147487158" r:id="rId10"/>
    <p:sldLayoutId id="214748715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06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706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06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06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0664" name="Picture 8" descr="Untitled-8"/>
          <p:cNvPicPr>
            <a:picLocks noChangeAspect="1" noChangeArrowheads="1"/>
          </p:cNvPicPr>
          <p:nvPr/>
        </p:nvPicPr>
        <p:blipFill>
          <a:blip r:embed="rId15" cstate="print"/>
          <a:srcRect/>
          <a:stretch>
            <a:fillRect/>
          </a:stretch>
        </p:blipFill>
        <p:spPr bwMode="auto">
          <a:xfrm>
            <a:off x="0" y="4267200"/>
            <a:ext cx="9144000" cy="2590800"/>
          </a:xfrm>
          <a:prstGeom prst="rect">
            <a:avLst/>
          </a:prstGeom>
          <a:noFill/>
          <a:ln w="9525">
            <a:noFill/>
            <a:miter lim="800000"/>
            <a:headEnd/>
            <a:tailEnd/>
          </a:ln>
        </p:spPr>
      </p:pic>
      <p:pic>
        <p:nvPicPr>
          <p:cNvPr id="70665"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2"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Tree>
  </p:cSld>
  <p:clrMap bg1="lt1" tx1="dk1" bg2="lt2" tx2="dk2" accent1="accent1" accent2="accent2" accent3="accent3" accent4="accent4" accent5="accent5" accent6="accent6" hlink="hlink" folHlink="folHlink"/>
  <p:sldLayoutIdLst>
    <p:sldLayoutId id="2147487160" r:id="rId1"/>
    <p:sldLayoutId id="2147487161" r:id="rId2"/>
    <p:sldLayoutId id="2147487162" r:id="rId3"/>
    <p:sldLayoutId id="2147487163" r:id="rId4"/>
    <p:sldLayoutId id="2147487164" r:id="rId5"/>
    <p:sldLayoutId id="2147487165" r:id="rId6"/>
    <p:sldLayoutId id="2147487166" r:id="rId7"/>
    <p:sldLayoutId id="2147487167" r:id="rId8"/>
    <p:sldLayoutId id="2147487168" r:id="rId9"/>
    <p:sldLayoutId id="2147487169" r:id="rId10"/>
    <p:sldLayoutId id="214748717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80856C-6997-4DBA-B7FA-46A56DACE145}"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78" r:id="rId1"/>
    <p:sldLayoutId id="2147486479" r:id="rId2"/>
    <p:sldLayoutId id="2147486480" r:id="rId3"/>
    <p:sldLayoutId id="2147486481" r:id="rId4"/>
    <p:sldLayoutId id="2147486482" r:id="rId5"/>
    <p:sldLayoutId id="2147486483" r:id="rId6"/>
    <p:sldLayoutId id="2147486484" r:id="rId7"/>
    <p:sldLayoutId id="2147486485" r:id="rId8"/>
    <p:sldLayoutId id="2147486486" r:id="rId9"/>
    <p:sldLayoutId id="2147486487" r:id="rId10"/>
    <p:sldLayoutId id="214748648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68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68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168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DDAE14-3EA5-45A4-A39D-E392B26BCB32}"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171" r:id="rId1"/>
    <p:sldLayoutId id="2147487172" r:id="rId2"/>
    <p:sldLayoutId id="2147487173" r:id="rId3"/>
    <p:sldLayoutId id="2147487174" r:id="rId4"/>
    <p:sldLayoutId id="2147487175" r:id="rId5"/>
    <p:sldLayoutId id="2147487176" r:id="rId6"/>
    <p:sldLayoutId id="2147487177" r:id="rId7"/>
    <p:sldLayoutId id="2147487178" r:id="rId8"/>
    <p:sldLayoutId id="2147487179" r:id="rId9"/>
    <p:sldLayoutId id="2147487180" r:id="rId10"/>
    <p:sldLayoutId id="214748718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70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727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1662366-9339-480A-BA4B-3D830D309B0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27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82" r:id="rId1"/>
    <p:sldLayoutId id="2147487183" r:id="rId2"/>
    <p:sldLayoutId id="2147487184" r:id="rId3"/>
    <p:sldLayoutId id="2147487185" r:id="rId4"/>
    <p:sldLayoutId id="2147487186" r:id="rId5"/>
    <p:sldLayoutId id="2147487187" r:id="rId6"/>
    <p:sldLayoutId id="2147487188" r:id="rId7"/>
    <p:sldLayoutId id="2147487189" r:id="rId8"/>
    <p:sldLayoutId id="2147487190" r:id="rId9"/>
    <p:sldLayoutId id="2147487191" r:id="rId10"/>
    <p:sldLayoutId id="214748719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373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37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96482A1-DBF5-4C7F-BEAD-901FCC740A1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37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37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93" r:id="rId1"/>
    <p:sldLayoutId id="2147487194" r:id="rId2"/>
    <p:sldLayoutId id="2147487195" r:id="rId3"/>
    <p:sldLayoutId id="2147487196" r:id="rId4"/>
    <p:sldLayoutId id="2147487197" r:id="rId5"/>
    <p:sldLayoutId id="2147487198" r:id="rId6"/>
    <p:sldLayoutId id="2147487199" r:id="rId7"/>
    <p:sldLayoutId id="2147487200" r:id="rId8"/>
    <p:sldLayoutId id="2147487201" r:id="rId9"/>
    <p:sldLayoutId id="2147487202" r:id="rId10"/>
    <p:sldLayoutId id="214748720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475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47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BDF3281-E68F-4047-83CC-186E14BE3B8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47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47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04" r:id="rId1"/>
    <p:sldLayoutId id="2147487205" r:id="rId2"/>
    <p:sldLayoutId id="2147487206" r:id="rId3"/>
    <p:sldLayoutId id="2147487207" r:id="rId4"/>
    <p:sldLayoutId id="2147487208" r:id="rId5"/>
    <p:sldLayoutId id="2147487209" r:id="rId6"/>
    <p:sldLayoutId id="2147487210" r:id="rId7"/>
    <p:sldLayoutId id="2147487211" r:id="rId8"/>
    <p:sldLayoutId id="2147487212" r:id="rId9"/>
    <p:sldLayoutId id="2147487213" r:id="rId10"/>
    <p:sldLayoutId id="214748721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577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57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B4EA279-12AC-4B12-B4CF-5843E9B56A4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57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15" r:id="rId1"/>
    <p:sldLayoutId id="2147487216" r:id="rId2"/>
    <p:sldLayoutId id="2147487217" r:id="rId3"/>
    <p:sldLayoutId id="2147487218" r:id="rId4"/>
    <p:sldLayoutId id="2147487219" r:id="rId5"/>
    <p:sldLayoutId id="2147487220" r:id="rId6"/>
    <p:sldLayoutId id="2147487221" r:id="rId7"/>
    <p:sldLayoutId id="2147487222" r:id="rId8"/>
    <p:sldLayoutId id="2147487223" r:id="rId9"/>
    <p:sldLayoutId id="2147487224" r:id="rId10"/>
    <p:sldLayoutId id="214748722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680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68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79030C-4B20-41EF-AFD7-35986BA8DE5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68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68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26" r:id="rId1"/>
    <p:sldLayoutId id="2147487227" r:id="rId2"/>
    <p:sldLayoutId id="2147487228" r:id="rId3"/>
    <p:sldLayoutId id="2147487229" r:id="rId4"/>
    <p:sldLayoutId id="2147487230" r:id="rId5"/>
    <p:sldLayoutId id="2147487231" r:id="rId6"/>
    <p:sldLayoutId id="2147487232" r:id="rId7"/>
    <p:sldLayoutId id="2147487233" r:id="rId8"/>
    <p:sldLayoutId id="2147487234" r:id="rId9"/>
    <p:sldLayoutId id="2147487235" r:id="rId10"/>
    <p:sldLayoutId id="214748723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78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CACE38-D197-41A3-88A2-33A806B55A28}" type="slidenum">
              <a:rPr lang="en-US" sz="1000" b="1" smtClean="0"/>
              <a:pPr>
                <a:defRPr/>
              </a:pPr>
              <a:t>‹#›</a:t>
            </a:fld>
            <a:endParaRPr lang="en-US" sz="800" b="1" dirty="0"/>
          </a:p>
        </p:txBody>
      </p:sp>
      <p:pic>
        <p:nvPicPr>
          <p:cNvPr id="7783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780FF-FC71-440B-BB32-71C5B21A693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78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78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37" r:id="rId1"/>
    <p:sldLayoutId id="2147487238" r:id="rId2"/>
    <p:sldLayoutId id="2147487239" r:id="rId3"/>
    <p:sldLayoutId id="2147487240" r:id="rId4"/>
    <p:sldLayoutId id="2147487241" r:id="rId5"/>
    <p:sldLayoutId id="2147487242" r:id="rId6"/>
    <p:sldLayoutId id="2147487243" r:id="rId7"/>
    <p:sldLayoutId id="2147487244" r:id="rId8"/>
    <p:sldLayoutId id="2147487245" r:id="rId9"/>
    <p:sldLayoutId id="2147487246" r:id="rId10"/>
    <p:sldLayoutId id="214748724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88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71B23D-A2AE-4ABA-96F2-D6CF96CA8132}" type="slidenum">
              <a:rPr lang="en-US" sz="1000" b="1" smtClean="0"/>
              <a:pPr>
                <a:defRPr/>
              </a:pPr>
              <a:t>‹#›</a:t>
            </a:fld>
            <a:endParaRPr lang="en-US" sz="800" b="1" dirty="0"/>
          </a:p>
        </p:txBody>
      </p:sp>
      <p:pic>
        <p:nvPicPr>
          <p:cNvPr id="7885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7590CD-3DE4-4021-95B8-324D01898A5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88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48" r:id="rId1"/>
    <p:sldLayoutId id="2147487249" r:id="rId2"/>
    <p:sldLayoutId id="2147487250" r:id="rId3"/>
    <p:sldLayoutId id="2147487251" r:id="rId4"/>
    <p:sldLayoutId id="2147487252" r:id="rId5"/>
    <p:sldLayoutId id="2147487253" r:id="rId6"/>
    <p:sldLayoutId id="2147487254" r:id="rId7"/>
    <p:sldLayoutId id="2147487255" r:id="rId8"/>
    <p:sldLayoutId id="2147487256" r:id="rId9"/>
    <p:sldLayoutId id="2147487257" r:id="rId10"/>
    <p:sldLayoutId id="214748725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98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E3648-4F1B-4AF2-B6E1-6DB0EF6C0876}" type="slidenum">
              <a:rPr lang="en-US" sz="1000" b="1" smtClean="0"/>
              <a:pPr>
                <a:defRPr/>
              </a:pPr>
              <a:t>‹#›</a:t>
            </a:fld>
            <a:endParaRPr lang="en-US" sz="800" b="1" dirty="0"/>
          </a:p>
        </p:txBody>
      </p:sp>
      <p:pic>
        <p:nvPicPr>
          <p:cNvPr id="7987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60A51-9F4E-4886-83B5-6A04DF4F2E7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98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98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59" r:id="rId1"/>
    <p:sldLayoutId id="2147487260" r:id="rId2"/>
    <p:sldLayoutId id="2147487261" r:id="rId3"/>
    <p:sldLayoutId id="2147487262" r:id="rId4"/>
    <p:sldLayoutId id="2147487263" r:id="rId5"/>
    <p:sldLayoutId id="2147487264" r:id="rId6"/>
    <p:sldLayoutId id="2147487265" r:id="rId7"/>
    <p:sldLayoutId id="2147487266" r:id="rId8"/>
    <p:sldLayoutId id="2147487267" r:id="rId9"/>
    <p:sldLayoutId id="2147487268" r:id="rId10"/>
    <p:sldLayoutId id="214748726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08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6DFB86-57C4-4706-91CB-8D330C4BD1AD}" type="slidenum">
              <a:rPr lang="en-US" sz="1000" b="1" smtClean="0"/>
              <a:pPr>
                <a:defRPr/>
              </a:pPr>
              <a:t>‹#›</a:t>
            </a:fld>
            <a:endParaRPr lang="en-US" sz="800" b="1" dirty="0"/>
          </a:p>
        </p:txBody>
      </p:sp>
      <p:pic>
        <p:nvPicPr>
          <p:cNvPr id="8090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A129D8E-FEF7-4689-B3C6-9A2286F9FBE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09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9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70" r:id="rId1"/>
    <p:sldLayoutId id="2147487271" r:id="rId2"/>
    <p:sldLayoutId id="2147487272" r:id="rId3"/>
    <p:sldLayoutId id="2147487273" r:id="rId4"/>
    <p:sldLayoutId id="2147487274" r:id="rId5"/>
    <p:sldLayoutId id="2147487275" r:id="rId6"/>
    <p:sldLayoutId id="2147487276" r:id="rId7"/>
    <p:sldLayoutId id="2147487277" r:id="rId8"/>
    <p:sldLayoutId id="2147487278" r:id="rId9"/>
    <p:sldLayoutId id="2147487279" r:id="rId10"/>
    <p:sldLayoutId id="214748728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F34581-01F2-44B9-90E5-62EA18FB4270}" type="slidenum">
              <a:rPr lang="en-US" sz="800" smtClean="0"/>
              <a:pPr>
                <a:defRPr/>
              </a:pPr>
              <a:t>‹#›</a:t>
            </a:fld>
            <a:endParaRPr lang="en-US" sz="800" dirty="0"/>
          </a:p>
        </p:txBody>
      </p:sp>
      <p:pic>
        <p:nvPicPr>
          <p:cNvPr id="81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93A3C1-4954-40BF-886D-D1EF64FB31D2}" type="slidenum">
              <a:rPr lang="en-US" sz="800" smtClean="0"/>
              <a:pPr>
                <a:defRPr/>
              </a:pPr>
              <a:t>‹#›</a:t>
            </a:fld>
            <a:endParaRPr lang="en-US" sz="800" dirty="0"/>
          </a:p>
        </p:txBody>
      </p:sp>
      <p:sp>
        <p:nvSpPr>
          <p:cNvPr id="82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89" r:id="rId1"/>
    <p:sldLayoutId id="2147486490" r:id="rId2"/>
    <p:sldLayoutId id="2147486491" r:id="rId3"/>
    <p:sldLayoutId id="2147486492" r:id="rId4"/>
    <p:sldLayoutId id="2147486493" r:id="rId5"/>
    <p:sldLayoutId id="2147486494" r:id="rId6"/>
    <p:sldLayoutId id="2147486495" r:id="rId7"/>
    <p:sldLayoutId id="2147486496" r:id="rId8"/>
    <p:sldLayoutId id="2147486497" r:id="rId9"/>
    <p:sldLayoutId id="2147486498" r:id="rId10"/>
    <p:sldLayoutId id="214748649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5A1BC4D-DCE0-4473-B732-CE3C68CEA01B}" type="slidenum">
              <a:rPr lang="en-US" sz="1000" b="1" smtClean="0"/>
              <a:pPr>
                <a:defRPr/>
              </a:pPr>
              <a:t>‹#›</a:t>
            </a:fld>
            <a:endParaRPr lang="en-US" sz="800" b="1" dirty="0"/>
          </a:p>
        </p:txBody>
      </p:sp>
      <p:pic>
        <p:nvPicPr>
          <p:cNvPr id="8192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58104B-1AE0-410C-B4F6-2EEB2C0CF87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19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81" r:id="rId1"/>
    <p:sldLayoutId id="2147487282" r:id="rId2"/>
    <p:sldLayoutId id="2147487283" r:id="rId3"/>
    <p:sldLayoutId id="2147487284" r:id="rId4"/>
    <p:sldLayoutId id="2147487285" r:id="rId5"/>
    <p:sldLayoutId id="2147487286" r:id="rId6"/>
    <p:sldLayoutId id="2147487287" r:id="rId7"/>
    <p:sldLayoutId id="2147487288" r:id="rId8"/>
    <p:sldLayoutId id="2147487289" r:id="rId9"/>
    <p:sldLayoutId id="2147487290" r:id="rId10"/>
    <p:sldLayoutId id="214748729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29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6CF9C-E84C-4B04-A518-A71F1BACA048}" type="slidenum">
              <a:rPr lang="en-US" sz="1000" b="1" smtClean="0"/>
              <a:pPr>
                <a:defRPr/>
              </a:pPr>
              <a:t>‹#›</a:t>
            </a:fld>
            <a:endParaRPr lang="en-US" sz="800" b="1" dirty="0"/>
          </a:p>
        </p:txBody>
      </p:sp>
      <p:pic>
        <p:nvPicPr>
          <p:cNvPr id="829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32593E-40D8-4178-A38F-95A7C48DA32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29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9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92" r:id="rId1"/>
    <p:sldLayoutId id="2147487293" r:id="rId2"/>
    <p:sldLayoutId id="2147487294" r:id="rId3"/>
    <p:sldLayoutId id="2147487295" r:id="rId4"/>
    <p:sldLayoutId id="2147487296" r:id="rId5"/>
    <p:sldLayoutId id="2147487297" r:id="rId6"/>
    <p:sldLayoutId id="2147487298" r:id="rId7"/>
    <p:sldLayoutId id="2147487299" r:id="rId8"/>
    <p:sldLayoutId id="2147487300" r:id="rId9"/>
    <p:sldLayoutId id="2147487301" r:id="rId10"/>
    <p:sldLayoutId id="214748730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39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FDC529D-09DB-4102-A3A3-7E76AAC48640}" type="slidenum">
              <a:rPr lang="en-US" sz="1000" b="1" smtClean="0"/>
              <a:pPr>
                <a:defRPr/>
              </a:pPr>
              <a:t>‹#›</a:t>
            </a:fld>
            <a:endParaRPr lang="en-US" sz="800" b="1" dirty="0"/>
          </a:p>
        </p:txBody>
      </p:sp>
      <p:pic>
        <p:nvPicPr>
          <p:cNvPr id="839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95CCEA-9C1B-498C-B9A3-AE3B6AC5264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39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39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03" r:id="rId1"/>
    <p:sldLayoutId id="2147487304" r:id="rId2"/>
    <p:sldLayoutId id="2147487305" r:id="rId3"/>
    <p:sldLayoutId id="2147487306" r:id="rId4"/>
    <p:sldLayoutId id="2147487307" r:id="rId5"/>
    <p:sldLayoutId id="2147487308" r:id="rId6"/>
    <p:sldLayoutId id="2147487309" r:id="rId7"/>
    <p:sldLayoutId id="2147487310" r:id="rId8"/>
    <p:sldLayoutId id="2147487311" r:id="rId9"/>
    <p:sldLayoutId id="2147487312" r:id="rId10"/>
    <p:sldLayoutId id="214748731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49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F2F052-59E4-4EE6-8135-214AA8FA2870}" type="slidenum">
              <a:rPr lang="en-US" sz="1000" b="1" smtClean="0"/>
              <a:pPr>
                <a:defRPr/>
              </a:pPr>
              <a:t>‹#›</a:t>
            </a:fld>
            <a:endParaRPr lang="en-US" sz="800" b="1" dirty="0"/>
          </a:p>
        </p:txBody>
      </p:sp>
      <p:pic>
        <p:nvPicPr>
          <p:cNvPr id="849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2A64EE-8245-4112-861A-367B6998687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50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50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14" r:id="rId1"/>
    <p:sldLayoutId id="2147487315" r:id="rId2"/>
    <p:sldLayoutId id="2147487316" r:id="rId3"/>
    <p:sldLayoutId id="2147487317" r:id="rId4"/>
    <p:sldLayoutId id="2147487318" r:id="rId5"/>
    <p:sldLayoutId id="2147487319" r:id="rId6"/>
    <p:sldLayoutId id="2147487320" r:id="rId7"/>
    <p:sldLayoutId id="2147487321" r:id="rId8"/>
    <p:sldLayoutId id="2147487322" r:id="rId9"/>
    <p:sldLayoutId id="2147487323" r:id="rId10"/>
    <p:sldLayoutId id="214748732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60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4A67021-770A-4173-82D4-4954104D7BEB}" type="slidenum">
              <a:rPr lang="en-US" sz="1000" b="1" smtClean="0"/>
              <a:pPr>
                <a:defRPr/>
              </a:pPr>
              <a:t>‹#›</a:t>
            </a:fld>
            <a:endParaRPr lang="en-US" sz="800" b="1" dirty="0"/>
          </a:p>
        </p:txBody>
      </p:sp>
      <p:pic>
        <p:nvPicPr>
          <p:cNvPr id="860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75C09F-D1D6-4E7C-AECF-1983016FBD3E}"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60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25" r:id="rId1"/>
    <p:sldLayoutId id="2147487326" r:id="rId2"/>
    <p:sldLayoutId id="2147487327" r:id="rId3"/>
    <p:sldLayoutId id="2147487328" r:id="rId4"/>
    <p:sldLayoutId id="2147487329" r:id="rId5"/>
    <p:sldLayoutId id="2147487330" r:id="rId6"/>
    <p:sldLayoutId id="2147487331" r:id="rId7"/>
    <p:sldLayoutId id="2147487332" r:id="rId8"/>
    <p:sldLayoutId id="2147487333" r:id="rId9"/>
    <p:sldLayoutId id="2147487334" r:id="rId10"/>
    <p:sldLayoutId id="214748733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70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F0D2BD-6E67-4E8E-9802-1E4EEB6BA181}" type="slidenum">
              <a:rPr lang="en-US" sz="1000" b="1" smtClean="0"/>
              <a:pPr>
                <a:defRPr/>
              </a:pPr>
              <a:t>‹#›</a:t>
            </a:fld>
            <a:endParaRPr lang="en-US" sz="800" b="1" dirty="0"/>
          </a:p>
        </p:txBody>
      </p:sp>
      <p:pic>
        <p:nvPicPr>
          <p:cNvPr id="870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E5F567-2D35-4E21-9E38-E023C7A9D9D0}"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70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0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36" r:id="rId1"/>
    <p:sldLayoutId id="2147487337" r:id="rId2"/>
    <p:sldLayoutId id="2147487338" r:id="rId3"/>
    <p:sldLayoutId id="2147487339" r:id="rId4"/>
    <p:sldLayoutId id="2147487340" r:id="rId5"/>
    <p:sldLayoutId id="2147487341" r:id="rId6"/>
    <p:sldLayoutId id="2147487342" r:id="rId7"/>
    <p:sldLayoutId id="2147487343" r:id="rId8"/>
    <p:sldLayoutId id="2147487344" r:id="rId9"/>
    <p:sldLayoutId id="2147487345" r:id="rId10"/>
    <p:sldLayoutId id="214748734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0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8FF2332-B6F8-46EF-8082-021A25AE1C91}" type="slidenum">
              <a:rPr lang="en-US" sz="1000" b="1" smtClean="0"/>
              <a:pPr>
                <a:defRPr/>
              </a:pPr>
              <a:t>‹#›</a:t>
            </a:fld>
            <a:endParaRPr lang="en-US" sz="800" b="1" dirty="0"/>
          </a:p>
        </p:txBody>
      </p:sp>
      <p:pic>
        <p:nvPicPr>
          <p:cNvPr id="880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1FDD2F-C996-46FF-AEA5-949407CC283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80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80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47" r:id="rId1"/>
    <p:sldLayoutId id="2147487348" r:id="rId2"/>
    <p:sldLayoutId id="2147487349" r:id="rId3"/>
    <p:sldLayoutId id="2147487350" r:id="rId4"/>
    <p:sldLayoutId id="2147487351" r:id="rId5"/>
    <p:sldLayoutId id="2147487352" r:id="rId6"/>
    <p:sldLayoutId id="2147487353" r:id="rId7"/>
    <p:sldLayoutId id="2147487354" r:id="rId8"/>
    <p:sldLayoutId id="2147487355" r:id="rId9"/>
    <p:sldLayoutId id="2147487356" r:id="rId10"/>
    <p:sldLayoutId id="214748735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90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86CA931-2AC4-4F5E-8858-7634C72C4A39}" type="slidenum">
              <a:rPr lang="en-US" sz="1000" b="1" smtClean="0"/>
              <a:pPr>
                <a:defRPr/>
              </a:pPr>
              <a:t>‹#›</a:t>
            </a:fld>
            <a:endParaRPr lang="en-US" sz="800" b="1" dirty="0"/>
          </a:p>
        </p:txBody>
      </p:sp>
      <p:pic>
        <p:nvPicPr>
          <p:cNvPr id="890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8CD608-1356-4EDB-B7AF-482BBF4B8EA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90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0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58" r:id="rId1"/>
    <p:sldLayoutId id="2147487359" r:id="rId2"/>
    <p:sldLayoutId id="2147487360" r:id="rId3"/>
    <p:sldLayoutId id="2147487361" r:id="rId4"/>
    <p:sldLayoutId id="2147487362" r:id="rId5"/>
    <p:sldLayoutId id="2147487363" r:id="rId6"/>
    <p:sldLayoutId id="2147487364" r:id="rId7"/>
    <p:sldLayoutId id="2147487365" r:id="rId8"/>
    <p:sldLayoutId id="2147487366" r:id="rId9"/>
    <p:sldLayoutId id="2147487367" r:id="rId10"/>
    <p:sldLayoutId id="214748736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01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904DF2B-0F8E-4FDF-9C58-CC97B1DEE5BD}" type="slidenum">
              <a:rPr lang="en-US" sz="1000" b="1" smtClean="0"/>
              <a:pPr>
                <a:defRPr/>
              </a:pPr>
              <a:t>‹#›</a:t>
            </a:fld>
            <a:endParaRPr lang="en-US" sz="800" b="1" dirty="0"/>
          </a:p>
        </p:txBody>
      </p:sp>
      <p:pic>
        <p:nvPicPr>
          <p:cNvPr id="901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7B8A1B7-595C-4DE1-8FD7-387163BDBEB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01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69" r:id="rId1"/>
    <p:sldLayoutId id="2147487370" r:id="rId2"/>
    <p:sldLayoutId id="2147487371" r:id="rId3"/>
    <p:sldLayoutId id="2147487372" r:id="rId4"/>
    <p:sldLayoutId id="2147487373" r:id="rId5"/>
    <p:sldLayoutId id="2147487374" r:id="rId6"/>
    <p:sldLayoutId id="2147487375" r:id="rId7"/>
    <p:sldLayoutId id="2147487376" r:id="rId8"/>
    <p:sldLayoutId id="2147487377" r:id="rId9"/>
    <p:sldLayoutId id="2147487378" r:id="rId10"/>
    <p:sldLayoutId id="214748737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11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41154E-30ED-4E29-B5A8-E2591971D61A}" type="slidenum">
              <a:rPr lang="en-US" sz="1000" b="1" smtClean="0"/>
              <a:pPr>
                <a:defRPr/>
              </a:pPr>
              <a:t>‹#›</a:t>
            </a:fld>
            <a:endParaRPr lang="en-US" sz="800" b="1" dirty="0"/>
          </a:p>
        </p:txBody>
      </p:sp>
      <p:pic>
        <p:nvPicPr>
          <p:cNvPr id="911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A593B5-539F-4794-98C1-70E26A8096FD}"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11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11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80" r:id="rId1"/>
    <p:sldLayoutId id="2147487381" r:id="rId2"/>
    <p:sldLayoutId id="2147487382" r:id="rId3"/>
    <p:sldLayoutId id="2147487383" r:id="rId4"/>
    <p:sldLayoutId id="2147487384" r:id="rId5"/>
    <p:sldLayoutId id="2147487385" r:id="rId6"/>
    <p:sldLayoutId id="2147487386" r:id="rId7"/>
    <p:sldLayoutId id="2147487387" r:id="rId8"/>
    <p:sldLayoutId id="2147487388" r:id="rId9"/>
    <p:sldLayoutId id="2147487389" r:id="rId10"/>
    <p:sldLayoutId id="214748739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8F1C0D-B472-4DCC-B1A8-E654071F40B0}" type="slidenum">
              <a:rPr lang="en-US" sz="800" smtClean="0"/>
              <a:pPr>
                <a:defRPr/>
              </a:pPr>
              <a:t>‹#›</a:t>
            </a:fld>
            <a:endParaRPr lang="en-US" sz="800" dirty="0"/>
          </a:p>
        </p:txBody>
      </p:sp>
      <p:pic>
        <p:nvPicPr>
          <p:cNvPr id="92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C0C63C4-184E-4F5A-8452-352B468447A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00" r:id="rId1"/>
    <p:sldLayoutId id="2147486501" r:id="rId2"/>
    <p:sldLayoutId id="2147486502" r:id="rId3"/>
    <p:sldLayoutId id="2147486503" r:id="rId4"/>
    <p:sldLayoutId id="2147486504" r:id="rId5"/>
    <p:sldLayoutId id="2147486505" r:id="rId6"/>
    <p:sldLayoutId id="2147486506" r:id="rId7"/>
    <p:sldLayoutId id="2147486507" r:id="rId8"/>
    <p:sldLayoutId id="2147486508" r:id="rId9"/>
    <p:sldLayoutId id="2147486509" r:id="rId10"/>
    <p:sldLayoutId id="214748651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E65DE90-6997-4A43-A92F-EE2F59838797}" type="slidenum">
              <a:rPr lang="en-US" sz="1000" b="1" smtClean="0"/>
              <a:pPr>
                <a:defRPr/>
              </a:pPr>
              <a:t>‹#›</a:t>
            </a:fld>
            <a:endParaRPr lang="en-US" sz="800" b="1" dirty="0"/>
          </a:p>
        </p:txBody>
      </p:sp>
      <p:pic>
        <p:nvPicPr>
          <p:cNvPr id="921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89CA58-1F2E-4687-959D-EBC0DF9F786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21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91" r:id="rId1"/>
    <p:sldLayoutId id="2147487392" r:id="rId2"/>
    <p:sldLayoutId id="2147487393" r:id="rId3"/>
    <p:sldLayoutId id="2147487394" r:id="rId4"/>
    <p:sldLayoutId id="2147487395" r:id="rId5"/>
    <p:sldLayoutId id="2147487396" r:id="rId6"/>
    <p:sldLayoutId id="2147487397" r:id="rId7"/>
    <p:sldLayoutId id="2147487398" r:id="rId8"/>
    <p:sldLayoutId id="2147487399" r:id="rId9"/>
    <p:sldLayoutId id="2147487400" r:id="rId10"/>
    <p:sldLayoutId id="214748740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31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931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319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02" r:id="rId1"/>
    <p:sldLayoutId id="2147487403" r:id="rId2"/>
    <p:sldLayoutId id="2147487404" r:id="rId3"/>
    <p:sldLayoutId id="2147487405" r:id="rId4"/>
    <p:sldLayoutId id="2147487406" r:id="rId5"/>
    <p:sldLayoutId id="2147487407" r:id="rId6"/>
    <p:sldLayoutId id="2147487408" r:id="rId7"/>
    <p:sldLayoutId id="2147487409" r:id="rId8"/>
    <p:sldLayoutId id="2147487410" r:id="rId9"/>
    <p:sldLayoutId id="2147487411" r:id="rId10"/>
    <p:sldLayoutId id="214748741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21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421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D6F53D-AB60-4BDC-91D1-7BD0B61D19F1}"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413" r:id="rId1"/>
    <p:sldLayoutId id="2147487414" r:id="rId2"/>
    <p:sldLayoutId id="2147487415" r:id="rId3"/>
    <p:sldLayoutId id="2147487416" r:id="rId4"/>
    <p:sldLayoutId id="2147487417" r:id="rId5"/>
    <p:sldLayoutId id="2147487418" r:id="rId6"/>
    <p:sldLayoutId id="2147487419" r:id="rId7"/>
    <p:sldLayoutId id="2147487420" r:id="rId8"/>
    <p:sldLayoutId id="2147487421" r:id="rId9"/>
    <p:sldLayoutId id="2147487422" r:id="rId10"/>
    <p:sldLayoutId id="21474874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523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9523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3BAFDB-2C48-4AA2-8D1F-D2A32E08D1C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52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52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24" r:id="rId1"/>
    <p:sldLayoutId id="2147487425" r:id="rId2"/>
    <p:sldLayoutId id="2147487426" r:id="rId3"/>
    <p:sldLayoutId id="2147487427" r:id="rId4"/>
    <p:sldLayoutId id="2147487428" r:id="rId5"/>
    <p:sldLayoutId id="2147487429" r:id="rId6"/>
    <p:sldLayoutId id="2147487430" r:id="rId7"/>
    <p:sldLayoutId id="2147487431" r:id="rId8"/>
    <p:sldLayoutId id="2147487432" r:id="rId9"/>
    <p:sldLayoutId id="2147487433" r:id="rId10"/>
    <p:sldLayoutId id="21474874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625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625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077D08-E751-4BC7-9244-35F2283C6EA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62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35" r:id="rId1"/>
    <p:sldLayoutId id="2147487436" r:id="rId2"/>
    <p:sldLayoutId id="2147487437" r:id="rId3"/>
    <p:sldLayoutId id="2147487438" r:id="rId4"/>
    <p:sldLayoutId id="2147487439" r:id="rId5"/>
    <p:sldLayoutId id="2147487440" r:id="rId6"/>
    <p:sldLayoutId id="2147487441" r:id="rId7"/>
    <p:sldLayoutId id="2147487442" r:id="rId8"/>
    <p:sldLayoutId id="2147487443" r:id="rId9"/>
    <p:sldLayoutId id="2147487444" r:id="rId10"/>
    <p:sldLayoutId id="21474874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728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728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DBCE3D-CBEA-4506-8855-D3C5B973777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72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46" r:id="rId1"/>
    <p:sldLayoutId id="2147487447" r:id="rId2"/>
    <p:sldLayoutId id="2147487448" r:id="rId3"/>
    <p:sldLayoutId id="2147487449" r:id="rId4"/>
    <p:sldLayoutId id="2147487450" r:id="rId5"/>
    <p:sldLayoutId id="2147487451" r:id="rId6"/>
    <p:sldLayoutId id="2147487452" r:id="rId7"/>
    <p:sldLayoutId id="2147487453" r:id="rId8"/>
    <p:sldLayoutId id="2147487454" r:id="rId9"/>
    <p:sldLayoutId id="2147487455" r:id="rId10"/>
    <p:sldLayoutId id="21474874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830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983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3E5E7A2-DCCA-447C-99BE-EE6D2B6974D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83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83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933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993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4F7694C-D306-45A2-9AED-A668F31E507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93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03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A32446B-41A5-4FCB-8DDB-4C100C7ECE46}" type="slidenum">
              <a:rPr lang="en-US" sz="1000" b="1" smtClean="0"/>
              <a:pPr>
                <a:defRPr/>
              </a:pPr>
              <a:t>‹#›</a:t>
            </a:fld>
            <a:endParaRPr lang="en-US" sz="800" b="1" dirty="0"/>
          </a:p>
        </p:txBody>
      </p:sp>
      <p:pic>
        <p:nvPicPr>
          <p:cNvPr id="10035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6988294-0F58-4565-8CE5-0CBC14D48D4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036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036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137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1B0104-F344-42B9-8514-B5F3DF1D3260}" type="slidenum">
              <a:rPr lang="en-US" sz="1000" b="1" smtClean="0"/>
              <a:pPr>
                <a:defRPr/>
              </a:pPr>
              <a:t>‹#›</a:t>
            </a:fld>
            <a:endParaRPr lang="en-US" sz="800" b="1" dirty="0"/>
          </a:p>
        </p:txBody>
      </p:sp>
      <p:pic>
        <p:nvPicPr>
          <p:cNvPr id="10138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98CE44-B98E-4C47-A074-463AB9630148}"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138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138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82.xml"/></Relationships>
</file>

<file path=ppt/slides/_rels/slide1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8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5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5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8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8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8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8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5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8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8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8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8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86.xml"/></Relationships>
</file>

<file path=ppt/slides/_rels/slide41.xml.rels><?xml version="1.0" encoding="UTF-8" standalone="yes"?>
<Relationships xmlns="http://schemas.openxmlformats.org/package/2006/relationships"><Relationship Id="rId3" Type="http://schemas.openxmlformats.org/officeDocument/2006/relationships/hyperlink" Target="http://www.tutorialspoint.com/java/java_multithreading.htm" TargetMode="External"/><Relationship Id="rId2" Type="http://schemas.openxmlformats.org/officeDocument/2006/relationships/notesSlide" Target="../notesSlides/notesSlide41.xml"/><Relationship Id="rId1" Type="http://schemas.openxmlformats.org/officeDocument/2006/relationships/slideLayout" Target="../slideLayouts/slideLayout1280.xml"/><Relationship Id="rId4" Type="http://schemas.openxmlformats.org/officeDocument/2006/relationships/hyperlink" Target="http://docs.oracle.com/javase/tutorial/essential/concurrency/"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74.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26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8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3"/>
          <p:cNvSpPr>
            <a:spLocks noGrp="1"/>
          </p:cNvSpPr>
          <p:nvPr>
            <p:ph type="ctrTitle"/>
          </p:nvPr>
        </p:nvSpPr>
        <p:spPr>
          <a:xfrm>
            <a:off x="4443890" y="2362200"/>
            <a:ext cx="4422776" cy="646331"/>
          </a:xfrm>
        </p:spPr>
        <p:txBody>
          <a:bodyPr wrap="square">
            <a:spAutoFit/>
          </a:bodyPr>
          <a:lstStyle/>
          <a:p>
            <a:pPr algn="r"/>
            <a:r>
              <a:rPr sz="3600" dirty="0" smtClean="0">
                <a:solidFill>
                  <a:schemeClr val="tx1"/>
                </a:solidFill>
                <a:cs typeface="Arial" charset="0"/>
              </a:rPr>
              <a:t>Java Programming</a:t>
            </a:r>
          </a:p>
        </p:txBody>
      </p:sp>
      <p:sp>
        <p:nvSpPr>
          <p:cNvPr id="22540" name="Rectangle 12"/>
          <p:cNvSpPr>
            <a:spLocks noGrp="1" noChangeArrowheads="1"/>
          </p:cNvSpPr>
          <p:nvPr>
            <p:ph type="subTitle" idx="1"/>
          </p:nvPr>
        </p:nvSpPr>
        <p:spPr>
          <a:xfrm>
            <a:off x="4724400" y="3200400"/>
            <a:ext cx="4142266" cy="338554"/>
          </a:xfrm>
        </p:spPr>
        <p:txBody>
          <a:bodyPr>
            <a:noAutofit/>
          </a:bodyPr>
          <a:lstStyle/>
          <a:p>
            <a:pPr algn="r" fontAlgn="auto">
              <a:spcAft>
                <a:spcPts val="0"/>
              </a:spcAft>
              <a:buFont typeface="Wingdings" pitchFamily="2" charset="2"/>
              <a:buNone/>
              <a:defRPr/>
            </a:pPr>
            <a:r>
              <a:rPr lang="en-GB" sz="1800" dirty="0" smtClean="0">
                <a:solidFill>
                  <a:schemeClr val="tx1"/>
                </a:solidFill>
              </a:rPr>
              <a:t>Multithreading - I</a:t>
            </a:r>
            <a:endParaRPr lang="en-GB" sz="1800" dirty="0">
              <a:solidFill>
                <a:schemeClr val="tx1"/>
              </a:solidFill>
            </a:endParaRPr>
          </a:p>
        </p:txBody>
      </p:sp>
      <p:sp>
        <p:nvSpPr>
          <p:cNvPr id="4" name="Rectangle 12"/>
          <p:cNvSpPr txBox="1">
            <a:spLocks noChangeArrowheads="1"/>
          </p:cNvSpPr>
          <p:nvPr/>
        </p:nvSpPr>
        <p:spPr bwMode="auto">
          <a:xfrm>
            <a:off x="4724400" y="3672832"/>
            <a:ext cx="4142266"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10000"/>
          </a:bodyPr>
          <a:lstStyle/>
          <a:p>
            <a:pPr marL="0" marR="0" lvl="0" indent="0" algn="r" defTabSz="457200" rtl="0" eaLnBrk="1" fontAlgn="auto" latinLnBrk="0" hangingPunct="1">
              <a:lnSpc>
                <a:spcPct val="100000"/>
              </a:lnSpc>
              <a:spcBef>
                <a:spcPct val="20000"/>
              </a:spcBef>
              <a:spcAft>
                <a:spcPts val="0"/>
              </a:spcAft>
              <a:buClrTx/>
              <a:buSzTx/>
              <a:buFont typeface="Wingdings" pitchFamily="2" charset="2"/>
              <a:buNone/>
              <a:tabLst/>
              <a:defRPr/>
            </a:pPr>
            <a:r>
              <a:rPr kumimoji="0" lang="en-GB" b="0" i="0" u="none" strike="noStrike" kern="1200" cap="none" spc="0" normalizeH="0" baseline="0" noProof="0" dirty="0" smtClean="0">
                <a:ln>
                  <a:noFill/>
                </a:ln>
                <a:effectLst/>
                <a:uLnTx/>
                <a:uFillTx/>
                <a:latin typeface="Arial"/>
                <a:ea typeface="+mn-ea"/>
                <a:cs typeface="Arial"/>
              </a:rPr>
              <a:t>Module 8</a:t>
            </a:r>
            <a:endParaRPr kumimoji="0" lang="en-GB" b="0" i="0" u="none" strike="noStrike" kern="1200" cap="none" spc="0" normalizeH="0" baseline="0" noProof="0" dirty="0">
              <a:ln>
                <a:noFill/>
              </a:ln>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idx="1"/>
          </p:nvPr>
        </p:nvSpPr>
        <p:spPr>
          <a:xfrm>
            <a:off x="457200" y="914400"/>
            <a:ext cx="8229600" cy="5029200"/>
          </a:xfrm>
        </p:spPr>
        <p:txBody>
          <a:bodyPr/>
          <a:lstStyle/>
          <a:p>
            <a:pPr algn="just"/>
            <a:r>
              <a:rPr dirty="0" smtClean="0">
                <a:cs typeface="Arial" charset="0"/>
              </a:rPr>
              <a:t>A multithreaded application performs two or more activities concurrently</a:t>
            </a:r>
          </a:p>
          <a:p>
            <a:pPr algn="just"/>
            <a:endParaRPr dirty="0" smtClean="0">
              <a:cs typeface="Arial" charset="0"/>
            </a:endParaRPr>
          </a:p>
          <a:p>
            <a:pPr algn="just"/>
            <a:r>
              <a:rPr dirty="0" smtClean="0">
                <a:cs typeface="Arial" charset="0"/>
              </a:rPr>
              <a:t>It is accomplished by having each activity performed by a separate thread</a:t>
            </a:r>
          </a:p>
          <a:p>
            <a:pPr algn="just"/>
            <a:endParaRPr dirty="0" smtClean="0">
              <a:cs typeface="Arial" charset="0"/>
            </a:endParaRPr>
          </a:p>
          <a:p>
            <a:pPr algn="just"/>
            <a:r>
              <a:rPr dirty="0" smtClean="0">
                <a:cs typeface="Arial" charset="0"/>
              </a:rPr>
              <a:t>Threads are the lightest tasks within a program, and they share memory space and resources with each other</a:t>
            </a:r>
          </a:p>
        </p:txBody>
      </p:sp>
      <p:sp>
        <p:nvSpPr>
          <p:cNvPr id="146435" name="Rectangle 2"/>
          <p:cNvSpPr>
            <a:spLocks noGrp="1"/>
          </p:cNvSpPr>
          <p:nvPr>
            <p:ph type="title"/>
          </p:nvPr>
        </p:nvSpPr>
        <p:spPr>
          <a:xfrm>
            <a:off x="152400" y="228600"/>
            <a:ext cx="7564438" cy="914400"/>
          </a:xfrm>
        </p:spPr>
        <p:txBody>
          <a:bodyPr>
            <a:spAutoFit/>
          </a:bodyPr>
          <a:lstStyle/>
          <a:p>
            <a:r>
              <a:rPr dirty="0" smtClean="0">
                <a:cs typeface="Arial" charset="0"/>
              </a:rPr>
              <a:t>Uses of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p:cNvSpPr>
          <p:nvPr>
            <p:ph idx="1"/>
          </p:nvPr>
        </p:nvSpPr>
        <p:spPr>
          <a:xfrm>
            <a:off x="457200" y="990600"/>
            <a:ext cx="8229600" cy="5486400"/>
          </a:xfrm>
        </p:spPr>
        <p:txBody>
          <a:bodyPr/>
          <a:lstStyle/>
          <a:p>
            <a:pPr algn="just"/>
            <a:r>
              <a:rPr dirty="0" smtClean="0">
                <a:cs typeface="Arial" charset="0"/>
              </a:rPr>
              <a:t>Single-threaded systems use an approach called an event loop with polling  </a:t>
            </a:r>
          </a:p>
          <a:p>
            <a:pPr algn="just"/>
            <a:endParaRPr sz="900" dirty="0" smtClean="0">
              <a:cs typeface="Arial" charset="0"/>
            </a:endParaRPr>
          </a:p>
          <a:p>
            <a:pPr algn="just"/>
            <a:r>
              <a:rPr dirty="0" smtClean="0">
                <a:cs typeface="Arial" charset="0"/>
              </a:rPr>
              <a:t>In this model:</a:t>
            </a:r>
          </a:p>
          <a:p>
            <a:pPr lvl="1" algn="just"/>
            <a:r>
              <a:rPr dirty="0" smtClean="0"/>
              <a:t>A single thread of control runs in an infinite loop</a:t>
            </a:r>
          </a:p>
          <a:p>
            <a:pPr lvl="1" algn="just"/>
            <a:r>
              <a:rPr dirty="0" smtClean="0"/>
              <a:t>Polling a single event queue to decide which instruction to execute next</a:t>
            </a:r>
          </a:p>
          <a:p>
            <a:pPr lvl="1" algn="just"/>
            <a:r>
              <a:rPr dirty="0" smtClean="0"/>
              <a:t>Until this instruction returns, nothing else can happen in the system</a:t>
            </a:r>
          </a:p>
          <a:p>
            <a:pPr lvl="1" algn="just"/>
            <a:r>
              <a:rPr dirty="0" smtClean="0"/>
              <a:t>This results in wastage of precious CPU cycles</a:t>
            </a:r>
          </a:p>
        </p:txBody>
      </p:sp>
      <p:sp>
        <p:nvSpPr>
          <p:cNvPr id="147459" name="Rectangle 2"/>
          <p:cNvSpPr>
            <a:spLocks noGrp="1"/>
          </p:cNvSpPr>
          <p:nvPr>
            <p:ph type="title"/>
          </p:nvPr>
        </p:nvSpPr>
        <p:spPr>
          <a:xfrm>
            <a:off x="228600" y="152400"/>
            <a:ext cx="7467600" cy="615553"/>
          </a:xfrm>
        </p:spPr>
        <p:txBody>
          <a:bodyPr wrap="square">
            <a:spAutoFit/>
          </a:bodyPr>
          <a:lstStyle/>
          <a:p>
            <a:r>
              <a:rPr dirty="0" smtClean="0">
                <a:cs typeface="Arial" charset="0"/>
              </a:rPr>
              <a:t>Single-Threaded Systems</a:t>
            </a:r>
            <a:endParaRPr lang="en-GB" dirty="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438400"/>
            <a:ext cx="7772400" cy="553998"/>
          </a:xfrm>
        </p:spPr>
        <p:txBody>
          <a:bodyPr/>
          <a:lstStyle/>
          <a:p>
            <a:pPr algn="ctr"/>
            <a:r>
              <a:rPr dirty="0" smtClean="0">
                <a:cs typeface="Arial" charset="0"/>
              </a:rPr>
              <a:t>Java's Multithreading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p:cNvSpPr>
          <p:nvPr>
            <p:ph idx="1"/>
          </p:nvPr>
        </p:nvSpPr>
        <p:spPr>
          <a:xfrm>
            <a:off x="533400" y="1066800"/>
            <a:ext cx="8229600" cy="5029200"/>
          </a:xfrm>
        </p:spPr>
        <p:txBody>
          <a:bodyPr/>
          <a:lstStyle/>
          <a:p>
            <a:pPr algn="just"/>
            <a:r>
              <a:rPr sz="2400" dirty="0" smtClean="0">
                <a:latin typeface="+mn-lt"/>
                <a:cs typeface="Arial" charset="0"/>
              </a:rPr>
              <a:t>Java has completely done away with the event loop/ polling mechanism.</a:t>
            </a:r>
          </a:p>
          <a:p>
            <a:pPr algn="just"/>
            <a:endParaRPr sz="2400" dirty="0" smtClean="0">
              <a:latin typeface="+mn-lt"/>
              <a:cs typeface="Arial" charset="0"/>
            </a:endParaRPr>
          </a:p>
          <a:p>
            <a:pPr algn="just"/>
            <a:r>
              <a:rPr sz="2400" i="1" dirty="0" smtClean="0">
                <a:latin typeface="+mn-lt"/>
                <a:cs typeface="Arial" charset="0"/>
              </a:rPr>
              <a:t>In Java</a:t>
            </a:r>
          </a:p>
          <a:p>
            <a:pPr lvl="1" algn="just"/>
            <a:r>
              <a:rPr sz="2400" i="1" dirty="0" smtClean="0">
                <a:latin typeface="+mn-lt"/>
              </a:rPr>
              <a:t>All the libraries and classes are designed with multithreading in mind</a:t>
            </a:r>
          </a:p>
          <a:p>
            <a:pPr lvl="1" algn="just"/>
            <a:r>
              <a:rPr sz="2400" i="1" dirty="0" smtClean="0">
                <a:latin typeface="+mn-lt"/>
              </a:rPr>
              <a:t>This enables the entire system to be asynchronous</a:t>
            </a:r>
          </a:p>
          <a:p>
            <a:pPr algn="just"/>
            <a:endParaRPr sz="2400" i="1" dirty="0" smtClean="0">
              <a:latin typeface="+mn-lt"/>
              <a:cs typeface="Arial" charset="0"/>
            </a:endParaRPr>
          </a:p>
          <a:p>
            <a:pPr algn="just"/>
            <a:r>
              <a:rPr sz="2400" dirty="0" smtClean="0">
                <a:latin typeface="+mn-lt"/>
                <a:cs typeface="Arial" charset="0"/>
              </a:rPr>
              <a:t>In Java the </a:t>
            </a:r>
            <a:r>
              <a:rPr sz="2400" b="1" dirty="0" err="1" smtClean="0">
                <a:latin typeface="+mn-lt"/>
                <a:cs typeface="Arial" charset="0"/>
              </a:rPr>
              <a:t>java.lang.Thread</a:t>
            </a:r>
            <a:r>
              <a:rPr sz="2400" dirty="0" smtClean="0">
                <a:latin typeface="+mn-lt"/>
                <a:cs typeface="Arial" charset="0"/>
              </a:rPr>
              <a:t> class is used to create thread-based code, imported into all Java applications by default</a:t>
            </a:r>
          </a:p>
        </p:txBody>
      </p:sp>
      <p:sp>
        <p:nvSpPr>
          <p:cNvPr id="149507" name="Rectangle 2"/>
          <p:cNvSpPr>
            <a:spLocks noGrp="1"/>
          </p:cNvSpPr>
          <p:nvPr>
            <p:ph type="title"/>
          </p:nvPr>
        </p:nvSpPr>
        <p:spPr>
          <a:xfrm>
            <a:off x="152400" y="152400"/>
            <a:ext cx="7564438" cy="914400"/>
          </a:xfrm>
        </p:spPr>
        <p:txBody>
          <a:bodyPr>
            <a:spAutoFit/>
          </a:bodyPr>
          <a:lstStyle/>
          <a:p>
            <a:r>
              <a:rPr dirty="0" smtClean="0">
                <a:cs typeface="Arial" charset="0"/>
              </a:rPr>
              <a:t>Java’s Multithreading Model</a:t>
            </a:r>
            <a:endParaRPr lang="en-GB" dirty="0" smtClean="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p:cNvSpPr>
          <p:nvPr>
            <p:ph idx="1"/>
          </p:nvPr>
        </p:nvSpPr>
        <p:spPr>
          <a:xfrm>
            <a:off x="381000" y="1066800"/>
            <a:ext cx="8229600" cy="5334000"/>
          </a:xfrm>
        </p:spPr>
        <p:txBody>
          <a:bodyPr/>
          <a:lstStyle/>
          <a:p>
            <a:r>
              <a:rPr sz="2400" dirty="0" smtClean="0">
                <a:latin typeface="+mn-lt"/>
                <a:cs typeface="Arial" charset="0"/>
              </a:rPr>
              <a:t>Java’s multithreading feature is built into the </a:t>
            </a:r>
            <a:r>
              <a:rPr sz="2400" b="1" dirty="0" smtClean="0">
                <a:latin typeface="+mn-lt"/>
                <a:cs typeface="Arial" charset="0"/>
              </a:rPr>
              <a:t>Thread</a:t>
            </a:r>
            <a:r>
              <a:rPr sz="2400" dirty="0" smtClean="0">
                <a:latin typeface="+mn-lt"/>
                <a:cs typeface="Arial" charset="0"/>
              </a:rPr>
              <a:t> class</a:t>
            </a:r>
          </a:p>
          <a:p>
            <a:endParaRPr sz="1000" dirty="0" smtClean="0">
              <a:latin typeface="+mn-lt"/>
              <a:cs typeface="Arial" charset="0"/>
            </a:endParaRPr>
          </a:p>
          <a:p>
            <a:r>
              <a:rPr sz="2400" dirty="0" smtClean="0">
                <a:latin typeface="+mn-lt"/>
                <a:cs typeface="Arial" charset="0"/>
              </a:rPr>
              <a:t>The </a:t>
            </a:r>
            <a:r>
              <a:rPr sz="2400" b="1" dirty="0" smtClean="0">
                <a:latin typeface="+mn-lt"/>
                <a:cs typeface="Arial" charset="0"/>
              </a:rPr>
              <a:t>Thread</a:t>
            </a:r>
            <a:r>
              <a:rPr sz="2400" dirty="0" smtClean="0">
                <a:latin typeface="+mn-lt"/>
                <a:cs typeface="Arial" charset="0"/>
              </a:rPr>
              <a:t> class has two primary thread control methods: </a:t>
            </a:r>
          </a:p>
          <a:p>
            <a:pPr lvl="2">
              <a:buFont typeface="Arial" charset="0"/>
              <a:buNone/>
            </a:pPr>
            <a:r>
              <a:rPr sz="2400" b="1" dirty="0" smtClean="0">
                <a:latin typeface="+mn-lt"/>
              </a:rPr>
              <a:t>public void start() - </a:t>
            </a:r>
            <a:r>
              <a:rPr sz="2400" dirty="0" smtClean="0">
                <a:latin typeface="+mn-lt"/>
              </a:rPr>
              <a:t>The </a:t>
            </a:r>
            <a:r>
              <a:rPr sz="2400" b="1" dirty="0" smtClean="0">
                <a:latin typeface="+mn-lt"/>
              </a:rPr>
              <a:t>start()</a:t>
            </a:r>
            <a:r>
              <a:rPr sz="2400" dirty="0" smtClean="0">
                <a:latin typeface="+mn-lt"/>
              </a:rPr>
              <a:t> method starts a thread execution</a:t>
            </a:r>
            <a:endParaRPr sz="2400" b="1" dirty="0" smtClean="0">
              <a:latin typeface="+mn-lt"/>
            </a:endParaRPr>
          </a:p>
          <a:p>
            <a:pPr lvl="2">
              <a:buFont typeface="Arial" charset="0"/>
              <a:buNone/>
            </a:pPr>
            <a:r>
              <a:rPr sz="2400" b="1" dirty="0" smtClean="0">
                <a:latin typeface="+mn-lt"/>
              </a:rPr>
              <a:t>public void run() </a:t>
            </a:r>
            <a:r>
              <a:rPr sz="2400" dirty="0" smtClean="0">
                <a:latin typeface="+mn-lt"/>
              </a:rPr>
              <a:t>- The </a:t>
            </a:r>
            <a:r>
              <a:rPr sz="2400" b="1" dirty="0" smtClean="0">
                <a:latin typeface="+mn-lt"/>
              </a:rPr>
              <a:t>run()</a:t>
            </a:r>
            <a:r>
              <a:rPr sz="2400" dirty="0" smtClean="0">
                <a:latin typeface="+mn-lt"/>
              </a:rPr>
              <a:t> method actually performs the work of the thread and is the entry point for the thread</a:t>
            </a:r>
            <a:endParaRPr sz="2400" b="1" dirty="0" smtClean="0">
              <a:latin typeface="+mn-lt"/>
            </a:endParaRPr>
          </a:p>
          <a:p>
            <a:r>
              <a:rPr sz="2400" dirty="0" smtClean="0">
                <a:latin typeface="+mn-lt"/>
                <a:cs typeface="Arial" charset="0"/>
              </a:rPr>
              <a:t>The thread </a:t>
            </a:r>
            <a:r>
              <a:rPr sz="2400" i="1" dirty="0" smtClean="0">
                <a:latin typeface="+mn-lt"/>
                <a:cs typeface="Arial" charset="0"/>
              </a:rPr>
              <a:t>dies</a:t>
            </a:r>
            <a:r>
              <a:rPr sz="2400" dirty="0" smtClean="0">
                <a:latin typeface="+mn-lt"/>
                <a:cs typeface="Arial" charset="0"/>
              </a:rPr>
              <a:t> when the </a:t>
            </a:r>
            <a:r>
              <a:rPr sz="2400" b="1" dirty="0" smtClean="0">
                <a:latin typeface="+mn-lt"/>
                <a:cs typeface="Arial" charset="0"/>
              </a:rPr>
              <a:t>run( )</a:t>
            </a:r>
            <a:r>
              <a:rPr sz="2400" dirty="0" smtClean="0">
                <a:latin typeface="+mn-lt"/>
                <a:cs typeface="Arial" charset="0"/>
              </a:rPr>
              <a:t> method terminates</a:t>
            </a:r>
          </a:p>
          <a:p>
            <a:r>
              <a:rPr sz="2400" dirty="0" smtClean="0">
                <a:latin typeface="+mn-lt"/>
                <a:cs typeface="Arial" charset="0"/>
              </a:rPr>
              <a:t>You never call </a:t>
            </a:r>
            <a:r>
              <a:rPr sz="2400" b="1" dirty="0" smtClean="0">
                <a:latin typeface="+mn-lt"/>
                <a:cs typeface="Arial" charset="0"/>
              </a:rPr>
              <a:t>run( )</a:t>
            </a:r>
            <a:r>
              <a:rPr sz="2400" dirty="0" smtClean="0">
                <a:latin typeface="+mn-lt"/>
                <a:cs typeface="Arial" charset="0"/>
              </a:rPr>
              <a:t> explicitly</a:t>
            </a:r>
          </a:p>
          <a:p>
            <a:r>
              <a:rPr sz="2400" dirty="0" smtClean="0">
                <a:latin typeface="+mn-lt"/>
                <a:cs typeface="Arial" charset="0"/>
              </a:rPr>
              <a:t>The </a:t>
            </a:r>
            <a:r>
              <a:rPr sz="2400" b="1" dirty="0" smtClean="0">
                <a:latin typeface="+mn-lt"/>
                <a:cs typeface="Arial" charset="0"/>
              </a:rPr>
              <a:t>start( )</a:t>
            </a:r>
            <a:r>
              <a:rPr sz="2400" dirty="0" smtClean="0">
                <a:latin typeface="+mn-lt"/>
                <a:cs typeface="Arial" charset="0"/>
              </a:rPr>
              <a:t> method called on a thread automatically  initiates a call to the thread’s </a:t>
            </a:r>
            <a:r>
              <a:rPr sz="2400" b="1" dirty="0" smtClean="0">
                <a:latin typeface="+mn-lt"/>
                <a:cs typeface="Arial" charset="0"/>
              </a:rPr>
              <a:t>run( )</a:t>
            </a:r>
            <a:r>
              <a:rPr sz="2400" dirty="0" smtClean="0">
                <a:latin typeface="+mn-lt"/>
                <a:cs typeface="Arial" charset="0"/>
              </a:rPr>
              <a:t> method</a:t>
            </a:r>
          </a:p>
        </p:txBody>
      </p:sp>
      <p:sp>
        <p:nvSpPr>
          <p:cNvPr id="150531" name="Rectangle 2"/>
          <p:cNvSpPr>
            <a:spLocks noGrp="1"/>
          </p:cNvSpPr>
          <p:nvPr>
            <p:ph type="title"/>
          </p:nvPr>
        </p:nvSpPr>
        <p:spPr>
          <a:xfrm>
            <a:off x="0" y="228600"/>
            <a:ext cx="7564438" cy="584775"/>
          </a:xfrm>
        </p:spPr>
        <p:txBody>
          <a:bodyPr>
            <a:spAutoFit/>
          </a:bodyPr>
          <a:lstStyle/>
          <a:p>
            <a:r>
              <a:rPr dirty="0" smtClean="0">
                <a:cs typeface="Arial" charset="0"/>
              </a:rPr>
              <a:t>The Thread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1676400" cy="369332"/>
          </a:xfrm>
          <a:prstGeom prst="rect">
            <a:avLst/>
          </a:prstGeom>
          <a:noFill/>
        </p:spPr>
        <p:txBody>
          <a:bodyPr wrap="square" rtlCol="0">
            <a:spAutoFit/>
          </a:bodyPr>
          <a:lstStyle/>
          <a:p>
            <a:pPr algn="ctr"/>
            <a:r>
              <a:rPr lang="en-US" dirty="0" smtClean="0">
                <a:solidFill>
                  <a:srgbClr val="FF0000"/>
                </a:solidFill>
              </a:rPr>
              <a:t>New</a:t>
            </a:r>
            <a:r>
              <a:rPr lang="en-US" b="1" dirty="0" smtClean="0">
                <a:solidFill>
                  <a:srgbClr val="FF0000"/>
                </a:solidFill>
              </a:rPr>
              <a:t> </a:t>
            </a:r>
            <a:r>
              <a:rPr lang="en-US" dirty="0" smtClean="0"/>
              <a:t>Thread</a:t>
            </a:r>
            <a:endParaRPr lang="en-US" dirty="0"/>
          </a:p>
        </p:txBody>
      </p:sp>
      <p:cxnSp>
        <p:nvCxnSpPr>
          <p:cNvPr id="3" name="Straight Arrow Connector 2"/>
          <p:cNvCxnSpPr/>
          <p:nvPr/>
        </p:nvCxnSpPr>
        <p:spPr>
          <a:xfrm rot="5400000">
            <a:off x="1219994" y="2513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Picture 3" descr="C:\Program Files\Microsoft Office\MEDIA\OFFICE12\Lines\BD14710_.gif"/>
          <p:cNvPicPr/>
          <p:nvPr/>
        </p:nvPicPr>
        <p:blipFill>
          <a:blip r:embed="rId3" cstate="print"/>
          <a:srcRect/>
          <a:stretch>
            <a:fillRect/>
          </a:stretch>
        </p:blipFill>
        <p:spPr bwMode="auto">
          <a:xfrm flipV="1">
            <a:off x="838200" y="1295400"/>
            <a:ext cx="1457325" cy="885825"/>
          </a:xfrm>
          <a:prstGeom prst="rect">
            <a:avLst/>
          </a:prstGeom>
          <a:noFill/>
          <a:ln w="9525">
            <a:noFill/>
            <a:miter lim="800000"/>
            <a:headEnd/>
            <a:tailEnd/>
          </a:ln>
          <a:scene3d>
            <a:camera prst="orthographicFront"/>
            <a:lightRig rig="threePt" dir="t">
              <a:rot lat="0" lon="0" rev="1800000"/>
            </a:lightRig>
          </a:scene3d>
          <a:sp3d extrusionH="6350" contourW="12700">
            <a:bevelT w="12700" h="63500"/>
            <a:bevelB w="12700"/>
            <a:extrusionClr>
              <a:srgbClr val="FF0000"/>
            </a:extrusionClr>
            <a:contourClr>
              <a:schemeClr val="tx2">
                <a:lumMod val="60000"/>
                <a:lumOff val="40000"/>
              </a:schemeClr>
            </a:contourClr>
          </a:sp3d>
        </p:spPr>
      </p:pic>
      <p:sp>
        <p:nvSpPr>
          <p:cNvPr id="5" name="Oval 4"/>
          <p:cNvSpPr/>
          <p:nvPr/>
        </p:nvSpPr>
        <p:spPr>
          <a:xfrm>
            <a:off x="685800" y="2819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r>
              <a:rPr lang="en-US" dirty="0" err="1" smtClean="0">
                <a:solidFill>
                  <a:srgbClr val="FF0000"/>
                </a:solidFill>
              </a:rPr>
              <a:t>Runnable</a:t>
            </a:r>
            <a:endParaRPr lang="en-US" dirty="0">
              <a:solidFill>
                <a:srgbClr val="FF0000"/>
              </a:solidFill>
            </a:endParaRPr>
          </a:p>
        </p:txBody>
      </p:sp>
      <p:sp>
        <p:nvSpPr>
          <p:cNvPr id="6" name="TextBox 5"/>
          <p:cNvSpPr txBox="1"/>
          <p:nvPr/>
        </p:nvSpPr>
        <p:spPr>
          <a:xfrm>
            <a:off x="533400" y="3886200"/>
            <a:ext cx="2057400" cy="307777"/>
          </a:xfrm>
          <a:prstGeom prst="rect">
            <a:avLst/>
          </a:prstGeom>
          <a:noFill/>
        </p:spPr>
        <p:txBody>
          <a:bodyPr wrap="square" rtlCol="0">
            <a:spAutoFit/>
          </a:bodyPr>
          <a:lstStyle/>
          <a:p>
            <a:pPr algn="ctr"/>
            <a:r>
              <a:rPr lang="en-US" sz="1400" dirty="0" smtClean="0"/>
              <a:t>Thread Scheduled</a:t>
            </a:r>
            <a:endParaRPr lang="en-US" sz="1400" dirty="0"/>
          </a:p>
        </p:txBody>
      </p:sp>
      <p:sp>
        <p:nvSpPr>
          <p:cNvPr id="8" name="Oval 7"/>
          <p:cNvSpPr/>
          <p:nvPr/>
        </p:nvSpPr>
        <p:spPr>
          <a:xfrm>
            <a:off x="685800" y="4343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rgbClr val="FF0000"/>
                </a:solidFill>
              </a:rPr>
              <a:t>   Running</a:t>
            </a:r>
            <a:endParaRPr lang="en-US" dirty="0">
              <a:solidFill>
                <a:srgbClr val="FF0000"/>
              </a:solidFill>
            </a:endParaRPr>
          </a:p>
        </p:txBody>
      </p:sp>
      <p:sp>
        <p:nvSpPr>
          <p:cNvPr id="9" name="TextBox 8"/>
          <p:cNvSpPr txBox="1"/>
          <p:nvPr/>
        </p:nvSpPr>
        <p:spPr>
          <a:xfrm>
            <a:off x="914400" y="2362200"/>
            <a:ext cx="1219200" cy="307777"/>
          </a:xfrm>
          <a:prstGeom prst="rect">
            <a:avLst/>
          </a:prstGeom>
          <a:noFill/>
        </p:spPr>
        <p:txBody>
          <a:bodyPr wrap="square" rtlCol="0">
            <a:spAutoFit/>
          </a:bodyPr>
          <a:lstStyle/>
          <a:p>
            <a:pPr algn="ctr"/>
            <a:r>
              <a:rPr lang="en-US" sz="1400" dirty="0" smtClean="0"/>
              <a:t>Start</a:t>
            </a:r>
            <a:endParaRPr lang="en-US" sz="1400" dirty="0"/>
          </a:p>
        </p:txBody>
      </p:sp>
      <p:cxnSp>
        <p:nvCxnSpPr>
          <p:cNvPr id="11" name="Straight Arrow Connector 10"/>
          <p:cNvCxnSpPr/>
          <p:nvPr/>
        </p:nvCxnSpPr>
        <p:spPr>
          <a:xfrm rot="5400000">
            <a:off x="1219994" y="4037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4800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953000"/>
            <a:ext cx="2057400" cy="307777"/>
          </a:xfrm>
          <a:prstGeom prst="rect">
            <a:avLst/>
          </a:prstGeom>
          <a:noFill/>
        </p:spPr>
        <p:txBody>
          <a:bodyPr wrap="square" rtlCol="0">
            <a:spAutoFit/>
          </a:bodyPr>
          <a:lstStyle/>
          <a:p>
            <a:pPr algn="ctr"/>
            <a:r>
              <a:rPr lang="en-US" sz="1400" dirty="0" smtClean="0"/>
              <a:t>Sleep</a:t>
            </a:r>
            <a:endParaRPr lang="en-US" sz="1400" dirty="0"/>
          </a:p>
        </p:txBody>
      </p:sp>
      <p:sp>
        <p:nvSpPr>
          <p:cNvPr id="14" name="Rectangle 13"/>
          <p:cNvSpPr/>
          <p:nvPr/>
        </p:nvSpPr>
        <p:spPr>
          <a:xfrm>
            <a:off x="4800600" y="4114800"/>
            <a:ext cx="3505200" cy="1600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Not </a:t>
            </a:r>
            <a:r>
              <a:rPr lang="en-US" dirty="0" err="1" smtClean="0">
                <a:solidFill>
                  <a:srgbClr val="FF0000"/>
                </a:solidFill>
              </a:rPr>
              <a:t>Runnable</a:t>
            </a:r>
            <a:r>
              <a:rPr lang="en-US" dirty="0" smtClean="0">
                <a:solidFill>
                  <a:srgbClr val="FF0000"/>
                </a:solidFill>
              </a:rPr>
              <a:t> </a:t>
            </a:r>
            <a:endParaRPr lang="en-US" dirty="0">
              <a:solidFill>
                <a:srgbClr val="FF0000"/>
              </a:solidFill>
            </a:endParaRPr>
          </a:p>
        </p:txBody>
      </p:sp>
      <p:cxnSp>
        <p:nvCxnSpPr>
          <p:cNvPr id="15" name="Shape 14"/>
          <p:cNvCxnSpPr>
            <a:stCxn id="14" idx="0"/>
          </p:cNvCxnSpPr>
          <p:nvPr/>
        </p:nvCxnSpPr>
        <p:spPr>
          <a:xfrm rot="16200000" flipV="1">
            <a:off x="4076700" y="1638300"/>
            <a:ext cx="838200" cy="411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4200" y="2819400"/>
            <a:ext cx="2743200" cy="307777"/>
          </a:xfrm>
          <a:prstGeom prst="rect">
            <a:avLst/>
          </a:prstGeom>
          <a:noFill/>
        </p:spPr>
        <p:txBody>
          <a:bodyPr wrap="square" rtlCol="0">
            <a:spAutoFit/>
          </a:bodyPr>
          <a:lstStyle/>
          <a:p>
            <a:pPr algn="ctr"/>
            <a:r>
              <a:rPr lang="en-US" sz="1400" dirty="0" smtClean="0"/>
              <a:t>Leaving “</a:t>
            </a:r>
            <a:r>
              <a:rPr lang="en-US" sz="1400" dirty="0" smtClean="0">
                <a:solidFill>
                  <a:srgbClr val="FF0000"/>
                </a:solidFill>
              </a:rPr>
              <a:t>Not </a:t>
            </a:r>
            <a:r>
              <a:rPr lang="en-US" sz="1400" dirty="0" err="1" smtClean="0">
                <a:solidFill>
                  <a:srgbClr val="FF0000"/>
                </a:solidFill>
              </a:rPr>
              <a:t>Runnable</a:t>
            </a:r>
            <a:r>
              <a:rPr lang="en-US" sz="1400" dirty="0" smtClean="0"/>
              <a:t>” State</a:t>
            </a:r>
            <a:endParaRPr lang="en-US" sz="1400" dirty="0"/>
          </a:p>
        </p:txBody>
      </p:sp>
      <p:sp>
        <p:nvSpPr>
          <p:cNvPr id="18" name="TextBox 17"/>
          <p:cNvSpPr txBox="1"/>
          <p:nvPr/>
        </p:nvSpPr>
        <p:spPr>
          <a:xfrm>
            <a:off x="533400" y="5410200"/>
            <a:ext cx="2057400" cy="307777"/>
          </a:xfrm>
          <a:prstGeom prst="rect">
            <a:avLst/>
          </a:prstGeom>
          <a:noFill/>
        </p:spPr>
        <p:txBody>
          <a:bodyPr wrap="square" rtlCol="0">
            <a:spAutoFit/>
          </a:bodyPr>
          <a:lstStyle/>
          <a:p>
            <a:pPr algn="ctr"/>
            <a:r>
              <a:rPr lang="en-US" sz="1400" dirty="0" smtClean="0"/>
              <a:t>Terminated</a:t>
            </a:r>
            <a:endParaRPr lang="en-US" sz="1400" dirty="0"/>
          </a:p>
        </p:txBody>
      </p:sp>
      <p:cxnSp>
        <p:nvCxnSpPr>
          <p:cNvPr id="19" name="Straight Arrow Connector 18"/>
          <p:cNvCxnSpPr>
            <a:stCxn id="8" idx="4"/>
            <a:endCxn id="20" idx="0"/>
          </p:cNvCxnSpPr>
          <p:nvPr/>
        </p:nvCxnSpPr>
        <p:spPr>
          <a:xfrm rot="5400000">
            <a:off x="1295400" y="5524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7912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rPr>
              <a:t>Dead</a:t>
            </a:r>
          </a:p>
        </p:txBody>
      </p:sp>
      <p:sp>
        <p:nvSpPr>
          <p:cNvPr id="27" name="TextBox 26"/>
          <p:cNvSpPr txBox="1"/>
          <p:nvPr/>
        </p:nvSpPr>
        <p:spPr>
          <a:xfrm>
            <a:off x="381000" y="261611"/>
            <a:ext cx="5029200" cy="523220"/>
          </a:xfrm>
          <a:prstGeom prst="rect">
            <a:avLst/>
          </a:prstGeom>
          <a:noFill/>
        </p:spPr>
        <p:txBody>
          <a:bodyPr wrap="square" rtlCol="0">
            <a:spAutoFit/>
          </a:bodyPr>
          <a:lstStyle/>
          <a:p>
            <a:pPr algn="ctr"/>
            <a:r>
              <a:rPr lang="en-US" sz="2800" b="1" dirty="0" smtClean="0"/>
              <a:t>Different </a:t>
            </a:r>
            <a:r>
              <a:rPr lang="en-US" sz="2800" b="1" dirty="0"/>
              <a:t>States of a Thread</a:t>
            </a:r>
          </a:p>
        </p:txBody>
      </p:sp>
      <p:pic>
        <p:nvPicPr>
          <p:cNvPr id="21" name="Picture 20" descr="sleep.jpg"/>
          <p:cNvPicPr>
            <a:picLocks noChangeAspect="1"/>
          </p:cNvPicPr>
          <p:nvPr/>
        </p:nvPicPr>
        <p:blipFill>
          <a:blip r:embed="rId4" cstate="print"/>
          <a:stretch>
            <a:fillRect/>
          </a:stretch>
        </p:blipFill>
        <p:spPr>
          <a:xfrm>
            <a:off x="5791200" y="4419600"/>
            <a:ext cx="1423412" cy="793750"/>
          </a:xfrm>
          <a:prstGeom prst="rect">
            <a:avLst/>
          </a:prstGeom>
        </p:spPr>
      </p:pic>
      <p:pic>
        <p:nvPicPr>
          <p:cNvPr id="22" name="Picture 21" descr="running-icon.png"/>
          <p:cNvPicPr>
            <a:picLocks noChangeAspect="1"/>
          </p:cNvPicPr>
          <p:nvPr/>
        </p:nvPicPr>
        <p:blipFill>
          <a:blip r:embed="rId5" cstate="print"/>
          <a:stretch>
            <a:fillRect/>
          </a:stretch>
        </p:blipFill>
        <p:spPr>
          <a:xfrm>
            <a:off x="685800" y="4495800"/>
            <a:ext cx="533400" cy="609600"/>
          </a:xfrm>
          <a:prstGeom prst="rect">
            <a:avLst/>
          </a:prstGeom>
        </p:spPr>
      </p:pic>
      <p:pic>
        <p:nvPicPr>
          <p:cNvPr id="23" name="Picture 22" descr="dead-png.png"/>
          <p:cNvPicPr>
            <a:picLocks noChangeAspect="1"/>
          </p:cNvPicPr>
          <p:nvPr/>
        </p:nvPicPr>
        <p:blipFill>
          <a:blip r:embed="rId6" cstate="print"/>
          <a:stretch>
            <a:fillRect/>
          </a:stretch>
        </p:blipFill>
        <p:spPr>
          <a:xfrm>
            <a:off x="609600" y="5943600"/>
            <a:ext cx="914400" cy="685800"/>
          </a:xfrm>
          <a:prstGeom prst="rect">
            <a:avLst/>
          </a:prstGeom>
        </p:spPr>
      </p:pic>
      <p:pic>
        <p:nvPicPr>
          <p:cNvPr id="24" name="Picture 23" descr="start-png.png"/>
          <p:cNvPicPr>
            <a:picLocks noChangeAspect="1"/>
          </p:cNvPicPr>
          <p:nvPr/>
        </p:nvPicPr>
        <p:blipFill>
          <a:blip r:embed="rId7" cstate="print"/>
          <a:stretch>
            <a:fillRect/>
          </a:stretch>
        </p:blipFill>
        <p:spPr>
          <a:xfrm>
            <a:off x="838200" y="2286000"/>
            <a:ext cx="457200" cy="457200"/>
          </a:xfrm>
          <a:prstGeom prst="rect">
            <a:avLst/>
          </a:prstGeom>
        </p:spPr>
      </p:pic>
      <p:pic>
        <p:nvPicPr>
          <p:cNvPr id="26" name="Picture 25" descr="runner-start.jpg"/>
          <p:cNvPicPr>
            <a:picLocks noChangeAspect="1"/>
          </p:cNvPicPr>
          <p:nvPr/>
        </p:nvPicPr>
        <p:blipFill>
          <a:blip r:embed="rId8" cstate="print"/>
          <a:stretch>
            <a:fillRect/>
          </a:stretch>
        </p:blipFill>
        <p:spPr>
          <a:xfrm>
            <a:off x="1066800" y="2895600"/>
            <a:ext cx="914400" cy="551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20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bg/>
                                          </p:spTgt>
                                        </p:tgtEl>
                                        <p:attrNameLst>
                                          <p:attrName>style.visibility</p:attrName>
                                        </p:attrNameLst>
                                      </p:cBhvr>
                                      <p:to>
                                        <p:strVal val="visible"/>
                                      </p:to>
                                    </p:set>
                                    <p:animEffect transition="in" filter="wipe(left)">
                                      <p:cBhvr>
                                        <p:cTn id="21" dur="1000"/>
                                        <p:tgtEl>
                                          <p:spTgt spid="5">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1000"/>
                                        <p:tgtEl>
                                          <p:spTgt spid="5">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2000"/>
                                        <p:tgtEl>
                                          <p:spTgt spid="6">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00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000"/>
                                        <p:tgtEl>
                                          <p:spTgt spid="8">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0-#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fade">
                                      <p:cBhvr>
                                        <p:cTn id="54" dur="2000"/>
                                        <p:tgtEl>
                                          <p:spTgt spid="13">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bg/>
                                          </p:spTgt>
                                        </p:tgtEl>
                                        <p:attrNameLst>
                                          <p:attrName>style.visibility</p:attrName>
                                        </p:attrNameLst>
                                      </p:cBhvr>
                                      <p:to>
                                        <p:strVal val="visible"/>
                                      </p:to>
                                    </p:set>
                                    <p:animEffect transition="in" filter="fade">
                                      <p:cBhvr>
                                        <p:cTn id="57" dur="2000"/>
                                        <p:tgtEl>
                                          <p:spTgt spid="14">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xEl>
                                              <p:pRg st="3" end="3"/>
                                            </p:txEl>
                                          </p:spTgt>
                                        </p:tgtEl>
                                        <p:attrNameLst>
                                          <p:attrName>style.visibility</p:attrName>
                                        </p:attrNameLst>
                                      </p:cBhvr>
                                      <p:to>
                                        <p:strVal val="visible"/>
                                      </p:to>
                                    </p:set>
                                    <p:animEffect transition="in" filter="fade">
                                      <p:cBhvr>
                                        <p:cTn id="60" dur="2000"/>
                                        <p:tgtEl>
                                          <p:spTgt spid="14">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2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fade">
                                      <p:cBhvr>
                                        <p:cTn id="72" dur="2000"/>
                                        <p:tgtEl>
                                          <p:spTgt spid="1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1000" fill="hold"/>
                                        <p:tgtEl>
                                          <p:spTgt spid="19"/>
                                        </p:tgtEl>
                                        <p:attrNameLst>
                                          <p:attrName>ppt_x</p:attrName>
                                        </p:attrNameLst>
                                      </p:cBhvr>
                                      <p:tavLst>
                                        <p:tav tm="0">
                                          <p:val>
                                            <p:strVal val="#ppt_x"/>
                                          </p:val>
                                        </p:tav>
                                        <p:tav tm="100000">
                                          <p:val>
                                            <p:strVal val="#ppt_x"/>
                                          </p:val>
                                        </p:tav>
                                      </p:tavLst>
                                    </p:anim>
                                    <p:anim calcmode="lin" valueType="num">
                                      <p:cBhvr additive="base">
                                        <p:cTn id="78" dur="1000" fill="hold"/>
                                        <p:tgtEl>
                                          <p:spTgt spid="19"/>
                                        </p:tgtEl>
                                        <p:attrNameLst>
                                          <p:attrName>ppt_y</p:attrName>
                                        </p:attrNameLst>
                                      </p:cBhvr>
                                      <p:tavLst>
                                        <p:tav tm="0">
                                          <p:val>
                                            <p:strVal val="0-#ppt_h/2"/>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18">
                                            <p:txEl>
                                              <p:pRg st="0" end="0"/>
                                            </p:txEl>
                                          </p:spTgt>
                                        </p:tgtEl>
                                        <p:attrNameLst>
                                          <p:attrName>style.visibility</p:attrName>
                                        </p:attrNameLst>
                                      </p:cBhvr>
                                      <p:to>
                                        <p:strVal val="visible"/>
                                      </p:to>
                                    </p:set>
                                    <p:animEffect transition="in" filter="fade">
                                      <p:cBhvr>
                                        <p:cTn id="81" dur="2000"/>
                                        <p:tgtEl>
                                          <p:spTgt spid="18">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bg/>
                                          </p:spTgt>
                                        </p:tgtEl>
                                        <p:attrNameLst>
                                          <p:attrName>style.visibility</p:attrName>
                                        </p:attrNameLst>
                                      </p:cBhvr>
                                      <p:to>
                                        <p:strVal val="visible"/>
                                      </p:to>
                                    </p:set>
                                    <p:animEffect transition="in" filter="fade">
                                      <p:cBhvr>
                                        <p:cTn id="84" dur="2000"/>
                                        <p:tgtEl>
                                          <p:spTgt spid="20">
                                            <p:bg/>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2000"/>
                                        <p:tgtEl>
                                          <p:spTgt spid="20">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8" grpId="0" build="p" animBg="1"/>
      <p:bldP spid="9" grpId="0" build="p"/>
      <p:bldP spid="13" grpId="0" build="p"/>
      <p:bldP spid="14" grpId="0" build="p" animBg="1"/>
      <p:bldP spid="17" grpId="0" build="p"/>
      <p:bldP spid="18" grpId="0" build="p"/>
      <p:bldP spid="20"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p:cNvSpPr>
          <p:nvPr>
            <p:ph idx="1"/>
          </p:nvPr>
        </p:nvSpPr>
        <p:spPr/>
        <p:txBody>
          <a:bodyPr/>
          <a:lstStyle/>
          <a:p>
            <a:pPr algn="just"/>
            <a:r>
              <a:rPr dirty="0" smtClean="0">
                <a:latin typeface="+mn-lt"/>
                <a:cs typeface="Arial" charset="0"/>
              </a:rPr>
              <a:t>When a Java program starts executing:</a:t>
            </a:r>
          </a:p>
          <a:p>
            <a:pPr lvl="1" algn="just"/>
            <a:r>
              <a:rPr dirty="0" smtClean="0">
                <a:latin typeface="+mn-lt"/>
              </a:rPr>
              <a:t>the main thread begins running</a:t>
            </a:r>
          </a:p>
          <a:p>
            <a:pPr lvl="1" algn="just"/>
            <a:r>
              <a:rPr dirty="0" smtClean="0">
                <a:latin typeface="+mn-lt"/>
              </a:rPr>
              <a:t>the main thread is immediately created when </a:t>
            </a:r>
            <a:r>
              <a:rPr b="1" dirty="0" smtClean="0">
                <a:latin typeface="+mn-lt"/>
              </a:rPr>
              <a:t>main()</a:t>
            </a:r>
            <a:r>
              <a:rPr dirty="0" smtClean="0">
                <a:latin typeface="+mn-lt"/>
              </a:rPr>
              <a:t> commences execution</a:t>
            </a:r>
          </a:p>
          <a:p>
            <a:pPr algn="just"/>
            <a:endParaRPr lang="en-US" dirty="0" smtClean="0">
              <a:latin typeface="+mn-lt"/>
              <a:cs typeface="Arial" charset="0"/>
            </a:endParaRPr>
          </a:p>
          <a:p>
            <a:pPr algn="just"/>
            <a:r>
              <a:rPr dirty="0" smtClean="0">
                <a:latin typeface="+mn-lt"/>
                <a:cs typeface="Arial" charset="0"/>
              </a:rPr>
              <a:t>Information about the main or any thread can be accessed by obtaining a reference to the thread using a public, static method in the </a:t>
            </a:r>
            <a:r>
              <a:rPr b="1" dirty="0" smtClean="0">
                <a:latin typeface="+mn-lt"/>
                <a:cs typeface="Arial" charset="0"/>
              </a:rPr>
              <a:t>Thread</a:t>
            </a:r>
            <a:r>
              <a:rPr dirty="0" smtClean="0">
                <a:latin typeface="+mn-lt"/>
                <a:cs typeface="Arial" charset="0"/>
              </a:rPr>
              <a:t> class called </a:t>
            </a:r>
            <a:r>
              <a:rPr b="1" dirty="0" err="1" smtClean="0">
                <a:latin typeface="+mn-lt"/>
                <a:cs typeface="Arial" charset="0"/>
              </a:rPr>
              <a:t>currentThread</a:t>
            </a:r>
            <a:r>
              <a:rPr b="1" dirty="0" smtClean="0">
                <a:latin typeface="+mn-lt"/>
                <a:cs typeface="Arial" charset="0"/>
              </a:rPr>
              <a:t>( )</a:t>
            </a:r>
          </a:p>
          <a:p>
            <a:pPr algn="just"/>
            <a:endParaRPr sz="1600" dirty="0" smtClean="0">
              <a:latin typeface="+mn-lt"/>
              <a:cs typeface="Arial" charset="0"/>
            </a:endParaRPr>
          </a:p>
        </p:txBody>
      </p:sp>
      <p:sp>
        <p:nvSpPr>
          <p:cNvPr id="151555" name="Rectangle 2"/>
          <p:cNvSpPr>
            <a:spLocks noGrp="1"/>
          </p:cNvSpPr>
          <p:nvPr>
            <p:ph type="title"/>
          </p:nvPr>
        </p:nvSpPr>
        <p:spPr>
          <a:xfrm>
            <a:off x="152400" y="152400"/>
            <a:ext cx="7564438" cy="584775"/>
          </a:xfrm>
        </p:spPr>
        <p:txBody>
          <a:bodyPr>
            <a:spAutoFit/>
          </a:bodyPr>
          <a:lstStyle/>
          <a:p>
            <a:r>
              <a:rPr dirty="0" smtClean="0">
                <a:cs typeface="Arial" charset="0"/>
              </a:rPr>
              <a:t>The main Thread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idx="1"/>
          </p:nvPr>
        </p:nvSpPr>
        <p:spPr>
          <a:xfrm>
            <a:off x="381000" y="990600"/>
            <a:ext cx="8458200" cy="5715000"/>
          </a:xfrm>
        </p:spPr>
        <p:txBody>
          <a:bodyPr/>
          <a:lstStyle/>
          <a:p>
            <a:pPr>
              <a:lnSpc>
                <a:spcPct val="80000"/>
              </a:lnSpc>
              <a:buFont typeface="Wingdings" pitchFamily="2" charset="2"/>
              <a:buNone/>
            </a:pPr>
            <a:r>
              <a:rPr sz="2000" dirty="0" smtClean="0">
                <a:latin typeface="Courier New" pitchFamily="49" charset="0"/>
                <a:cs typeface="Courier New" pitchFamily="49" charset="0"/>
              </a:rPr>
              <a:t>public class </a:t>
            </a:r>
            <a:r>
              <a:rPr sz="2000" dirty="0" err="1" smtClean="0">
                <a:latin typeface="Courier New" pitchFamily="49" charset="0"/>
                <a:cs typeface="Courier New" pitchFamily="49" charset="0"/>
              </a:rPr>
              <a:t>ThreadInfo</a:t>
            </a:r>
            <a:r>
              <a:rPr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Thread t = </a:t>
            </a:r>
            <a:r>
              <a:rPr lang="en-US" sz="2000" dirty="0" err="1" smtClean="0">
                <a:latin typeface="Courier New" pitchFamily="49" charset="0"/>
                <a:cs typeface="Courier New" pitchFamily="49" charset="0"/>
              </a:rPr>
              <a:t>Thread.currentThread</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("Current Thread :" + t);</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t.setName</a:t>
            </a:r>
            <a:r>
              <a:rPr lang="en-US" sz="2000" dirty="0" smtClean="0">
                <a:latin typeface="Courier New" pitchFamily="49" charset="0"/>
                <a:cs typeface="Courier New" pitchFamily="49" charset="0"/>
              </a:rPr>
              <a:t>("Demo Thread");</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("New name of the thread :"  +  t);</a:t>
            </a:r>
          </a:p>
          <a:p>
            <a:pPr>
              <a:buFont typeface="Wingdings" pitchFamily="2" charset="2"/>
              <a:buNone/>
            </a:pPr>
            <a:r>
              <a:rPr lang="en-US" sz="2000" dirty="0" smtClean="0">
                <a:latin typeface="Courier New" pitchFamily="49" charset="0"/>
                <a:cs typeface="Courier New" pitchFamily="49" charset="0"/>
              </a:rPr>
              <a:t>		try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Thread.sleep</a:t>
            </a:r>
            <a:r>
              <a:rPr lang="en-US" sz="2000" dirty="0" smtClean="0">
                <a:latin typeface="Courier New" pitchFamily="49" charset="0"/>
                <a:cs typeface="Courier New" pitchFamily="49" charset="0"/>
              </a:rPr>
              <a:t>(1000);</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catch (</a:t>
            </a:r>
            <a:r>
              <a:rPr lang="en-US" sz="2000" dirty="0" err="1" smtClean="0">
                <a:latin typeface="Courier New" pitchFamily="49" charset="0"/>
                <a:cs typeface="Courier New" pitchFamily="49" charset="0"/>
              </a:rPr>
              <a:t>InterruptedException</a:t>
            </a:r>
            <a:r>
              <a:rPr lang="en-US" sz="2000" dirty="0" smtClean="0">
                <a:latin typeface="Courier New" pitchFamily="49" charset="0"/>
                <a:cs typeface="Courier New" pitchFamily="49" charset="0"/>
              </a:rPr>
              <a:t> e)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("Main Thread Interrupted");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a:t>
            </a:r>
          </a:p>
          <a:p>
            <a:pPr>
              <a:lnSpc>
                <a:spcPct val="80000"/>
              </a:lnSpc>
              <a:buFont typeface="Wingdings" pitchFamily="2" charset="2"/>
              <a:buNone/>
            </a:pPr>
            <a:endParaRPr sz="1600" b="1" dirty="0" smtClean="0">
              <a:latin typeface="Verdana" pitchFamily="34" charset="0"/>
              <a:cs typeface="Arial" charset="0"/>
            </a:endParaRPr>
          </a:p>
        </p:txBody>
      </p:sp>
      <p:sp>
        <p:nvSpPr>
          <p:cNvPr id="154627" name="Rectangle 2"/>
          <p:cNvSpPr>
            <a:spLocks noGrp="1"/>
          </p:cNvSpPr>
          <p:nvPr>
            <p:ph type="title"/>
          </p:nvPr>
        </p:nvSpPr>
        <p:spPr>
          <a:xfrm>
            <a:off x="152400" y="152400"/>
            <a:ext cx="9140825" cy="615553"/>
          </a:xfrm>
        </p:spPr>
        <p:txBody>
          <a:bodyPr wrap="square">
            <a:spAutoFit/>
          </a:bodyPr>
          <a:lstStyle/>
          <a:p>
            <a:r>
              <a:rPr dirty="0" smtClean="0">
                <a:cs typeface="Arial" charset="0"/>
              </a:rPr>
              <a:t>Obtaining Thread-Specific Information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idx="1"/>
          </p:nvPr>
        </p:nvSpPr>
        <p:spPr>
          <a:xfrm>
            <a:off x="457200" y="914400"/>
            <a:ext cx="8229600" cy="5486400"/>
          </a:xfrm>
        </p:spPr>
        <p:txBody>
          <a:bodyPr/>
          <a:lstStyle/>
          <a:p>
            <a:pPr>
              <a:buFont typeface="Wingdings" pitchFamily="2" charset="2"/>
              <a:buNone/>
            </a:pPr>
            <a:r>
              <a:rPr b="1" dirty="0" smtClean="0">
                <a:latin typeface="Verdana" pitchFamily="34" charset="0"/>
                <a:cs typeface="Arial"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Thread t = </a:t>
            </a:r>
            <a:r>
              <a:rPr sz="2200" dirty="0" err="1" smtClean="0">
                <a:latin typeface="Courier New" pitchFamily="49" charset="0"/>
                <a:cs typeface="Courier New" pitchFamily="49" charset="0"/>
              </a:rPr>
              <a:t>Thread.currentThread</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("Current Thread :" + t);</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t.setName</a:t>
            </a:r>
            <a:r>
              <a:rPr sz="2200" dirty="0" smtClean="0">
                <a:latin typeface="Courier New" pitchFamily="49" charset="0"/>
                <a:cs typeface="Courier New" pitchFamily="49" charset="0"/>
              </a:rPr>
              <a:t>("Demo Thread");</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("New name of the thread :"  +  t);</a:t>
            </a:r>
          </a:p>
          <a:p>
            <a:pPr>
              <a:buFont typeface="Wingdings" pitchFamily="2" charset="2"/>
              <a:buNone/>
            </a:pPr>
            <a:r>
              <a:rPr sz="2200" dirty="0" smtClean="0">
                <a:latin typeface="Courier New" pitchFamily="49" charset="0"/>
                <a:cs typeface="Courier New" pitchFamily="49" charset="0"/>
              </a:rPr>
              <a:t>		try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("Main Thread Interrupted");  </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 }</a:t>
            </a:r>
          </a:p>
          <a:p>
            <a:pPr>
              <a:buFont typeface="Wingdings" pitchFamily="2" charset="2"/>
              <a:buNone/>
            </a:pPr>
            <a:endParaRPr dirty="0" smtClean="0">
              <a:latin typeface="Courier New" pitchFamily="49" charset="0"/>
              <a:cs typeface="Courier New" pitchFamily="49" charset="0"/>
            </a:endParaRPr>
          </a:p>
        </p:txBody>
      </p:sp>
      <p:sp>
        <p:nvSpPr>
          <p:cNvPr id="155651" name="Rectangle 2"/>
          <p:cNvSpPr>
            <a:spLocks noGrp="1"/>
          </p:cNvSpPr>
          <p:nvPr>
            <p:ph type="title"/>
          </p:nvPr>
        </p:nvSpPr>
        <p:spPr>
          <a:xfrm>
            <a:off x="228601" y="228600"/>
            <a:ext cx="8534400" cy="523220"/>
          </a:xfrm>
        </p:spPr>
        <p:txBody>
          <a:bodyPr wrap="square">
            <a:spAutoFit/>
          </a:bodyPr>
          <a:lstStyle/>
          <a:p>
            <a:r>
              <a:rPr sz="2800" dirty="0" smtClean="0">
                <a:cs typeface="Arial" charset="0"/>
              </a:rPr>
              <a:t>Obtaining </a:t>
            </a:r>
            <a:r>
              <a:rPr sz="2800" smtClean="0">
                <a:cs typeface="Arial" charset="0"/>
              </a:rPr>
              <a:t>Thread-Specific Information (Contd.).</a:t>
            </a:r>
            <a:endParaRPr sz="2800" dirty="0" smtClean="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1"/>
          </p:nvPr>
        </p:nvSpPr>
        <p:spPr>
          <a:xfrm>
            <a:off x="381000" y="990600"/>
            <a:ext cx="8229600" cy="5257800"/>
          </a:xfrm>
        </p:spPr>
        <p:txBody>
          <a:bodyPr/>
          <a:lstStyle/>
          <a:p>
            <a:pPr algn="just"/>
            <a:r>
              <a:rPr dirty="0" smtClean="0">
                <a:latin typeface="+mn-lt"/>
                <a:cs typeface="Arial" charset="0"/>
              </a:rPr>
              <a:t>A thread can be created by instantiating an object of type </a:t>
            </a:r>
            <a:r>
              <a:rPr b="1" dirty="0" smtClean="0">
                <a:latin typeface="+mn-lt"/>
                <a:cs typeface="Arial" charset="0"/>
              </a:rPr>
              <a:t>Thread</a:t>
            </a:r>
            <a:r>
              <a:rPr dirty="0" smtClean="0">
                <a:latin typeface="+mn-lt"/>
                <a:cs typeface="Arial" charset="0"/>
              </a:rPr>
              <a:t>. </a:t>
            </a:r>
          </a:p>
          <a:p>
            <a:pPr algn="just"/>
            <a:endParaRPr sz="1000" dirty="0" smtClean="0">
              <a:latin typeface="+mn-lt"/>
              <a:cs typeface="Arial" charset="0"/>
            </a:endParaRPr>
          </a:p>
          <a:p>
            <a:pPr algn="just"/>
            <a:r>
              <a:rPr dirty="0" smtClean="0">
                <a:latin typeface="+mn-lt"/>
                <a:cs typeface="Arial" charset="0"/>
              </a:rPr>
              <a:t>This can be achieved in any of the following two ways :</a:t>
            </a:r>
          </a:p>
          <a:p>
            <a:pPr lvl="1" algn="just"/>
            <a:r>
              <a:rPr sz="2000" dirty="0" smtClean="0">
                <a:latin typeface="+mn-lt"/>
              </a:rPr>
              <a:t>implementing the </a:t>
            </a:r>
            <a:r>
              <a:rPr sz="2000" b="1" dirty="0" err="1" smtClean="0">
                <a:latin typeface="+mn-lt"/>
              </a:rPr>
              <a:t>Runnable</a:t>
            </a:r>
            <a:r>
              <a:rPr sz="2000" b="1" dirty="0" smtClean="0">
                <a:latin typeface="+mn-lt"/>
              </a:rPr>
              <a:t> </a:t>
            </a:r>
            <a:r>
              <a:rPr sz="2000" dirty="0" smtClean="0">
                <a:latin typeface="+mn-lt"/>
              </a:rPr>
              <a:t>interface</a:t>
            </a:r>
          </a:p>
          <a:p>
            <a:pPr lvl="1" algn="just"/>
            <a:r>
              <a:rPr sz="2000" dirty="0" smtClean="0">
                <a:latin typeface="+mn-lt"/>
              </a:rPr>
              <a:t>extending the </a:t>
            </a:r>
            <a:r>
              <a:rPr sz="2000" b="1" dirty="0" smtClean="0">
                <a:latin typeface="+mn-lt"/>
              </a:rPr>
              <a:t>Thread </a:t>
            </a:r>
            <a:r>
              <a:rPr sz="2000" dirty="0" smtClean="0">
                <a:latin typeface="+mn-lt"/>
              </a:rPr>
              <a:t>class</a:t>
            </a:r>
          </a:p>
          <a:p>
            <a:pPr lvl="1" algn="just"/>
            <a:endParaRPr sz="1000" dirty="0" smtClean="0">
              <a:latin typeface="+mn-lt"/>
            </a:endParaRPr>
          </a:p>
          <a:p>
            <a:pPr algn="just"/>
            <a:r>
              <a:rPr b="1" dirty="0" smtClean="0">
                <a:latin typeface="+mn-lt"/>
                <a:cs typeface="Arial" charset="0"/>
              </a:rPr>
              <a:t>Creating Threads – Implementing </a:t>
            </a:r>
            <a:r>
              <a:rPr b="1" dirty="0" err="1" smtClean="0">
                <a:latin typeface="+mn-lt"/>
                <a:cs typeface="Arial" charset="0"/>
              </a:rPr>
              <a:t>Runnable</a:t>
            </a:r>
            <a:endParaRPr b="1" dirty="0" smtClean="0">
              <a:latin typeface="+mn-lt"/>
              <a:cs typeface="Arial" charset="0"/>
            </a:endParaRPr>
          </a:p>
          <a:p>
            <a:pPr lvl="1" algn="just"/>
            <a:r>
              <a:rPr sz="2000" dirty="0" smtClean="0">
                <a:latin typeface="+mn-lt"/>
              </a:rPr>
              <a:t>Create a class, which must implement the </a:t>
            </a:r>
            <a:r>
              <a:rPr sz="2000" b="1" dirty="0" smtClean="0">
                <a:latin typeface="+mn-lt"/>
              </a:rPr>
              <a:t>interface </a:t>
            </a:r>
            <a:r>
              <a:rPr sz="2000" b="1" dirty="0" err="1" smtClean="0">
                <a:latin typeface="+mn-lt"/>
              </a:rPr>
              <a:t>Runnable</a:t>
            </a:r>
            <a:endParaRPr sz="2000" dirty="0" smtClean="0">
              <a:latin typeface="+mn-lt"/>
            </a:endParaRPr>
          </a:p>
          <a:p>
            <a:pPr lvl="1" algn="just"/>
            <a:r>
              <a:rPr sz="2000" dirty="0" smtClean="0">
                <a:latin typeface="+mn-lt"/>
              </a:rPr>
              <a:t>A thread can be constructed on any object that implements the </a:t>
            </a:r>
            <a:r>
              <a:rPr sz="2000" b="1" dirty="0" err="1" smtClean="0">
                <a:latin typeface="+mn-lt"/>
              </a:rPr>
              <a:t>Runnable</a:t>
            </a:r>
            <a:r>
              <a:rPr sz="2000" dirty="0" smtClean="0">
                <a:latin typeface="+mn-lt"/>
              </a:rPr>
              <a:t> interface.</a:t>
            </a:r>
          </a:p>
          <a:p>
            <a:pPr lvl="1" algn="just"/>
            <a:r>
              <a:rPr sz="2000" dirty="0" smtClean="0">
                <a:latin typeface="+mn-lt"/>
              </a:rPr>
              <a:t>To implement </a:t>
            </a:r>
            <a:r>
              <a:rPr sz="2000" b="1" dirty="0" err="1" smtClean="0">
                <a:latin typeface="+mn-lt"/>
              </a:rPr>
              <a:t>Runnable</a:t>
            </a:r>
            <a:r>
              <a:rPr sz="2000" dirty="0" smtClean="0">
                <a:latin typeface="+mn-lt"/>
              </a:rPr>
              <a:t>, a class need implement only a single method called </a:t>
            </a:r>
            <a:r>
              <a:rPr sz="2000" b="1" dirty="0" smtClean="0">
                <a:latin typeface="+mn-lt"/>
              </a:rPr>
              <a:t>run( )</a:t>
            </a:r>
          </a:p>
        </p:txBody>
      </p:sp>
      <p:sp>
        <p:nvSpPr>
          <p:cNvPr id="157699" name="Rectangle 2"/>
          <p:cNvSpPr>
            <a:spLocks noGrp="1"/>
          </p:cNvSpPr>
          <p:nvPr>
            <p:ph type="title"/>
          </p:nvPr>
        </p:nvSpPr>
        <p:spPr>
          <a:xfrm>
            <a:off x="152400" y="152400"/>
            <a:ext cx="7564438" cy="584775"/>
          </a:xfrm>
        </p:spPr>
        <p:txBody>
          <a:bodyPr>
            <a:spAutoFit/>
          </a:bodyPr>
          <a:lstStyle/>
          <a:p>
            <a:r>
              <a:rPr dirty="0" smtClean="0">
                <a:cs typeface="Arial" charset="0"/>
              </a:rPr>
              <a:t>Creating Threads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6"/>
          <p:cNvSpPr>
            <a:spLocks noGrp="1"/>
          </p:cNvSpPr>
          <p:nvPr>
            <p:ph type="ctrTitle"/>
          </p:nvPr>
        </p:nvSpPr>
        <p:spPr/>
        <p:txBody>
          <a:bodyPr>
            <a:spAutoFit/>
          </a:bodyPr>
          <a:lstStyle/>
          <a:p>
            <a:r>
              <a:rPr smtClean="0">
                <a:cs typeface="Arial" charset="0"/>
              </a:rPr>
              <a:t>Agenda</a:t>
            </a:r>
          </a:p>
        </p:txBody>
      </p:sp>
      <p:sp>
        <p:nvSpPr>
          <p:cNvPr id="43" name="Text Placeholder 42"/>
          <p:cNvSpPr>
            <a:spLocks noGrp="1"/>
          </p:cNvSpPr>
          <p:nvPr>
            <p:ph type="body" sz="quarter" idx="10"/>
          </p:nvPr>
        </p:nvSpPr>
        <p:spPr/>
        <p:txBody>
          <a:bodyPr/>
          <a:lstStyle/>
          <a:p>
            <a:r>
              <a:rPr lang="en-US" dirty="0" smtClean="0">
                <a:solidFill>
                  <a:schemeClr val="tx1"/>
                </a:solidFill>
              </a:rPr>
              <a:t>Introduction to Multithreading</a:t>
            </a:r>
            <a:endParaRPr lang="en-US" dirty="0">
              <a:solidFill>
                <a:schemeClr val="tx1"/>
              </a:solidFill>
            </a:endParaRPr>
          </a:p>
        </p:txBody>
      </p:sp>
      <p:sp>
        <p:nvSpPr>
          <p:cNvPr id="44" name="Text Placeholder 43"/>
          <p:cNvSpPr>
            <a:spLocks noGrp="1"/>
          </p:cNvSpPr>
          <p:nvPr>
            <p:ph type="body" sz="quarter" idx="11"/>
          </p:nvPr>
        </p:nvSpPr>
        <p:spPr/>
        <p:txBody>
          <a:bodyPr/>
          <a:lstStyle/>
          <a:p>
            <a:r>
              <a:rPr lang="en-US" dirty="0" smtClean="0">
                <a:solidFill>
                  <a:schemeClr val="tx1"/>
                </a:solidFill>
              </a:rPr>
              <a:t>Java’s Multithreading Model</a:t>
            </a:r>
            <a:endParaRPr lang="en-US" dirty="0">
              <a:solidFill>
                <a:schemeClr val="tx1"/>
              </a:solidFill>
            </a:endParaRPr>
          </a:p>
        </p:txBody>
      </p:sp>
      <p:sp>
        <p:nvSpPr>
          <p:cNvPr id="45" name="Text Placeholder 44"/>
          <p:cNvSpPr>
            <a:spLocks noGrp="1"/>
          </p:cNvSpPr>
          <p:nvPr>
            <p:ph type="body" sz="quarter" idx="12"/>
          </p:nvPr>
        </p:nvSpPr>
        <p:spPr/>
        <p:txBody>
          <a:bodyPr/>
          <a:lstStyle/>
          <a:p>
            <a:r>
              <a:rPr lang="en-US" dirty="0" smtClean="0">
                <a:solidFill>
                  <a:schemeClr val="tx1"/>
                </a:solidFill>
              </a:rPr>
              <a:t>Creating Multiple Threads</a:t>
            </a:r>
            <a:endParaRPr lang="en-US" dirty="0">
              <a:solidFill>
                <a:schemeClr val="tx1"/>
              </a:solidFill>
            </a:endParaRPr>
          </a:p>
        </p:txBody>
      </p:sp>
      <p:sp>
        <p:nvSpPr>
          <p:cNvPr id="46" name="Text Placeholder 45"/>
          <p:cNvSpPr>
            <a:spLocks noGrp="1"/>
          </p:cNvSpPr>
          <p:nvPr>
            <p:ph type="body" sz="quarter" idx="13"/>
          </p:nvPr>
        </p:nvSpPr>
        <p:spPr/>
        <p:txBody>
          <a:bodyPr/>
          <a:lstStyle/>
          <a:p>
            <a:r>
              <a:rPr lang="en-US" dirty="0" smtClean="0">
                <a:solidFill>
                  <a:schemeClr val="tx1"/>
                </a:solidFill>
              </a:rPr>
              <a:t>Thread Control Mechanism</a:t>
            </a:r>
            <a:endParaRPr lang="en-US" dirty="0">
              <a:solidFill>
                <a:schemeClr val="tx1"/>
              </a:solidFill>
            </a:endParaRPr>
          </a:p>
        </p:txBody>
      </p:sp>
      <p:grpSp>
        <p:nvGrpSpPr>
          <p:cNvPr id="137222" name="Group 140"/>
          <p:cNvGrpSpPr>
            <a:grpSpLocks/>
          </p:cNvGrpSpPr>
          <p:nvPr/>
        </p:nvGrpSpPr>
        <p:grpSpPr bwMode="auto">
          <a:xfrm>
            <a:off x="7888288" y="1844675"/>
            <a:ext cx="266700" cy="157163"/>
            <a:chOff x="4176" y="3312"/>
            <a:chExt cx="192" cy="288"/>
          </a:xfrm>
        </p:grpSpPr>
        <p:sp>
          <p:nvSpPr>
            <p:cNvPr id="137247"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8"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9"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37225" name="Group 151"/>
          <p:cNvGrpSpPr>
            <a:grpSpLocks/>
          </p:cNvGrpSpPr>
          <p:nvPr/>
        </p:nvGrpSpPr>
        <p:grpSpPr bwMode="auto">
          <a:xfrm>
            <a:off x="7888288" y="2681288"/>
            <a:ext cx="266700" cy="157162"/>
            <a:chOff x="4176" y="3312"/>
            <a:chExt cx="192" cy="288"/>
          </a:xfrm>
        </p:grpSpPr>
        <p:sp>
          <p:nvSpPr>
            <p:cNvPr id="137239"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0"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1"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37235" name="Group 158"/>
          <p:cNvGrpSpPr>
            <a:grpSpLocks/>
          </p:cNvGrpSpPr>
          <p:nvPr/>
        </p:nvGrpSpPr>
        <p:grpSpPr bwMode="auto">
          <a:xfrm>
            <a:off x="7888288" y="2559535"/>
            <a:ext cx="266700" cy="158084"/>
            <a:chOff x="4176" y="3312"/>
            <a:chExt cx="192" cy="288"/>
          </a:xfrm>
        </p:grpSpPr>
        <p:sp>
          <p:nvSpPr>
            <p:cNvPr id="137236"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7"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8"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grpSp>
        <p:nvGrpSpPr>
          <p:cNvPr id="137230" name="Group 164"/>
          <p:cNvGrpSpPr>
            <a:grpSpLocks/>
          </p:cNvGrpSpPr>
          <p:nvPr/>
        </p:nvGrpSpPr>
        <p:grpSpPr bwMode="auto">
          <a:xfrm>
            <a:off x="7897813" y="3379644"/>
            <a:ext cx="266700" cy="157952"/>
            <a:chOff x="4176" y="3312"/>
            <a:chExt cx="192" cy="288"/>
          </a:xfrm>
        </p:grpSpPr>
        <p:sp>
          <p:nvSpPr>
            <p:cNvPr id="137231" name="Rectangle 165"/>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2" name="Rectangle 166"/>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3" name="Rectangle 167"/>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idx="1"/>
          </p:nvPr>
        </p:nvSpPr>
        <p:spPr>
          <a:xfrm>
            <a:off x="533400" y="990600"/>
            <a:ext cx="8229600" cy="5181600"/>
          </a:xfrm>
        </p:spPr>
        <p:txBody>
          <a:bodyPr/>
          <a:lstStyle/>
          <a:p>
            <a:pPr algn="just">
              <a:buNone/>
            </a:pPr>
            <a:r>
              <a:rPr lang="en-US" sz="2000" dirty="0" smtClean="0">
                <a:latin typeface="+mn-lt"/>
                <a:cs typeface="Arial" charset="0"/>
              </a:rPr>
              <a:t>After defining the class that implements  </a:t>
            </a:r>
            <a:r>
              <a:rPr lang="en-US" sz="2000" dirty="0" err="1" smtClean="0">
                <a:latin typeface="+mn-lt"/>
                <a:cs typeface="Arial" charset="0"/>
              </a:rPr>
              <a:t>Runnable</a:t>
            </a:r>
            <a:r>
              <a:rPr lang="en-US" sz="2000" dirty="0" smtClean="0">
                <a:latin typeface="+mn-lt"/>
                <a:cs typeface="Arial" charset="0"/>
              </a:rPr>
              <a:t>, we have to create an object of type Thread from within the object of that class. This thread will end when run( ) returns or terminates.</a:t>
            </a:r>
          </a:p>
          <a:p>
            <a:pPr algn="just">
              <a:buNone/>
            </a:pPr>
            <a:endParaRPr lang="en-US" sz="2000" dirty="0" smtClean="0">
              <a:latin typeface="+mn-lt"/>
              <a:cs typeface="Arial" charset="0"/>
            </a:endParaRPr>
          </a:p>
          <a:p>
            <a:pPr algn="just">
              <a:buNone/>
            </a:pPr>
            <a:r>
              <a:rPr lang="en-US" sz="2000" dirty="0" smtClean="0">
                <a:latin typeface="+mn-lt"/>
                <a:cs typeface="Arial" charset="0"/>
              </a:rPr>
              <a:t>This is mandatory because a thread object confers multithreaded functionality to the object from which it is created.</a:t>
            </a:r>
          </a:p>
          <a:p>
            <a:pPr algn="just">
              <a:buNone/>
            </a:pPr>
            <a:endParaRPr lang="en-US" sz="2000" dirty="0" smtClean="0">
              <a:latin typeface="+mn-lt"/>
              <a:cs typeface="Arial" charset="0"/>
            </a:endParaRPr>
          </a:p>
          <a:p>
            <a:pPr algn="just">
              <a:buNone/>
            </a:pPr>
            <a:r>
              <a:rPr lang="en-US" sz="2000" dirty="0" smtClean="0">
                <a:latin typeface="+mn-lt"/>
                <a:cs typeface="Arial" charset="0"/>
              </a:rPr>
              <a:t>Therefore, at the moment of thread creation, the thread object must know the reference of the object to which it has to confer multithreaded functionality. This point is borne out by one of the constructors of the Thread class.</a:t>
            </a:r>
          </a:p>
        </p:txBody>
      </p:sp>
      <p:sp>
        <p:nvSpPr>
          <p:cNvPr id="164867" name="Rectangle 2"/>
          <p:cNvSpPr>
            <a:spLocks noGrp="1"/>
          </p:cNvSpPr>
          <p:nvPr>
            <p:ph type="title"/>
          </p:nvPr>
        </p:nvSpPr>
        <p:spPr>
          <a:xfrm>
            <a:off x="152400" y="16329"/>
            <a:ext cx="8759825" cy="609600"/>
          </a:xfrm>
        </p:spPr>
        <p:txBody>
          <a:bodyPr rtlCol="0">
            <a:normAutofit fontScale="90000"/>
          </a:bodyPr>
          <a:lstStyle/>
          <a:p>
            <a:pPr fontAlgn="auto">
              <a:spcAft>
                <a:spcPts val="0"/>
              </a:spcAft>
              <a:defRPr/>
            </a:pPr>
            <a:r>
              <a:rPr dirty="0" smtClean="0"/>
              <a:t>Creating Threads: Implementing </a:t>
            </a:r>
            <a:r>
              <a:rPr dirty="0" err="1" smtClean="0"/>
              <a:t>Runnable</a:t>
            </a:r>
            <a:endParaRPr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idx="1"/>
          </p:nvPr>
        </p:nvSpPr>
        <p:spPr>
          <a:xfrm>
            <a:off x="533400" y="914400"/>
            <a:ext cx="8229600" cy="5410200"/>
          </a:xfrm>
        </p:spPr>
        <p:txBody>
          <a:bodyPr/>
          <a:lstStyle/>
          <a:p>
            <a:pPr algn="just">
              <a:buNone/>
            </a:pPr>
            <a:r>
              <a:rPr lang="en-US" sz="2400" dirty="0" smtClean="0">
                <a:latin typeface="+mn-lt"/>
                <a:cs typeface="Arial" charset="0"/>
              </a:rPr>
              <a:t>The Thread class defines several constructors one of which is:</a:t>
            </a:r>
          </a:p>
          <a:p>
            <a:pPr algn="just">
              <a:buNone/>
            </a:pPr>
            <a:endParaRPr lang="en-US" sz="1000" dirty="0" smtClean="0">
              <a:latin typeface="+mn-lt"/>
              <a:cs typeface="Arial" charset="0"/>
            </a:endParaRPr>
          </a:p>
          <a:p>
            <a:pPr marL="231775" lvl="1" indent="-231775" algn="just">
              <a:buNone/>
            </a:pPr>
            <a:r>
              <a:rPr lang="en-US" sz="2400" b="1" dirty="0" smtClean="0">
                <a:latin typeface="+mn-lt"/>
              </a:rPr>
              <a:t>Thread(</a:t>
            </a:r>
            <a:r>
              <a:rPr lang="en-US" sz="2400" b="1" dirty="0" err="1" smtClean="0">
                <a:latin typeface="+mn-lt"/>
              </a:rPr>
              <a:t>Runnable</a:t>
            </a:r>
            <a:r>
              <a:rPr lang="en-US" sz="2400" b="1" dirty="0" smtClean="0">
                <a:latin typeface="+mn-lt"/>
              </a:rPr>
              <a:t> </a:t>
            </a:r>
            <a:r>
              <a:rPr lang="en-US" sz="2400" b="1" dirty="0" err="1" smtClean="0">
                <a:latin typeface="+mn-lt"/>
              </a:rPr>
              <a:t>threadOb</a:t>
            </a:r>
            <a:r>
              <a:rPr lang="en-US" sz="2400" b="1" dirty="0" smtClean="0">
                <a:latin typeface="+mn-lt"/>
              </a:rPr>
              <a:t>, String </a:t>
            </a:r>
            <a:r>
              <a:rPr lang="en-US" sz="2400" b="1" dirty="0" err="1" smtClean="0">
                <a:latin typeface="+mn-lt"/>
              </a:rPr>
              <a:t>threadName</a:t>
            </a:r>
            <a:r>
              <a:rPr lang="en-US" sz="2400" b="1" dirty="0" smtClean="0">
                <a:latin typeface="+mn-lt"/>
              </a:rPr>
              <a:t>)</a:t>
            </a:r>
          </a:p>
          <a:p>
            <a:pPr algn="just">
              <a:buNone/>
            </a:pPr>
            <a:endParaRPr lang="en-US" sz="1200" dirty="0" smtClean="0">
              <a:latin typeface="+mn-lt"/>
              <a:cs typeface="Arial" charset="0"/>
            </a:endParaRPr>
          </a:p>
          <a:p>
            <a:pPr algn="just">
              <a:buNone/>
            </a:pPr>
            <a:r>
              <a:rPr lang="en-US" sz="2400" dirty="0" smtClean="0">
                <a:latin typeface="+mn-lt"/>
                <a:cs typeface="Arial" charset="0"/>
              </a:rPr>
              <a:t>In this constructor, “</a:t>
            </a:r>
            <a:r>
              <a:rPr lang="en-US" sz="2400" dirty="0" err="1" smtClean="0">
                <a:latin typeface="+mn-lt"/>
                <a:cs typeface="Arial" charset="0"/>
              </a:rPr>
              <a:t>threadOb</a:t>
            </a:r>
            <a:r>
              <a:rPr lang="en-US" sz="2400" dirty="0" smtClean="0">
                <a:latin typeface="+mn-lt"/>
                <a:cs typeface="Arial" charset="0"/>
              </a:rPr>
              <a:t>” </a:t>
            </a:r>
            <a:r>
              <a:rPr lang="en-US" sz="2400" dirty="0" smtClean="0">
                <a:latin typeface="+mn-lt"/>
              </a:rPr>
              <a:t>is an instance of a class implementing the </a:t>
            </a:r>
            <a:r>
              <a:rPr lang="en-US" sz="2400" dirty="0" err="1" smtClean="0">
                <a:latin typeface="+mn-lt"/>
              </a:rPr>
              <a:t>Runnable</a:t>
            </a:r>
            <a:r>
              <a:rPr lang="en-US" sz="2400" dirty="0" smtClean="0">
                <a:latin typeface="+mn-lt"/>
              </a:rPr>
              <a:t> interface and it ensures that the thread is associated with the run( ) method of the object implementing  </a:t>
            </a:r>
            <a:r>
              <a:rPr lang="en-US" sz="2400" dirty="0" err="1" smtClean="0">
                <a:latin typeface="+mn-lt"/>
              </a:rPr>
              <a:t>Runnable</a:t>
            </a:r>
            <a:endParaRPr lang="en-US" sz="2400" dirty="0" smtClean="0">
              <a:latin typeface="+mn-lt"/>
            </a:endParaRPr>
          </a:p>
          <a:p>
            <a:pPr algn="just">
              <a:buNone/>
            </a:pPr>
            <a:endParaRPr lang="en-US" sz="1000" dirty="0" smtClean="0">
              <a:latin typeface="+mn-lt"/>
              <a:cs typeface="Arial" charset="0"/>
            </a:endParaRPr>
          </a:p>
          <a:p>
            <a:pPr algn="just">
              <a:buNone/>
            </a:pPr>
            <a:r>
              <a:rPr lang="en-US" sz="2400" dirty="0" smtClean="0">
                <a:latin typeface="+mn-lt"/>
                <a:cs typeface="Arial" charset="0"/>
              </a:rPr>
              <a:t> When the run() method is called, the thread is believed to be in execution.</a:t>
            </a:r>
          </a:p>
          <a:p>
            <a:pPr algn="just">
              <a:buNone/>
            </a:pPr>
            <a:endParaRPr lang="en-US" sz="1000" dirty="0" smtClean="0">
              <a:latin typeface="+mn-lt"/>
              <a:cs typeface="Arial" charset="0"/>
            </a:endParaRPr>
          </a:p>
          <a:p>
            <a:pPr algn="just">
              <a:buNone/>
            </a:pPr>
            <a:r>
              <a:rPr lang="en-US" dirty="0" smtClean="0">
                <a:cs typeface="Arial" charset="0"/>
              </a:rPr>
              <a:t>String </a:t>
            </a:r>
            <a:r>
              <a:rPr lang="en-US" dirty="0" err="1" smtClean="0">
                <a:cs typeface="Arial" charset="0"/>
              </a:rPr>
              <a:t>threadName</a:t>
            </a:r>
            <a:r>
              <a:rPr lang="en-US" dirty="0" smtClean="0">
                <a:cs typeface="Arial" charset="0"/>
              </a:rPr>
              <a:t> – we associate a name with this thread</a:t>
            </a:r>
            <a:r>
              <a:rPr lang="en-US" sz="2400" dirty="0" smtClean="0">
                <a:latin typeface="+mn-lt"/>
                <a:cs typeface="Arial" charset="0"/>
              </a:rPr>
              <a:t>. </a:t>
            </a:r>
          </a:p>
        </p:txBody>
      </p:sp>
      <p:sp>
        <p:nvSpPr>
          <p:cNvPr id="165891" name="Rectangle 2"/>
          <p:cNvSpPr>
            <a:spLocks noGrp="1"/>
          </p:cNvSpPr>
          <p:nvPr>
            <p:ph type="title"/>
          </p:nvPr>
        </p:nvSpPr>
        <p:spPr>
          <a:xfrm>
            <a:off x="19503" y="152400"/>
            <a:ext cx="9140826" cy="533400"/>
          </a:xfrm>
        </p:spPr>
        <p:txBody>
          <a:bodyPr rtlCol="0">
            <a:noAutofit/>
          </a:bodyPr>
          <a:lstStyle/>
          <a:p>
            <a:pPr fontAlgn="auto">
              <a:spcAft>
                <a:spcPts val="0"/>
              </a:spcAft>
              <a:defRPr/>
            </a:pPr>
            <a:r>
              <a:rPr sz="2800" dirty="0" smtClean="0"/>
              <a:t>Creating Threads: Implementing Runnable (Contd.).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1"/>
          </p:nvPr>
        </p:nvSpPr>
        <p:spPr>
          <a:xfrm>
            <a:off x="533400" y="838200"/>
            <a:ext cx="8305800" cy="5791200"/>
          </a:xfrm>
        </p:spPr>
        <p:txBody>
          <a:bodyPr/>
          <a:lstStyle/>
          <a:p>
            <a:pPr>
              <a:lnSpc>
                <a:spcPct val="90000"/>
              </a:lnSpc>
              <a:buFont typeface="Wingdings" pitchFamily="2" charset="2"/>
              <a:buNone/>
            </a:pPr>
            <a:r>
              <a:rPr sz="1800" dirty="0" smtClean="0">
                <a:latin typeface="Courier New" pitchFamily="49" charset="0"/>
                <a:cs typeface="Courier New" pitchFamily="49" charset="0"/>
              </a:rPr>
              <a:t>public class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Thread t;</a:t>
            </a:r>
          </a:p>
          <a:p>
            <a:pPr>
              <a:lnSpc>
                <a:spcPct val="90000"/>
              </a:lnSpc>
              <a:buFont typeface="Wingdings" pitchFamily="2" charset="2"/>
              <a:buNone/>
            </a:pPr>
            <a:r>
              <a:rP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 = new Thread(this, "Demo1 Thread");</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("Child1 Thread: " + 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is Interrupted");</a:t>
            </a:r>
          </a:p>
          <a:p>
            <a:pPr>
              <a:lnSpc>
                <a:spcPct val="80000"/>
              </a:lnSpc>
              <a:buFont typeface="Wingdings" pitchFamily="2" charset="2"/>
              <a:buNone/>
            </a:pPr>
            <a:r>
              <a:rPr lang="en-US" sz="1800" dirty="0" smtClean="0">
                <a:latin typeface="Courier New" pitchFamily="49" charset="0"/>
                <a:cs typeface="Courier New" pitchFamily="49" charset="0"/>
              </a:rPr>
              <a:t>		}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RIP");</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p>
          <a:p>
            <a:pPr>
              <a:lnSpc>
                <a:spcPct val="90000"/>
              </a:lnSpc>
              <a:buFont typeface="Wingdings" pitchFamily="2" charset="2"/>
              <a:buNone/>
            </a:pPr>
            <a:endParaRPr sz="1800" b="1" dirty="0" smtClean="0">
              <a:latin typeface="Verdana" pitchFamily="34" charset="0"/>
              <a:cs typeface="Arial" charset="0"/>
            </a:endParaRPr>
          </a:p>
        </p:txBody>
      </p:sp>
      <p:sp>
        <p:nvSpPr>
          <p:cNvPr id="167939" name="Rectangle 2"/>
          <p:cNvSpPr>
            <a:spLocks noGrp="1"/>
          </p:cNvSpPr>
          <p:nvPr>
            <p:ph type="title"/>
          </p:nvPr>
        </p:nvSpPr>
        <p:spPr>
          <a:xfrm>
            <a:off x="228600" y="228600"/>
            <a:ext cx="9140825" cy="914400"/>
          </a:xfrm>
        </p:spPr>
        <p:txBody>
          <a:bodyPr rtlCol="0">
            <a:noAutofit/>
          </a:bodyPr>
          <a:lstStyle/>
          <a:p>
            <a:pPr fontAlgn="auto">
              <a:spcAft>
                <a:spcPts val="0"/>
              </a:spcAft>
              <a:defRPr/>
            </a:pPr>
            <a:r>
              <a:rPr sz="2800" dirty="0" smtClean="0"/>
              <a:t>Creating Threads: Implementing </a:t>
            </a:r>
            <a:r>
              <a:rPr sz="2800" dirty="0" err="1" smtClean="0"/>
              <a:t>Runnable</a:t>
            </a:r>
            <a:r>
              <a:rPr sz="2800" dirty="0" smtClean="0"/>
              <a:t> (Contd.).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1"/>
          </p:nvPr>
        </p:nvSpPr>
        <p:spPr>
          <a:xfrm>
            <a:off x="457200" y="914400"/>
            <a:ext cx="8229600" cy="5334000"/>
          </a:xfrm>
        </p:spPr>
        <p:txBody>
          <a:bodyPr/>
          <a:lstStyle/>
          <a:p>
            <a:pPr>
              <a:lnSpc>
                <a:spcPct val="90000"/>
              </a:lnSpc>
              <a:buFont typeface="Wingdings" pitchFamily="2" charset="2"/>
              <a:buNone/>
            </a:pPr>
            <a:r>
              <a:rPr sz="1800" b="1" dirty="0" smtClean="0">
                <a:latin typeface="Verdana" pitchFamily="34" charset="0"/>
                <a:cs typeface="Arial" charset="0"/>
              </a:rPr>
              <a:t>	</a:t>
            </a:r>
          </a:p>
          <a:p>
            <a:pPr>
              <a:lnSpc>
                <a:spcPct val="90000"/>
              </a:lnSpc>
              <a:buNone/>
            </a:pPr>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ThreadImpl</a:t>
            </a:r>
            <a:r>
              <a:rPr lang="en-US" sz="1800"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public static void main(String </a:t>
            </a:r>
            <a:r>
              <a:rPr sz="1800" dirty="0" err="1" smtClean="0">
                <a:latin typeface="Courier New" pitchFamily="49" charset="0"/>
                <a:cs typeface="Courier New" pitchFamily="49" charset="0"/>
              </a:rPr>
              <a:t>args</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new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a:t>
            </a:r>
          </a:p>
          <a:p>
            <a:pPr>
              <a:lnSpc>
                <a:spcPct val="90000"/>
              </a:lnSpc>
              <a:buFont typeface="Wingdings" pitchFamily="2" charset="2"/>
              <a:buNone/>
            </a:pPr>
            <a:endParaRPr sz="1800"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try {</a:t>
            </a:r>
          </a:p>
          <a:p>
            <a:pPr>
              <a:lnSpc>
                <a:spcPct val="90000"/>
              </a:lnSpc>
              <a:buFont typeface="Wingdings" pitchFamily="2" charset="2"/>
              <a:buNone/>
            </a:pPr>
            <a:r>
              <a:rPr sz="1800" dirty="0" smtClean="0">
                <a:latin typeface="Courier New" pitchFamily="49" charset="0"/>
                <a:cs typeface="Courier New" pitchFamily="49" charset="0"/>
              </a:rPr>
              <a:t>		      for(</a:t>
            </a:r>
            <a:r>
              <a:rPr sz="1800" dirty="0" err="1" smtClean="0">
                <a:latin typeface="Courier New" pitchFamily="49" charset="0"/>
                <a:cs typeface="Courier New" pitchFamily="49" charset="0"/>
              </a:rPr>
              <a:t>int</a:t>
            </a: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=5;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&gt;0;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("The Main Thread: " +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Thread.sleep</a:t>
            </a:r>
            <a:r>
              <a:rPr sz="1800" dirty="0" smtClean="0">
                <a:latin typeface="Courier New" pitchFamily="49" charset="0"/>
                <a:cs typeface="Courier New" pitchFamily="49" charset="0"/>
              </a:rPr>
              <a:t>(1000);</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catch (</a:t>
            </a:r>
            <a:r>
              <a:rPr sz="1800" dirty="0" err="1" smtClean="0">
                <a:latin typeface="Courier New" pitchFamily="49" charset="0"/>
                <a:cs typeface="Courier New" pitchFamily="49" charset="0"/>
              </a:rPr>
              <a:t>InterruptedException</a:t>
            </a:r>
            <a:r>
              <a:rPr sz="1800" dirty="0" smtClean="0">
                <a:latin typeface="Courier New" pitchFamily="49" charset="0"/>
                <a:cs typeface="Courier New" pitchFamily="49" charset="0"/>
              </a:rPr>
              <a:t> e)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is Interrupted");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RIP");</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p:txBody>
      </p:sp>
      <p:sp>
        <p:nvSpPr>
          <p:cNvPr id="171011" name="Rectangle 2"/>
          <p:cNvSpPr>
            <a:spLocks noGrp="1"/>
          </p:cNvSpPr>
          <p:nvPr>
            <p:ph type="title"/>
          </p:nvPr>
        </p:nvSpPr>
        <p:spPr>
          <a:xfrm>
            <a:off x="3174" y="152400"/>
            <a:ext cx="9140826" cy="914400"/>
          </a:xfrm>
        </p:spPr>
        <p:txBody>
          <a:bodyPr rtlCol="0">
            <a:noAutofit/>
          </a:bodyPr>
          <a:lstStyle/>
          <a:p>
            <a:pPr fontAlgn="auto">
              <a:spcAft>
                <a:spcPts val="0"/>
              </a:spcAft>
              <a:defRPr/>
            </a:pPr>
            <a:r>
              <a:rPr sz="2800" dirty="0" smtClean="0"/>
              <a:t>Creating Threads: Implementing </a:t>
            </a:r>
            <a:r>
              <a:rPr sz="2800" dirty="0" err="1" smtClean="0"/>
              <a:t>Runnable</a:t>
            </a:r>
            <a:r>
              <a:rPr sz="2800" dirty="0" smtClean="0"/>
              <a:t> (Contd.).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p:cNvSpPr>
          <p:nvPr>
            <p:ph idx="1"/>
          </p:nvPr>
        </p:nvSpPr>
        <p:spPr/>
        <p:txBody>
          <a:bodyPr/>
          <a:lstStyle/>
          <a:p>
            <a:pPr algn="just"/>
            <a:r>
              <a:rPr sz="2400" dirty="0" smtClean="0">
                <a:latin typeface="+mn-lt"/>
                <a:cs typeface="Arial" charset="0"/>
              </a:rPr>
              <a:t>We can also create Threads by </a:t>
            </a:r>
            <a:r>
              <a:rPr sz="2400" dirty="0" smtClean="0">
                <a:solidFill>
                  <a:schemeClr val="accent1"/>
                </a:solidFill>
                <a:latin typeface="+mn-lt"/>
                <a:cs typeface="Arial" charset="0"/>
              </a:rPr>
              <a:t>extending the Thread class:</a:t>
            </a:r>
          </a:p>
          <a:p>
            <a:pPr lvl="1" algn="just"/>
            <a:r>
              <a:rPr sz="2400" dirty="0" smtClean="0">
                <a:latin typeface="+mn-lt"/>
              </a:rPr>
              <a:t>Instantiate the class that extends Thread</a:t>
            </a:r>
          </a:p>
          <a:p>
            <a:pPr lvl="1" algn="just"/>
            <a:r>
              <a:rPr sz="2400" dirty="0" smtClean="0">
                <a:latin typeface="+mn-lt"/>
              </a:rPr>
              <a:t>This class </a:t>
            </a:r>
            <a:r>
              <a:rPr sz="2400" dirty="0" smtClean="0">
                <a:solidFill>
                  <a:schemeClr val="accent1"/>
                </a:solidFill>
                <a:latin typeface="+mn-lt"/>
              </a:rPr>
              <a:t>must</a:t>
            </a:r>
            <a:r>
              <a:rPr sz="2400" dirty="0" smtClean="0">
                <a:latin typeface="+mn-lt"/>
              </a:rPr>
              <a:t> override run() method</a:t>
            </a:r>
          </a:p>
          <a:p>
            <a:pPr lvl="1" algn="just"/>
            <a:r>
              <a:rPr sz="2400" dirty="0" smtClean="0">
                <a:latin typeface="+mn-lt"/>
              </a:rPr>
              <a:t>The  code that should run as a thread will be part of this run() method</a:t>
            </a:r>
          </a:p>
          <a:p>
            <a:pPr lvl="1" algn="just"/>
            <a:r>
              <a:rPr sz="2400" dirty="0" smtClean="0">
                <a:latin typeface="+mn-lt"/>
              </a:rPr>
              <a:t>We </a:t>
            </a:r>
            <a:r>
              <a:rPr sz="2400" dirty="0" smtClean="0">
                <a:solidFill>
                  <a:schemeClr val="accent1"/>
                </a:solidFill>
                <a:latin typeface="+mn-lt"/>
              </a:rPr>
              <a:t>must</a:t>
            </a:r>
            <a:r>
              <a:rPr sz="2400" dirty="0" smtClean="0">
                <a:latin typeface="+mn-lt"/>
              </a:rPr>
              <a:t> call the start() method on this thread</a:t>
            </a:r>
          </a:p>
          <a:p>
            <a:pPr lvl="1" algn="just"/>
            <a:r>
              <a:rPr sz="2400" dirty="0" smtClean="0">
                <a:latin typeface="+mn-lt"/>
              </a:rPr>
              <a:t>start( ) in turn calls the thread’s run( ) method</a:t>
            </a:r>
          </a:p>
          <a:p>
            <a:pPr algn="just"/>
            <a:endParaRPr sz="2400" dirty="0" smtClean="0">
              <a:latin typeface="+mn-lt"/>
              <a:cs typeface="Arial" charset="0"/>
            </a:endParaRPr>
          </a:p>
          <a:p>
            <a:pPr algn="just"/>
            <a:r>
              <a:rPr sz="2400" dirty="0" smtClean="0">
                <a:latin typeface="+mn-lt"/>
                <a:cs typeface="Arial" charset="0"/>
              </a:rPr>
              <a:t>The earlier program is rewritten by extending the Thread class.</a:t>
            </a:r>
          </a:p>
        </p:txBody>
      </p:sp>
      <p:sp>
        <p:nvSpPr>
          <p:cNvPr id="165891" name="Rectangle 2"/>
          <p:cNvSpPr>
            <a:spLocks noGrp="1"/>
          </p:cNvSpPr>
          <p:nvPr>
            <p:ph type="title"/>
          </p:nvPr>
        </p:nvSpPr>
        <p:spPr>
          <a:xfrm>
            <a:off x="152400" y="228600"/>
            <a:ext cx="7564438" cy="584775"/>
          </a:xfrm>
        </p:spPr>
        <p:txBody>
          <a:bodyPr>
            <a:spAutoFit/>
          </a:bodyPr>
          <a:lstStyle/>
          <a:p>
            <a:r>
              <a:rPr dirty="0" smtClean="0">
                <a:cs typeface="Arial" charset="0"/>
              </a:rPr>
              <a:t>Extending Thread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p:cNvSpPr>
          <p:nvPr>
            <p:ph idx="1"/>
          </p:nvPr>
        </p:nvSpPr>
        <p:spPr>
          <a:xfrm>
            <a:off x="457200" y="838200"/>
            <a:ext cx="8229600" cy="5562600"/>
          </a:xfrm>
        </p:spPr>
        <p:txBody>
          <a:bodyPr/>
          <a:lstStyle/>
          <a:p>
            <a:pPr>
              <a:lnSpc>
                <a:spcPct val="90000"/>
              </a:lnSpc>
              <a:buFont typeface="Wingdings" pitchFamily="2" charset="2"/>
              <a:buNone/>
            </a:pPr>
            <a:r>
              <a:rPr sz="1800" dirty="0" smtClean="0">
                <a:latin typeface="Courier New" pitchFamily="49" charset="0"/>
                <a:cs typeface="Courier New" pitchFamily="49" charset="0"/>
              </a:rPr>
              <a:t>public class DemoThread2 extends Thread {</a:t>
            </a:r>
          </a:p>
          <a:p>
            <a:pPr>
              <a:lnSpc>
                <a:spcPct val="90000"/>
              </a:lnSpc>
              <a:buFont typeface="Wingdings" pitchFamily="2" charset="2"/>
              <a:buNone/>
            </a:pPr>
            <a:r>
              <a:rPr sz="1800" dirty="0" smtClean="0">
                <a:latin typeface="Courier New" pitchFamily="49" charset="0"/>
                <a:cs typeface="Courier New" pitchFamily="49" charset="0"/>
              </a:rPr>
              <a:t>	DemoThread2() {</a:t>
            </a:r>
          </a:p>
          <a:p>
            <a:pPr>
              <a:lnSpc>
                <a:spcPct val="90000"/>
              </a:lnSpc>
              <a:buFont typeface="Wingdings" pitchFamily="2" charset="2"/>
              <a:buNone/>
            </a:pPr>
            <a:r>
              <a:rPr sz="1800" dirty="0" smtClean="0">
                <a:latin typeface="Courier New" pitchFamily="49" charset="0"/>
                <a:cs typeface="Courier New" pitchFamily="49" charset="0"/>
              </a:rPr>
              <a:t>		super("Demo Thread2");</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("Child2 Thread:" + this);</a:t>
            </a:r>
          </a:p>
          <a:p>
            <a:pPr>
              <a:lnSpc>
                <a:spcPct val="90000"/>
              </a:lnSpc>
              <a:buFont typeface="Wingdings" pitchFamily="2" charset="2"/>
              <a:buNone/>
            </a:pPr>
            <a:r>
              <a:rPr sz="1800" dirty="0" smtClean="0">
                <a:latin typeface="Courier New" pitchFamily="49" charset="0"/>
                <a:cs typeface="Courier New" pitchFamily="49" charset="0"/>
              </a:rPr>
              <a:t>		start();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is Interrupted");</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 (“Child2 Thread RIP“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67939" name="Rectangle 2"/>
          <p:cNvSpPr>
            <a:spLocks noGrp="1"/>
          </p:cNvSpPr>
          <p:nvPr>
            <p:ph type="title"/>
          </p:nvPr>
        </p:nvSpPr>
        <p:spPr>
          <a:xfrm>
            <a:off x="152400" y="152400"/>
            <a:ext cx="7564438" cy="584775"/>
          </a:xfrm>
        </p:spPr>
        <p:txBody>
          <a:bodyPr>
            <a:spAutoFit/>
          </a:bodyPr>
          <a:lstStyle/>
          <a:p>
            <a:r>
              <a:rPr dirty="0" smtClean="0">
                <a:cs typeface="Arial" charset="0"/>
              </a:rPr>
              <a:t>Extending Thread Example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p:cNvSpPr>
          <p:nvPr>
            <p:ph idx="1"/>
          </p:nvPr>
        </p:nvSpPr>
        <p:spPr>
          <a:xfrm>
            <a:off x="457200" y="914400"/>
            <a:ext cx="8229600" cy="5334000"/>
          </a:xfrm>
        </p:spPr>
        <p:txBody>
          <a:bodyPr/>
          <a:lstStyle/>
          <a:p>
            <a:pPr>
              <a:buNone/>
            </a:pPr>
            <a:r>
              <a:rPr lang="en-US" sz="2000" dirty="0" smtClean="0">
                <a:latin typeface="Courier New" pitchFamily="49" charset="0"/>
                <a:cs typeface="Courier New" pitchFamily="49" charset="0"/>
              </a:rPr>
              <a:t>class </a:t>
            </a:r>
            <a:r>
              <a:rPr lang="en-US" sz="2000" dirty="0" err="1" smtClean="0">
                <a:latin typeface="Courier New" pitchFamily="49" charset="0"/>
                <a:cs typeface="Courier New" pitchFamily="49" charset="0"/>
              </a:rPr>
              <a:t>ThreadImpl</a:t>
            </a:r>
            <a:r>
              <a:rPr lang="en-US" sz="2000" dirty="0" smtClean="0">
                <a:latin typeface="Courier New" pitchFamily="49" charset="0"/>
                <a:cs typeface="Courier New" pitchFamily="49" charset="0"/>
              </a:rPr>
              <a:t> {</a:t>
            </a:r>
            <a:r>
              <a:rPr sz="2000" b="1"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public static void main(String </a:t>
            </a:r>
            <a:r>
              <a:rPr sz="2000" dirty="0" err="1" smtClean="0">
                <a:latin typeface="Courier New" pitchFamily="49" charset="0"/>
                <a:cs typeface="Courier New" pitchFamily="49" charset="0"/>
              </a:rPr>
              <a:t>args</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new </a:t>
            </a:r>
            <a:r>
              <a:rPr lang="en-US" sz="2000" dirty="0" smtClean="0">
                <a:latin typeface="Courier New" pitchFamily="49" charset="0"/>
                <a:cs typeface="Courier New" pitchFamily="49" charset="0"/>
              </a:rPr>
              <a:t>DemoThread2</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try {</a:t>
            </a:r>
          </a:p>
          <a:p>
            <a:pPr>
              <a:buFont typeface="Wingdings" pitchFamily="2" charset="2"/>
              <a:buNone/>
            </a:pPr>
            <a:r>
              <a:rPr sz="2000" dirty="0" smtClean="0">
                <a:latin typeface="Courier New" pitchFamily="49" charset="0"/>
                <a:cs typeface="Courier New" pitchFamily="49" charset="0"/>
              </a:rPr>
              <a:t>		      for(</a:t>
            </a:r>
            <a:r>
              <a:rPr sz="2000" dirty="0" err="1" smtClean="0">
                <a:latin typeface="Courier New" pitchFamily="49" charset="0"/>
                <a:cs typeface="Courier New" pitchFamily="49" charset="0"/>
              </a:rPr>
              <a:t>int</a:t>
            </a: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=5;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&gt;0;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("Child2 Thread: " +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Thread.sleep</a:t>
            </a:r>
            <a:r>
              <a:rPr sz="2000" dirty="0" smtClean="0">
                <a:latin typeface="Courier New" pitchFamily="49" charset="0"/>
                <a:cs typeface="Courier New" pitchFamily="49" charset="0"/>
              </a:rPr>
              <a:t>(1000);</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catch (</a:t>
            </a:r>
            <a:r>
              <a:rPr sz="2000" dirty="0" err="1" smtClean="0">
                <a:latin typeface="Courier New" pitchFamily="49" charset="0"/>
                <a:cs typeface="Courier New" pitchFamily="49" charset="0"/>
              </a:rPr>
              <a:t>InterruptedException</a:t>
            </a:r>
            <a:r>
              <a:rPr sz="2000" dirty="0" smtClean="0">
                <a:latin typeface="Courier New" pitchFamily="49" charset="0"/>
                <a:cs typeface="Courier New" pitchFamily="49" charset="0"/>
              </a:rPr>
              <a:t> e)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("The Main Thread </a:t>
            </a:r>
            <a:r>
              <a:rPr sz="2000" dirty="0" err="1" smtClean="0">
                <a:latin typeface="Courier New" pitchFamily="49" charset="0"/>
                <a:cs typeface="Courier New" pitchFamily="49" charset="0"/>
              </a:rPr>
              <a:t>isInterrupted</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("Main Thread RIP");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a:t>
            </a:r>
          </a:p>
        </p:txBody>
      </p:sp>
      <p:sp>
        <p:nvSpPr>
          <p:cNvPr id="171011" name="Rectangle 2"/>
          <p:cNvSpPr>
            <a:spLocks noGrp="1"/>
          </p:cNvSpPr>
          <p:nvPr>
            <p:ph type="title"/>
          </p:nvPr>
        </p:nvSpPr>
        <p:spPr>
          <a:xfrm>
            <a:off x="152400" y="152400"/>
            <a:ext cx="8836025" cy="615553"/>
          </a:xfrm>
        </p:spPr>
        <p:txBody>
          <a:bodyPr wrap="square">
            <a:spAutoFit/>
          </a:bodyPr>
          <a:lstStyle/>
          <a:p>
            <a:r>
              <a:rPr dirty="0" smtClean="0">
                <a:cs typeface="Arial" charset="0"/>
              </a:rPr>
              <a:t>Extending Thread Example (Contd.).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p:cNvSpPr>
          <p:nvPr>
            <p:ph idx="1"/>
          </p:nvPr>
        </p:nvSpPr>
        <p:spPr>
          <a:xfrm>
            <a:off x="457200" y="1219200"/>
            <a:ext cx="8229600" cy="5410200"/>
          </a:xfrm>
        </p:spPr>
        <p:txBody>
          <a:bodyPr/>
          <a:lstStyle/>
          <a:p>
            <a:pPr algn="just"/>
            <a:r>
              <a:rPr dirty="0" smtClean="0">
                <a:cs typeface="Arial" charset="0"/>
              </a:rPr>
              <a:t>A modeling heuristic pertaining to hierarchies says that classes should be extended only when they are enhanced or modified in some way</a:t>
            </a:r>
          </a:p>
          <a:p>
            <a:pPr algn="just"/>
            <a:endParaRPr dirty="0" smtClean="0">
              <a:cs typeface="Arial" charset="0"/>
            </a:endParaRPr>
          </a:p>
          <a:p>
            <a:pPr algn="just"/>
            <a:r>
              <a:rPr dirty="0" smtClean="0">
                <a:cs typeface="Arial" charset="0"/>
              </a:rPr>
              <a:t>So, if the sole aim is to define an entry point for the thread by overriding the </a:t>
            </a:r>
            <a:r>
              <a:rPr b="1" dirty="0" smtClean="0">
                <a:latin typeface="Verdana" pitchFamily="34" charset="0"/>
                <a:cs typeface="Arial" charset="0"/>
              </a:rPr>
              <a:t>run( )</a:t>
            </a:r>
            <a:r>
              <a:rPr dirty="0" smtClean="0">
                <a:cs typeface="Arial" charset="0"/>
              </a:rPr>
              <a:t> method and not override any of the </a:t>
            </a:r>
            <a:r>
              <a:rPr b="1" dirty="0" smtClean="0">
                <a:cs typeface="Arial" charset="0"/>
              </a:rPr>
              <a:t>Thread</a:t>
            </a:r>
            <a:r>
              <a:rPr dirty="0" smtClean="0">
                <a:cs typeface="Arial" charset="0"/>
              </a:rPr>
              <a:t> class’ other methods, it is recommended to implement the </a:t>
            </a:r>
            <a:r>
              <a:rPr b="1" dirty="0" err="1" smtClean="0">
                <a:cs typeface="Arial" charset="0"/>
              </a:rPr>
              <a:t>Runnable</a:t>
            </a:r>
            <a:r>
              <a:rPr dirty="0" smtClean="0">
                <a:cs typeface="Arial" charset="0"/>
              </a:rPr>
              <a:t> interface</a:t>
            </a:r>
            <a:endParaRPr sz="2000" dirty="0" smtClean="0">
              <a:cs typeface="Arial" charset="0"/>
            </a:endParaRPr>
          </a:p>
        </p:txBody>
      </p:sp>
      <p:sp>
        <p:nvSpPr>
          <p:cNvPr id="178179" name="Rectangle 2"/>
          <p:cNvSpPr>
            <a:spLocks noGrp="1"/>
          </p:cNvSpPr>
          <p:nvPr>
            <p:ph type="title"/>
          </p:nvPr>
        </p:nvSpPr>
        <p:spPr>
          <a:xfrm>
            <a:off x="41275" y="32657"/>
            <a:ext cx="9140825" cy="914400"/>
          </a:xfrm>
        </p:spPr>
        <p:txBody>
          <a:bodyPr rtlCol="0">
            <a:noAutofit/>
          </a:bodyPr>
          <a:lstStyle/>
          <a:p>
            <a:pPr fontAlgn="auto">
              <a:spcAft>
                <a:spcPts val="0"/>
              </a:spcAft>
              <a:defRPr/>
            </a:pPr>
            <a:r>
              <a:rPr sz="3000" dirty="0" smtClean="0"/>
              <a:t>Implementing </a:t>
            </a:r>
            <a:r>
              <a:rPr sz="3000" dirty="0" err="1" smtClean="0"/>
              <a:t>Runnable</a:t>
            </a:r>
            <a:r>
              <a:rPr sz="3000" dirty="0" smtClean="0"/>
              <a:t> or Extending Thread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5"/>
          <p:cNvSpPr>
            <a:spLocks noGrp="1"/>
          </p:cNvSpPr>
          <p:nvPr>
            <p:ph type="title" idx="4294967295"/>
          </p:nvPr>
        </p:nvSpPr>
        <p:spPr>
          <a:xfrm>
            <a:off x="685800" y="2438400"/>
            <a:ext cx="7772400" cy="553998"/>
          </a:xfrm>
        </p:spPr>
        <p:txBody>
          <a:bodyPr/>
          <a:lstStyle/>
          <a:p>
            <a:pPr algn="ctr"/>
            <a:r>
              <a:rPr dirty="0" smtClean="0">
                <a:cs typeface="Arial" charset="0"/>
              </a:rPr>
              <a:t>Creating Multiple threads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457200" y="1219200"/>
            <a:ext cx="8229600" cy="5029200"/>
          </a:xfrm>
        </p:spPr>
        <p:txBody>
          <a:bodyPr>
            <a:normAutofit/>
          </a:bodyPr>
          <a:lstStyle/>
          <a:p>
            <a:pPr algn="just" fontAlgn="auto">
              <a:spcAft>
                <a:spcPts val="0"/>
              </a:spcAft>
              <a:buFont typeface="Arial"/>
              <a:buChar char="•"/>
              <a:defRPr/>
            </a:pPr>
            <a:r>
              <a:rPr sz="2400" dirty="0" smtClean="0">
                <a:latin typeface="+mn-lt"/>
              </a:rPr>
              <a:t>You can launch as many threads as your program needs</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The following example is a program spawning multiple threads:</a:t>
            </a:r>
          </a:p>
          <a:p>
            <a:pPr>
              <a:lnSpc>
                <a:spcPct val="80000"/>
              </a:lnSpc>
              <a:buFont typeface="Wingdings" pitchFamily="2" charset="2"/>
              <a:buNone/>
            </a:pPr>
            <a:endParaRPr lang="en-US" dirty="0" smtClean="0">
              <a:latin typeface="Verdana" pitchFamily="34" charset="0"/>
              <a:cs typeface="Arial" charset="0"/>
            </a:endParaRPr>
          </a:p>
          <a:p>
            <a:pPr>
              <a:lnSpc>
                <a:spcPct val="80000"/>
              </a:lnSpc>
              <a:buFont typeface="Wingdings" pitchFamily="2" charset="2"/>
              <a:buNone/>
            </a:pPr>
            <a:r>
              <a:rPr lang="en-US" dirty="0" smtClean="0">
                <a:latin typeface="Courier New" pitchFamily="49" charset="0"/>
                <a:cs typeface="Courier New" pitchFamily="49" charset="0"/>
              </a:rPr>
              <a:t>public class DemoThread3 implements </a:t>
            </a:r>
            <a:r>
              <a:rPr lang="en-US" dirty="0" err="1" smtClean="0">
                <a:latin typeface="Courier New" pitchFamily="49" charset="0"/>
                <a:cs typeface="Courier New" pitchFamily="49" charset="0"/>
              </a:rPr>
              <a:t>Runnable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Thread t;</a:t>
            </a:r>
          </a:p>
          <a:p>
            <a:pPr>
              <a:lnSpc>
                <a:spcPct val="80000"/>
              </a:lnSpc>
              <a:buFont typeface="Wingdings" pitchFamily="2" charset="2"/>
              <a:buNone/>
            </a:pP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DemoThread3(String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 = new Thread(this,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(“Just created Thread: " + 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p>
          <a:p>
            <a:pPr fontAlgn="auto">
              <a:spcAft>
                <a:spcPts val="0"/>
              </a:spcAft>
              <a:buFont typeface="Arial"/>
              <a:buChar char="•"/>
              <a:defRPr/>
            </a:pPr>
            <a:endParaRPr dirty="0" smtClean="0">
              <a:solidFill>
                <a:schemeClr val="tx1">
                  <a:lumMod val="65000"/>
                  <a:lumOff val="35000"/>
                </a:schemeClr>
              </a:solidFill>
            </a:endParaRPr>
          </a:p>
        </p:txBody>
      </p:sp>
      <p:sp>
        <p:nvSpPr>
          <p:cNvPr id="180227" name="Rectangle 2"/>
          <p:cNvSpPr>
            <a:spLocks noGrp="1"/>
          </p:cNvSpPr>
          <p:nvPr>
            <p:ph type="title"/>
          </p:nvPr>
        </p:nvSpPr>
        <p:spPr>
          <a:xfrm>
            <a:off x="228599" y="228600"/>
            <a:ext cx="7356021" cy="615553"/>
          </a:xfrm>
        </p:spPr>
        <p:txBody>
          <a:bodyPr wrap="square">
            <a:spAutoFit/>
          </a:bodyPr>
          <a:lstStyle/>
          <a:p>
            <a:r>
              <a:rPr dirty="0" smtClean="0">
                <a:latin typeface="+mj-lt"/>
                <a:cs typeface="Arial" charset="0"/>
              </a:rPr>
              <a:t>Creating Multiple Threads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p:cNvSpPr>
          <p:nvPr>
            <p:ph idx="1"/>
          </p:nvPr>
        </p:nvSpPr>
        <p:spPr>
          <a:xfrm>
            <a:off x="457200" y="990600"/>
            <a:ext cx="8229600" cy="5029200"/>
          </a:xfrm>
        </p:spPr>
        <p:txBody>
          <a:bodyPr/>
          <a:lstStyle/>
          <a:p>
            <a:r>
              <a:rPr sz="2400" dirty="0" smtClean="0">
                <a:latin typeface="+mn-lt"/>
                <a:cs typeface="Arial" charset="0"/>
              </a:rPr>
              <a:t>At the end of this module, you will be able to:</a:t>
            </a:r>
          </a:p>
          <a:p>
            <a:pPr lvl="1">
              <a:lnSpc>
                <a:spcPct val="150000"/>
              </a:lnSpc>
            </a:pPr>
            <a:r>
              <a:rPr lang="en-US" sz="2400" dirty="0" smtClean="0">
                <a:latin typeface="+mn-lt"/>
              </a:rPr>
              <a:t>Compare Multitasking and Multithreading</a:t>
            </a:r>
          </a:p>
          <a:p>
            <a:pPr lvl="1">
              <a:lnSpc>
                <a:spcPct val="150000"/>
              </a:lnSpc>
            </a:pPr>
            <a:r>
              <a:rPr lang="en-US" sz="2400" dirty="0" smtClean="0">
                <a:latin typeface="+mn-lt"/>
              </a:rPr>
              <a:t>List the benefits of Multithreading</a:t>
            </a:r>
          </a:p>
          <a:p>
            <a:pPr lvl="1">
              <a:lnSpc>
                <a:spcPct val="150000"/>
              </a:lnSpc>
            </a:pPr>
            <a:r>
              <a:rPr lang="en-US" sz="2400" dirty="0" smtClean="0">
                <a:latin typeface="+mn-lt"/>
              </a:rPr>
              <a:t>Identify Java’s Multithreading model</a:t>
            </a:r>
          </a:p>
          <a:p>
            <a:pPr lvl="1">
              <a:lnSpc>
                <a:spcPct val="150000"/>
              </a:lnSpc>
            </a:pPr>
            <a:r>
              <a:rPr lang="en-US" sz="2400" dirty="0" smtClean="0">
                <a:latin typeface="+mn-lt"/>
              </a:rPr>
              <a:t>Implement  java programs  to create and use threads</a:t>
            </a:r>
          </a:p>
          <a:p>
            <a:pPr lvl="1">
              <a:lnSpc>
                <a:spcPct val="150000"/>
              </a:lnSpc>
            </a:pPr>
            <a:r>
              <a:rPr lang="en-US" sz="2400" dirty="0" smtClean="0">
                <a:latin typeface="+mn-lt"/>
              </a:rPr>
              <a:t>Identify the techniques of controlling thread execution</a:t>
            </a:r>
          </a:p>
        </p:txBody>
      </p:sp>
      <p:sp>
        <p:nvSpPr>
          <p:cNvPr id="139267" name="Rectangle 2"/>
          <p:cNvSpPr>
            <a:spLocks noGrp="1"/>
          </p:cNvSpPr>
          <p:nvPr>
            <p:ph type="title"/>
          </p:nvPr>
        </p:nvSpPr>
        <p:spPr>
          <a:xfrm>
            <a:off x="3175" y="0"/>
            <a:ext cx="7564438" cy="615553"/>
          </a:xfrm>
        </p:spPr>
        <p:txBody>
          <a:bodyPr>
            <a:spAutoFit/>
          </a:bodyPr>
          <a:lstStyle/>
          <a:p>
            <a:r>
              <a:rPr sz="3400" dirty="0" smtClean="0">
                <a:latin typeface="+mj-lt"/>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p:cNvSpPr>
          <p:nvPr>
            <p:ph idx="1"/>
          </p:nvPr>
        </p:nvSpPr>
        <p:spPr>
          <a:xfrm>
            <a:off x="457200" y="1066800"/>
            <a:ext cx="8229600" cy="5562600"/>
          </a:xfrm>
        </p:spPr>
        <p:txBody>
          <a:bodyPr/>
          <a:lstStyle/>
          <a:p>
            <a:pPr>
              <a:lnSpc>
                <a:spcPct val="80000"/>
              </a:lnSpc>
              <a:buFont typeface="Wingdings" pitchFamily="2" charset="2"/>
              <a:buNone/>
            </a:pPr>
            <a:r>
              <a:rPr sz="1400" b="1" dirty="0" smtClean="0">
                <a:latin typeface="Verdana" pitchFamily="34" charset="0"/>
                <a:cs typeface="Arial" charset="0"/>
              </a:rPr>
              <a:t>	</a:t>
            </a:r>
          </a:p>
          <a:p>
            <a:pPr>
              <a:lnSpc>
                <a:spcPct val="80000"/>
              </a:lnSpc>
              <a:buFont typeface="Wingdings" pitchFamily="2" charset="2"/>
              <a:buNone/>
            </a:pPr>
            <a:r>
              <a:rPr sz="1400" b="1" dirty="0" smtClean="0">
                <a:latin typeface="Verdana" pitchFamily="34" charset="0"/>
                <a:cs typeface="Arial" charset="0"/>
              </a:rPr>
              <a:t>	</a:t>
            </a:r>
            <a:r>
              <a:rPr sz="2400" dirty="0" smtClean="0">
                <a:latin typeface="Courier New" pitchFamily="49" charset="0"/>
                <a:cs typeface="Courier New" pitchFamily="49" charset="0"/>
              </a:rPr>
              <a:t>public void run() {</a:t>
            </a:r>
          </a:p>
          <a:p>
            <a:pPr>
              <a:lnSpc>
                <a:spcPct val="80000"/>
              </a:lnSpc>
              <a:buFont typeface="Wingdings" pitchFamily="2" charset="2"/>
              <a:buNone/>
            </a:pPr>
            <a:r>
              <a:rPr sz="2400" dirty="0" smtClean="0">
                <a:latin typeface="Courier New" pitchFamily="49" charset="0"/>
                <a:cs typeface="Courier New" pitchFamily="49" charset="0"/>
              </a:rPr>
              <a:t>		try {</a:t>
            </a:r>
          </a:p>
          <a:p>
            <a:pPr>
              <a:lnSpc>
                <a:spcPct val="80000"/>
              </a:lnSpc>
              <a:buFont typeface="Wingdings" pitchFamily="2" charset="2"/>
              <a:buNone/>
            </a:pPr>
            <a:r>
              <a:rPr sz="2400" dirty="0" smtClean="0">
                <a:latin typeface="Courier New" pitchFamily="49" charset="0"/>
                <a:cs typeface="Courier New" pitchFamily="49" charset="0"/>
              </a:rPr>
              <a:t>		      for(</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z=5; z&gt;0; z--)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("kid Thread: " + z);</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Thread.sleep</a:t>
            </a:r>
            <a:r>
              <a:rPr sz="2400" dirty="0" smtClean="0">
                <a:latin typeface="Courier New" pitchFamily="49" charset="0"/>
                <a:cs typeface="Courier New" pitchFamily="49" charset="0"/>
              </a:rPr>
              <a:t>(1000);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catch (</a:t>
            </a:r>
            <a:r>
              <a:rPr sz="2400" dirty="0" err="1" smtClean="0">
                <a:latin typeface="Courier New" pitchFamily="49" charset="0"/>
                <a:cs typeface="Courier New" pitchFamily="49" charset="0"/>
              </a:rPr>
              <a:t>InterruptedException</a:t>
            </a:r>
            <a:r>
              <a:rPr sz="2400" dirty="0" smtClean="0">
                <a:latin typeface="Courier New" pitchFamily="49" charset="0"/>
                <a:cs typeface="Courier New" pitchFamily="49" charset="0"/>
              </a:rPr>
              <a:t> e)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 "is Interrupted");</a:t>
            </a:r>
          </a:p>
          <a:p>
            <a:pPr>
              <a:lnSpc>
                <a:spcPct val="80000"/>
              </a:lnSpc>
              <a:buFont typeface="Wingdings" pitchFamily="2" charset="2"/>
              <a:buNone/>
            </a:pPr>
            <a:r>
              <a:rPr sz="2400" dirty="0" smtClean="0">
                <a:latin typeface="Courier New" pitchFamily="49" charset="0"/>
                <a:cs typeface="Courier New" pitchFamily="49" charset="0"/>
              </a:rPr>
              <a:t>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+"is dying");</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a:t>
            </a:r>
          </a:p>
          <a:p>
            <a:pPr>
              <a:lnSpc>
                <a:spcPct val="80000"/>
              </a:lnSpc>
              <a:buFont typeface="Wingdings" pitchFamily="2" charset="2"/>
              <a:buNone/>
            </a:pPr>
            <a:endParaRPr sz="1800" dirty="0" smtClean="0">
              <a:latin typeface="Verdana" pitchFamily="34" charset="0"/>
              <a:cs typeface="Arial" charset="0"/>
            </a:endParaRPr>
          </a:p>
          <a:p>
            <a:pPr>
              <a:lnSpc>
                <a:spcPct val="80000"/>
              </a:lnSpc>
              <a:buFont typeface="Wingdings" pitchFamily="2" charset="2"/>
              <a:buNone/>
            </a:pPr>
            <a:endParaRPr sz="1400" b="1" dirty="0" smtClean="0">
              <a:latin typeface="Verdana" pitchFamily="34" charset="0"/>
              <a:cs typeface="Arial" charset="0"/>
            </a:endParaRPr>
          </a:p>
        </p:txBody>
      </p:sp>
      <p:sp>
        <p:nvSpPr>
          <p:cNvPr id="182275" name="Rectangle 2"/>
          <p:cNvSpPr>
            <a:spLocks noGrp="1"/>
          </p:cNvSpPr>
          <p:nvPr>
            <p:ph type="title"/>
          </p:nvPr>
        </p:nvSpPr>
        <p:spPr>
          <a:xfrm>
            <a:off x="0" y="152400"/>
            <a:ext cx="7562850" cy="584775"/>
          </a:xfrm>
        </p:spPr>
        <p:txBody>
          <a:bodyPr>
            <a:spAutoFit/>
          </a:bodyPr>
          <a:lstStyle/>
          <a:p>
            <a:r>
              <a:rPr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p:cNvSpPr>
          <p:nvPr>
            <p:ph idx="1"/>
          </p:nvPr>
        </p:nvSpPr>
        <p:spPr>
          <a:xfrm>
            <a:off x="457200" y="990600"/>
            <a:ext cx="8229600" cy="5410200"/>
          </a:xfrm>
        </p:spPr>
        <p:txBody>
          <a:bodyPr/>
          <a:lstStyle/>
          <a:p>
            <a:pPr>
              <a:buFont typeface="Wingdings" pitchFamily="2" charset="2"/>
              <a:buNone/>
            </a:pPr>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MultiThreadImplement</a:t>
            </a:r>
            <a:r>
              <a:rPr lang="en-US" dirty="0" smtClean="0">
                <a:latin typeface="Courier New" pitchFamily="49" charset="0"/>
                <a:cs typeface="Courier New" pitchFamily="49" charset="0"/>
              </a:rPr>
              <a:t> {</a:t>
            </a:r>
            <a:endParaRPr b="1" dirty="0" smtClean="0">
              <a:latin typeface="Courier New" pitchFamily="49" charset="0"/>
              <a:cs typeface="Courier New" pitchFamily="49" charset="0"/>
            </a:endParaRPr>
          </a:p>
          <a:p>
            <a:pPr>
              <a:buFont typeface="Wingdings" pitchFamily="2" charset="2"/>
              <a:buNone/>
            </a:pPr>
            <a:r>
              <a:rPr b="1" dirty="0" smtClean="0">
                <a:latin typeface="Courier New" pitchFamily="49" charset="0"/>
                <a:cs typeface="Courier New" pitchFamily="49" charset="0"/>
              </a:rPr>
              <a:t>	</a:t>
            </a:r>
            <a:r>
              <a:rPr dirty="0" smtClean="0">
                <a:latin typeface="Courier New" pitchFamily="49" charset="0"/>
                <a:cs typeface="Courier New" pitchFamily="49" charset="0"/>
              </a:rPr>
              <a:t>public static void main(String </a:t>
            </a:r>
            <a:r>
              <a:rPr dirty="0" err="1" smtClean="0">
                <a:latin typeface="Courier New" pitchFamily="49" charset="0"/>
                <a:cs typeface="Courier New" pitchFamily="49" charset="0"/>
              </a:rPr>
              <a:t>args</a:t>
            </a: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new DemoThread3("One");</a:t>
            </a:r>
          </a:p>
          <a:p>
            <a:pPr>
              <a:buFont typeface="Wingdings" pitchFamily="2" charset="2"/>
              <a:buNone/>
            </a:pPr>
            <a:r>
              <a:rPr dirty="0" smtClean="0">
                <a:latin typeface="Courier New" pitchFamily="49" charset="0"/>
                <a:cs typeface="Courier New" pitchFamily="49" charset="0"/>
              </a:rPr>
              <a:t>		new DemoThread3("Two");</a:t>
            </a:r>
          </a:p>
          <a:p>
            <a:pPr>
              <a:buFont typeface="Wingdings" pitchFamily="2" charset="2"/>
              <a:buNone/>
            </a:pPr>
            <a:r>
              <a:rPr dirty="0" smtClean="0">
                <a:latin typeface="Courier New" pitchFamily="49" charset="0"/>
                <a:cs typeface="Courier New" pitchFamily="49" charset="0"/>
              </a:rPr>
              <a:t>		new DemoThread3("Three");</a:t>
            </a:r>
          </a:p>
          <a:p>
            <a:pPr>
              <a:buFont typeface="Wingdings" pitchFamily="2" charset="2"/>
              <a:buNone/>
            </a:pPr>
            <a:r>
              <a:rPr dirty="0" smtClean="0">
                <a:latin typeface="Courier New" pitchFamily="49" charset="0"/>
                <a:cs typeface="Courier New" pitchFamily="49" charset="0"/>
              </a:rPr>
              <a:t>		try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Thread.sleep</a:t>
            </a:r>
            <a:r>
              <a:rPr dirty="0" smtClean="0">
                <a:latin typeface="Courier New" pitchFamily="49" charset="0"/>
                <a:cs typeface="Courier New" pitchFamily="49" charset="0"/>
              </a:rPr>
              <a:t>(10000);</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("The Main Thread is Interrupted");</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is about to dye");</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a:t>
            </a:r>
          </a:p>
        </p:txBody>
      </p:sp>
      <p:sp>
        <p:nvSpPr>
          <p:cNvPr id="184323" name="Rectangle 2"/>
          <p:cNvSpPr>
            <a:spLocks noGrp="1"/>
          </p:cNvSpPr>
          <p:nvPr>
            <p:ph type="title"/>
          </p:nvPr>
        </p:nvSpPr>
        <p:spPr>
          <a:xfrm>
            <a:off x="152400" y="48986"/>
            <a:ext cx="7562850" cy="584775"/>
          </a:xfrm>
        </p:spPr>
        <p:txBody>
          <a:bodyPr>
            <a:spAutoFit/>
          </a:bodyPr>
          <a:lstStyle/>
          <a:p>
            <a:r>
              <a:rPr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458200" cy="5715000"/>
          </a:xfrm>
        </p:spPr>
        <p:txBody>
          <a:bodyPr/>
          <a:lstStyle/>
          <a:p>
            <a:pPr algn="just">
              <a:buNone/>
            </a:pPr>
            <a:r>
              <a:rPr lang="en-US" sz="2200" dirty="0" smtClean="0">
                <a:latin typeface="+mn-lt"/>
              </a:rPr>
              <a:t>In the program that was just demonstrated, if we replace </a:t>
            </a:r>
            <a:r>
              <a:rPr lang="en-US" sz="2200" dirty="0" err="1" smtClean="0">
                <a:latin typeface="+mn-lt"/>
              </a:rPr>
              <a:t>t.start</a:t>
            </a:r>
            <a:r>
              <a:rPr lang="en-US" sz="2200" dirty="0" smtClean="0">
                <a:latin typeface="+mn-lt"/>
              </a:rPr>
              <a:t>() in the constructor of </a:t>
            </a:r>
            <a:r>
              <a:rPr lang="en-US" sz="2200" dirty="0" err="1" smtClean="0">
                <a:latin typeface="+mn-lt"/>
              </a:rPr>
              <a:t>DemoThread</a:t>
            </a:r>
            <a:r>
              <a:rPr lang="en-US" sz="2200" dirty="0" smtClean="0">
                <a:latin typeface="+mn-lt"/>
              </a:rPr>
              <a:t> with </a:t>
            </a:r>
            <a:r>
              <a:rPr lang="en-US" sz="2200" dirty="0" err="1" smtClean="0">
                <a:latin typeface="+mn-lt"/>
              </a:rPr>
              <a:t>t.run</a:t>
            </a:r>
            <a:r>
              <a:rPr lang="en-US" sz="2200" dirty="0" smtClean="0">
                <a:latin typeface="+mn-lt"/>
              </a:rPr>
              <a:t>(), what will be the consequence ? </a:t>
            </a:r>
          </a:p>
          <a:p>
            <a:pPr algn="just">
              <a:buNone/>
            </a:pPr>
            <a:r>
              <a:rPr lang="en-US" sz="2200" dirty="0" smtClean="0">
                <a:latin typeface="+mn-lt"/>
              </a:rPr>
              <a:t>Will all the threads run? Beginning with the commencement of main() and till the end of main(), how many threads in total get executed?</a:t>
            </a:r>
          </a:p>
          <a:p>
            <a:pPr algn="just"/>
            <a:endParaRPr lang="en-US" sz="300" dirty="0" smtClean="0">
              <a:latin typeface="+mn-lt"/>
            </a:endParaRPr>
          </a:p>
          <a:p>
            <a:pPr marL="457200" indent="-457200" algn="just">
              <a:buFont typeface="+mj-lt"/>
              <a:buAutoNum type="arabicPeriod"/>
            </a:pPr>
            <a:r>
              <a:rPr lang="en-US" sz="2200" dirty="0" smtClean="0">
                <a:solidFill>
                  <a:srgbClr val="0070C0"/>
                </a:solidFill>
                <a:latin typeface="+mn-lt"/>
              </a:rPr>
              <a:t>No difference. The program runs successfully with four threads(3 kid threads and main), running simultaneously as the program that was just demonstrated</a:t>
            </a:r>
          </a:p>
          <a:p>
            <a:pPr marL="457200" indent="-457200" algn="just">
              <a:buFont typeface="+mj-lt"/>
              <a:buAutoNum type="arabicPeriod"/>
            </a:pPr>
            <a:r>
              <a:rPr lang="en-US" sz="2200" dirty="0" smtClean="0">
                <a:solidFill>
                  <a:srgbClr val="0070C0"/>
                </a:solidFill>
                <a:latin typeface="+mn-lt"/>
              </a:rPr>
              <a:t>The program runs successfully, but all the four threads run one after the other</a:t>
            </a:r>
          </a:p>
          <a:p>
            <a:pPr marL="457200" indent="-457200" algn="just">
              <a:buFont typeface="+mj-lt"/>
              <a:buAutoNum type="arabicPeriod"/>
            </a:pPr>
            <a:r>
              <a:rPr lang="en-US" sz="2200" dirty="0" smtClean="0">
                <a:solidFill>
                  <a:srgbClr val="0070C0"/>
                </a:solidFill>
                <a:latin typeface="+mn-lt"/>
              </a:rPr>
              <a:t>The program fails to compile</a:t>
            </a:r>
          </a:p>
          <a:p>
            <a:pPr marL="457200" indent="-457200" algn="just">
              <a:buFont typeface="+mj-lt"/>
              <a:buAutoNum type="arabicPeriod"/>
            </a:pPr>
            <a:r>
              <a:rPr lang="en-US" sz="2200" dirty="0" smtClean="0">
                <a:solidFill>
                  <a:srgbClr val="0070C0"/>
                </a:solidFill>
                <a:latin typeface="+mn-lt"/>
              </a:rPr>
              <a:t>The program executes without any error but only one thread gets executed, i.e. main() thread</a:t>
            </a:r>
          </a:p>
          <a:p>
            <a:pPr marL="457200" indent="-457200" algn="just">
              <a:buFont typeface="+mj-lt"/>
              <a:buAutoNum type="arabicPeriod"/>
            </a:pPr>
            <a:r>
              <a:rPr lang="en-US" sz="2200" dirty="0" smtClean="0">
                <a:solidFill>
                  <a:srgbClr val="0070C0"/>
                </a:solidFill>
                <a:latin typeface="+mn-lt"/>
              </a:rPr>
              <a:t>The program throws “Thread not started exception”</a:t>
            </a:r>
          </a:p>
          <a:p>
            <a:endParaRPr lang="en-US" dirty="0">
              <a:latin typeface="+mn-lt"/>
            </a:endParaRPr>
          </a:p>
        </p:txBody>
      </p:sp>
      <p:sp>
        <p:nvSpPr>
          <p:cNvPr id="3" name="Title 2"/>
          <p:cNvSpPr>
            <a:spLocks noGrp="1"/>
          </p:cNvSpPr>
          <p:nvPr>
            <p:ph type="title"/>
          </p:nvPr>
        </p:nvSpPr>
        <p:spPr>
          <a:xfrm>
            <a:off x="228600" y="152400"/>
            <a:ext cx="5734558" cy="609600"/>
          </a:xfrm>
        </p:spPr>
        <p:txBody>
          <a:bodyPr>
            <a:normAutofit/>
          </a:bodyPr>
          <a:lstStyle/>
          <a:p>
            <a:r>
              <a:rPr lang="en-US" sz="3400" dirty="0" smtClean="0">
                <a:latin typeface="+mj-lt"/>
              </a:rPr>
              <a:t>Time to think…!!!</a:t>
            </a:r>
            <a:endParaRPr lang="en-US" sz="3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362200"/>
            <a:ext cx="7772400" cy="553998"/>
          </a:xfrm>
        </p:spPr>
        <p:txBody>
          <a:bodyPr/>
          <a:lstStyle/>
          <a:p>
            <a:pPr algn="ctr"/>
            <a:r>
              <a:rPr dirty="0" smtClean="0">
                <a:cs typeface="Arial" charset="0"/>
              </a:rPr>
              <a:t>Thread Control Mechanism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457200" y="1066800"/>
            <a:ext cx="8229600" cy="5029200"/>
          </a:xfrm>
        </p:spPr>
        <p:txBody>
          <a:bodyPr/>
          <a:lstStyle/>
          <a:p>
            <a:pPr algn="just"/>
            <a:r>
              <a:rPr sz="2400" dirty="0" smtClean="0">
                <a:latin typeface="+mj-lt"/>
                <a:cs typeface="Arial" charset="0"/>
              </a:rPr>
              <a:t>Two ways exist by which you can determine whether a thread has finished:</a:t>
            </a:r>
          </a:p>
          <a:p>
            <a:pPr algn="just"/>
            <a:endParaRPr sz="2400" dirty="0" smtClean="0">
              <a:latin typeface="+mj-lt"/>
              <a:cs typeface="Arial" charset="0"/>
            </a:endParaRPr>
          </a:p>
          <a:p>
            <a:pPr algn="just"/>
            <a:r>
              <a:rPr sz="2400" dirty="0" smtClean="0">
                <a:latin typeface="+mj-lt"/>
                <a:cs typeface="Arial" charset="0"/>
              </a:rPr>
              <a:t>The </a:t>
            </a:r>
            <a:r>
              <a:rPr sz="2400" b="1" dirty="0" err="1" smtClean="0">
                <a:latin typeface="+mj-lt"/>
                <a:cs typeface="Arial" charset="0"/>
              </a:rPr>
              <a:t>isAlive</a:t>
            </a:r>
            <a:r>
              <a:rPr sz="2400" b="1" dirty="0" smtClean="0">
                <a:latin typeface="+mj-lt"/>
                <a:cs typeface="Arial" charset="0"/>
              </a:rPr>
              <a:t>( )</a:t>
            </a:r>
            <a:r>
              <a:rPr sz="2400" dirty="0" smtClean="0">
                <a:latin typeface="+mj-lt"/>
                <a:cs typeface="Arial" charset="0"/>
              </a:rPr>
              <a:t> method will return true if the thread upon which it is called is still running;  else it will return false</a:t>
            </a:r>
          </a:p>
          <a:p>
            <a:pPr algn="just"/>
            <a:endParaRPr sz="2400" dirty="0" smtClean="0">
              <a:latin typeface="+mj-lt"/>
              <a:cs typeface="Arial" charset="0"/>
            </a:endParaRPr>
          </a:p>
          <a:p>
            <a:pPr algn="just"/>
            <a:r>
              <a:rPr sz="2400" dirty="0" smtClean="0">
                <a:latin typeface="+mj-lt"/>
                <a:cs typeface="Arial" charset="0"/>
              </a:rPr>
              <a:t>The </a:t>
            </a:r>
            <a:r>
              <a:rPr sz="2400" b="1" dirty="0" smtClean="0">
                <a:latin typeface="+mj-lt"/>
                <a:cs typeface="Arial" charset="0"/>
              </a:rPr>
              <a:t>join( )</a:t>
            </a:r>
            <a:r>
              <a:rPr sz="2400" i="1" dirty="0" smtClean="0">
                <a:latin typeface="+mj-lt"/>
                <a:cs typeface="Arial" charset="0"/>
              </a:rPr>
              <a:t> </a:t>
            </a:r>
            <a:r>
              <a:rPr sz="2400" dirty="0" smtClean="0">
                <a:latin typeface="+mj-lt"/>
                <a:cs typeface="Arial" charset="0"/>
              </a:rPr>
              <a:t>method waits until the thread on which it is called terminates</a:t>
            </a:r>
            <a:r>
              <a:rPr sz="1800" dirty="0" smtClean="0">
                <a:latin typeface="+mj-lt"/>
                <a:cs typeface="Arial" charset="0"/>
              </a:rPr>
              <a:t>.</a:t>
            </a:r>
          </a:p>
        </p:txBody>
      </p:sp>
      <p:sp>
        <p:nvSpPr>
          <p:cNvPr id="186371" name="Rectangle 2"/>
          <p:cNvSpPr>
            <a:spLocks noGrp="1"/>
          </p:cNvSpPr>
          <p:nvPr>
            <p:ph type="title"/>
          </p:nvPr>
        </p:nvSpPr>
        <p:spPr>
          <a:xfrm>
            <a:off x="228600" y="152400"/>
            <a:ext cx="7562850" cy="615553"/>
          </a:xfrm>
        </p:spPr>
        <p:txBody>
          <a:bodyPr>
            <a:spAutoFit/>
          </a:bodyPr>
          <a:lstStyle/>
          <a:p>
            <a:r>
              <a:rPr sz="3400" dirty="0" smtClean="0">
                <a:latin typeface="+mj-lt"/>
                <a:cs typeface="Arial" charset="0"/>
              </a:rPr>
              <a:t>Control Thread Execution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p:cNvSpPr>
          <p:nvPr>
            <p:ph idx="1"/>
          </p:nvPr>
        </p:nvSpPr>
        <p:spPr>
          <a:xfrm>
            <a:off x="533400" y="838200"/>
            <a:ext cx="8229600" cy="6019800"/>
          </a:xfrm>
        </p:spPr>
        <p:txBody>
          <a:bodyPr/>
          <a:lstStyle/>
          <a:p>
            <a:pPr>
              <a:lnSpc>
                <a:spcPct val="80000"/>
              </a:lnSpc>
              <a:buFont typeface="Wingdings" pitchFamily="2" charset="2"/>
              <a:buNone/>
            </a:pPr>
            <a:r>
              <a:rPr sz="1800" dirty="0" smtClean="0">
                <a:latin typeface="Courier New" pitchFamily="49" charset="0"/>
                <a:cs typeface="Courier New" pitchFamily="49" charset="0"/>
              </a:rPr>
              <a:t>public class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String name; </a:t>
            </a:r>
            <a:r>
              <a:rPr lang="en-US" sz="1800" dirty="0" smtClean="0">
                <a:latin typeface="Courier New" pitchFamily="49" charset="0"/>
                <a:cs typeface="Courier New" pitchFamily="49" charset="0"/>
              </a:rPr>
              <a:t>Thread t;</a:t>
            </a:r>
            <a:endParaRPr sz="1800" dirty="0" smtClean="0">
              <a:latin typeface="Courier New" pitchFamily="49" charset="0"/>
              <a:cs typeface="Courier New" pitchFamily="49" charset="0"/>
            </a:endParaRP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(String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name =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a:t>
            </a:r>
          </a:p>
          <a:p>
            <a:pPr>
              <a:lnSpc>
                <a:spcPct val="80000"/>
              </a:lnSpc>
              <a:buFont typeface="Wingdings" pitchFamily="2" charset="2"/>
              <a:buNone/>
            </a:pPr>
            <a:r>
              <a:rPr sz="1800" dirty="0" smtClean="0">
                <a:latin typeface="Courier New" pitchFamily="49" charset="0"/>
                <a:cs typeface="Courier New" pitchFamily="49" charset="0"/>
              </a:rPr>
              <a:t>		t = new Thread(this, name);</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("New Thread: " + t);</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public void run() {</a:t>
            </a:r>
          </a:p>
          <a:p>
            <a:pPr>
              <a:lnSpc>
                <a:spcPct val="90000"/>
              </a:lnSpc>
              <a:buFont typeface="Wingdings" pitchFamily="2" charset="2"/>
              <a:buNone/>
            </a:pPr>
            <a:r>
              <a:rPr lang="en-US" sz="1800" dirty="0" smtClean="0">
                <a:latin typeface="Courier New" pitchFamily="49" charset="0"/>
                <a:cs typeface="Courier New" pitchFamily="49" charset="0"/>
              </a:rPr>
              <a:t>		try {</a:t>
            </a:r>
          </a:p>
          <a:p>
            <a:pPr>
              <a:lnSpc>
                <a:spcPct val="9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(1000); }</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 "Interrupted");</a:t>
            </a:r>
          </a:p>
          <a:p>
            <a:pPr>
              <a:lnSpc>
                <a:spcPct val="90000"/>
              </a:lnSpc>
              <a:buFont typeface="Wingdings" pitchFamily="2" charset="2"/>
              <a:buNone/>
            </a:pPr>
            <a:r>
              <a:rPr lang="en-US" sz="1800" dirty="0" smtClean="0">
                <a:latin typeface="Courier New" pitchFamily="49" charset="0"/>
                <a:cs typeface="Courier New" pitchFamily="49" charset="0"/>
              </a:rPr>
              <a:t>		}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+"Exiting");</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88419" name="Rectangle 2"/>
          <p:cNvSpPr>
            <a:spLocks noGrp="1"/>
          </p:cNvSpPr>
          <p:nvPr>
            <p:ph type="title"/>
          </p:nvPr>
        </p:nvSpPr>
        <p:spPr>
          <a:xfrm>
            <a:off x="152400" y="152400"/>
            <a:ext cx="7562850" cy="615553"/>
          </a:xfrm>
        </p:spPr>
        <p:txBody>
          <a:bodyPr>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p:cNvSpPr>
          <p:nvPr>
            <p:ph idx="1"/>
          </p:nvPr>
        </p:nvSpPr>
        <p:spPr/>
        <p:txBody>
          <a:bodyPr/>
          <a:lstStyle/>
          <a:p>
            <a:pPr>
              <a:lnSpc>
                <a:spcPct val="90000"/>
              </a:lnSpc>
              <a:buFont typeface="Wingdings" pitchFamily="2" charset="2"/>
              <a:buNone/>
            </a:pPr>
            <a:r>
              <a:rPr sz="1800" dirty="0" smtClean="0">
                <a:latin typeface="Verdana" pitchFamily="34" charset="0"/>
                <a:cs typeface="Arial" charset="0"/>
              </a:rPr>
              <a:t>	</a:t>
            </a:r>
            <a:r>
              <a:rPr sz="2200" dirty="0" smtClean="0">
                <a:latin typeface="Courier New" pitchFamily="49" charset="0"/>
                <a:cs typeface="Courier New" pitchFamily="49" charset="0"/>
              </a:rPr>
              <a:t>public void run() {</a:t>
            </a:r>
          </a:p>
          <a:p>
            <a:pPr>
              <a:lnSpc>
                <a:spcPct val="90000"/>
              </a:lnSpc>
              <a:buFont typeface="Wingdings" pitchFamily="2" charset="2"/>
              <a:buNone/>
            </a:pPr>
            <a:r>
              <a:rPr sz="2200" dirty="0" smtClean="0">
                <a:latin typeface="Courier New" pitchFamily="49" charset="0"/>
                <a:cs typeface="Courier New" pitchFamily="49" charset="0"/>
              </a:rPr>
              <a:t>		try {</a:t>
            </a:r>
          </a:p>
          <a:p>
            <a:pPr>
              <a:lnSpc>
                <a:spcPct val="90000"/>
              </a:lnSpc>
              <a:buFont typeface="Wingdings" pitchFamily="2" charset="2"/>
              <a:buNone/>
            </a:pPr>
            <a:r>
              <a:rPr sz="2200" dirty="0" smtClean="0">
                <a:latin typeface="Courier New" pitchFamily="49" charset="0"/>
                <a:cs typeface="Courier New" pitchFamily="49" charset="0"/>
              </a:rPr>
              <a:t>		      for(</a:t>
            </a:r>
            <a:r>
              <a:rPr sz="2200" dirty="0" err="1" smtClean="0">
                <a:latin typeface="Courier New" pitchFamily="49" charset="0"/>
                <a:cs typeface="Courier New" pitchFamily="49" charset="0"/>
              </a:rPr>
              <a:t>int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=5;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&gt;0;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("Child Thread: " +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 }</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 "Interrupted");</a:t>
            </a:r>
          </a:p>
          <a:p>
            <a:pPr>
              <a:lnSpc>
                <a:spcPct val="90000"/>
              </a:lnSpc>
              <a:buFont typeface="Wingdings" pitchFamily="2" charset="2"/>
              <a:buNone/>
            </a:pPr>
            <a:r>
              <a:rPr sz="2200" dirty="0" smtClean="0">
                <a:latin typeface="Courier New" pitchFamily="49" charset="0"/>
                <a:cs typeface="Courier New" pitchFamily="49" charset="0"/>
              </a:rPr>
              <a:t>		}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+"Exiting");</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a:t>
            </a:r>
          </a:p>
        </p:txBody>
      </p:sp>
      <p:sp>
        <p:nvSpPr>
          <p:cNvPr id="189443" name="Rectangle 2"/>
          <p:cNvSpPr>
            <a:spLocks noGrp="1"/>
          </p:cNvSpPr>
          <p:nvPr>
            <p:ph type="title"/>
          </p:nvPr>
        </p:nvSpPr>
        <p:spPr>
          <a:xfrm>
            <a:off x="152399" y="152400"/>
            <a:ext cx="7426779" cy="615553"/>
          </a:xfrm>
        </p:spPr>
        <p:txBody>
          <a:bodyPr wrap="square">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p:cNvSpPr>
          <p:nvPr>
            <p:ph idx="1"/>
          </p:nvPr>
        </p:nvSpPr>
        <p:spPr/>
        <p:txBody>
          <a:bodyPr/>
          <a:lstStyle/>
          <a:p>
            <a:pPr>
              <a:buFont typeface="Wingdings" pitchFamily="2" charset="2"/>
              <a:buNone/>
            </a:pPr>
            <a:r>
              <a:rPr lang="en-US" sz="2200" dirty="0" smtClean="0">
                <a:latin typeface="Courier New" pitchFamily="49" charset="0"/>
                <a:cs typeface="Courier New" pitchFamily="49" charset="0"/>
              </a:rPr>
              <a:t>class </a:t>
            </a:r>
            <a:r>
              <a:rPr lang="en-US" sz="2200" dirty="0" err="1" smtClean="0">
                <a:latin typeface="Courier New" pitchFamily="49" charset="0"/>
                <a:cs typeface="Courier New" pitchFamily="49" charset="0"/>
              </a:rPr>
              <a:t>MultiThreadImpl</a:t>
            </a:r>
            <a:r>
              <a:rPr lang="en-US" sz="2200" dirty="0" smtClean="0">
                <a:latin typeface="Courier New" pitchFamily="49" charset="0"/>
                <a:cs typeface="Courier New" pitchFamily="49" charset="0"/>
              </a:rPr>
              <a:t> {</a:t>
            </a:r>
            <a:endParaRPr sz="2200" b="1" dirty="0" smtClean="0">
              <a:latin typeface="Courier New" pitchFamily="49" charset="0"/>
              <a:cs typeface="Courier New" pitchFamily="49" charset="0"/>
            </a:endParaRPr>
          </a:p>
          <a:p>
            <a:pPr>
              <a:buFont typeface="Wingdings" pitchFamily="2" charset="2"/>
              <a:buNone/>
            </a:pPr>
            <a:r>
              <a:rPr lang="en-US"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t1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("One");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t2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("Two");</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t3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("Three");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One is alive: " +   t1.t.isAlive());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Two is alive: " +  t2.t.isAlive());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Three is alive: "  + t1.t.isAlive());</a:t>
            </a:r>
          </a:p>
          <a:p>
            <a:pPr>
              <a:buFont typeface="Wingdings" pitchFamily="2" charset="2"/>
              <a:buNone/>
            </a:pPr>
            <a:endParaRPr sz="1800" dirty="0" smtClean="0">
              <a:latin typeface="Verdana" pitchFamily="34" charset="0"/>
              <a:cs typeface="Arial" charset="0"/>
            </a:endParaRPr>
          </a:p>
          <a:p>
            <a:pPr>
              <a:buFont typeface="Wingdings" pitchFamily="2" charset="2"/>
              <a:buNone/>
            </a:pPr>
            <a:r>
              <a:rPr sz="1800" dirty="0" smtClean="0">
                <a:latin typeface="Verdana" pitchFamily="34" charset="0"/>
                <a:cs typeface="Arial" charset="0"/>
              </a:rPr>
              <a:t>		</a:t>
            </a:r>
          </a:p>
        </p:txBody>
      </p:sp>
      <p:sp>
        <p:nvSpPr>
          <p:cNvPr id="191491" name="Rectangle 2"/>
          <p:cNvSpPr>
            <a:spLocks noGrp="1"/>
          </p:cNvSpPr>
          <p:nvPr>
            <p:ph type="title"/>
          </p:nvPr>
        </p:nvSpPr>
        <p:spPr>
          <a:xfrm>
            <a:off x="152400" y="152400"/>
            <a:ext cx="7562850" cy="615553"/>
          </a:xfrm>
        </p:spPr>
        <p:txBody>
          <a:bodyPr>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p:cNvSpPr>
          <p:nvPr>
            <p:ph idx="1"/>
          </p:nvPr>
        </p:nvSpPr>
        <p:spPr>
          <a:xfrm>
            <a:off x="457200" y="838200"/>
            <a:ext cx="8229600" cy="5715000"/>
          </a:xfrm>
        </p:spPr>
        <p:txBody>
          <a:bodyPr/>
          <a:lstStyle/>
          <a:p>
            <a:pPr>
              <a:lnSpc>
                <a:spcPct val="80000"/>
              </a:lnSpc>
              <a:buFont typeface="Wingdings" pitchFamily="2" charset="2"/>
              <a:buNone/>
            </a:pPr>
            <a:r>
              <a:rPr sz="1400" b="1" dirty="0" smtClean="0">
                <a:latin typeface="Verdana" pitchFamily="34" charset="0"/>
                <a:cs typeface="Arial" charset="0"/>
              </a:rPr>
              <a:t>		</a:t>
            </a:r>
            <a:r>
              <a:rPr dirty="0" smtClean="0">
                <a:latin typeface="Courier New" pitchFamily="49" charset="0"/>
                <a:cs typeface="Courier New" pitchFamily="49" charset="0"/>
              </a:rPr>
              <a:t>try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("Waiting for child  threads to finish");</a:t>
            </a:r>
          </a:p>
          <a:p>
            <a:pPr>
              <a:lnSpc>
                <a:spcPct val="80000"/>
              </a:lnSpc>
              <a:buFont typeface="Wingdings" pitchFamily="2" charset="2"/>
              <a:buNone/>
            </a:pPr>
            <a:r>
              <a:rPr dirty="0" smtClean="0">
                <a:latin typeface="Courier New" pitchFamily="49" charset="0"/>
                <a:cs typeface="Courier New" pitchFamily="49" charset="0"/>
              </a:rPr>
              <a:t>		      t1.t.join();</a:t>
            </a:r>
          </a:p>
          <a:p>
            <a:pPr>
              <a:lnSpc>
                <a:spcPct val="80000"/>
              </a:lnSpc>
              <a:buFont typeface="Wingdings" pitchFamily="2" charset="2"/>
              <a:buNone/>
            </a:pPr>
            <a:r>
              <a:rPr dirty="0" smtClean="0">
                <a:latin typeface="Courier New" pitchFamily="49" charset="0"/>
                <a:cs typeface="Courier New" pitchFamily="49" charset="0"/>
              </a:rPr>
              <a:t>		      t2.t.join();</a:t>
            </a:r>
          </a:p>
          <a:p>
            <a:pPr>
              <a:lnSpc>
                <a:spcPct val="80000"/>
              </a:lnSpc>
              <a:buFont typeface="Wingdings" pitchFamily="2" charset="2"/>
              <a:buNone/>
            </a:pPr>
            <a:r>
              <a:rPr dirty="0" smtClean="0">
                <a:latin typeface="Courier New" pitchFamily="49" charset="0"/>
                <a:cs typeface="Courier New" pitchFamily="49" charset="0"/>
              </a:rPr>
              <a:t>		      t3.t.join();</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interrupted");</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exiting");</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a:t>
            </a:r>
          </a:p>
        </p:txBody>
      </p:sp>
      <p:sp>
        <p:nvSpPr>
          <p:cNvPr id="192515" name="Rectangle 2"/>
          <p:cNvSpPr>
            <a:spLocks noGrp="1"/>
          </p:cNvSpPr>
          <p:nvPr>
            <p:ph type="title"/>
          </p:nvPr>
        </p:nvSpPr>
        <p:spPr>
          <a:xfrm>
            <a:off x="152400" y="152400"/>
            <a:ext cx="7410450" cy="615553"/>
          </a:xfrm>
        </p:spPr>
        <p:txBody>
          <a:bodyPr wrap="square">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382000" cy="5867400"/>
          </a:xfrm>
        </p:spPr>
        <p:txBody>
          <a:bodyPr/>
          <a:lstStyle/>
          <a:p>
            <a:pPr>
              <a:buNone/>
            </a:pPr>
            <a:r>
              <a:rPr lang="en-US" sz="2400" u="sng" dirty="0" smtClean="0">
                <a:latin typeface="+mj-lt"/>
              </a:rPr>
              <a:t>Fill in the blanks :</a:t>
            </a:r>
          </a:p>
          <a:p>
            <a:endParaRPr lang="en-US" sz="1000" dirty="0" smtClean="0">
              <a:latin typeface="+mj-lt"/>
            </a:endParaRPr>
          </a:p>
          <a:p>
            <a:pPr marL="457200" indent="-457200">
              <a:lnSpc>
                <a:spcPct val="150000"/>
              </a:lnSpc>
              <a:buFont typeface="+mj-lt"/>
              <a:buAutoNum type="arabicPeriod"/>
            </a:pPr>
            <a:r>
              <a:rPr lang="en-US" sz="2100" dirty="0" err="1" smtClean="0">
                <a:latin typeface="+mn-lt"/>
              </a:rPr>
              <a:t>isAlive</a:t>
            </a:r>
            <a:r>
              <a:rPr lang="en-US" sz="2100" dirty="0" smtClean="0">
                <a:latin typeface="+mn-lt"/>
              </a:rPr>
              <a:t>() method returns __________ , while join() method returns void.</a:t>
            </a:r>
          </a:p>
          <a:p>
            <a:pPr marL="457200" indent="-457200">
              <a:lnSpc>
                <a:spcPct val="150000"/>
              </a:lnSpc>
              <a:buFont typeface="+mj-lt"/>
              <a:buAutoNum type="arabicPeriod"/>
            </a:pPr>
            <a:r>
              <a:rPr lang="en-US" sz="2100" dirty="0" err="1" smtClean="0">
                <a:latin typeface="+mn-lt"/>
              </a:rPr>
              <a:t>Thread.sleep</a:t>
            </a:r>
            <a:r>
              <a:rPr lang="en-US" sz="2100" dirty="0" smtClean="0">
                <a:latin typeface="+mn-lt"/>
              </a:rPr>
              <a:t>(10000) means the thread will be sleeping for __________ seconds.</a:t>
            </a:r>
          </a:p>
          <a:p>
            <a:pPr marL="457200" indent="-457200">
              <a:lnSpc>
                <a:spcPct val="150000"/>
              </a:lnSpc>
              <a:buFont typeface="+mj-lt"/>
              <a:buAutoNum type="arabicPeriod"/>
            </a:pPr>
            <a:r>
              <a:rPr lang="en-US" sz="2100" dirty="0" smtClean="0">
                <a:latin typeface="+mn-lt"/>
              </a:rPr>
              <a:t>The first method of creating a class which will be having thread capability, is by extending the class Thread while the second method is by implementing ________________ interface. </a:t>
            </a:r>
          </a:p>
          <a:p>
            <a:pPr marL="457200" indent="-457200">
              <a:lnSpc>
                <a:spcPct val="150000"/>
              </a:lnSpc>
              <a:buFont typeface="+mj-lt"/>
              <a:buAutoNum type="arabicPeriod"/>
            </a:pPr>
            <a:r>
              <a:rPr lang="en-US" sz="2100" dirty="0" smtClean="0">
                <a:latin typeface="+mn-lt"/>
              </a:rPr>
              <a:t>The main thread, by default, has a priority ______.</a:t>
            </a:r>
          </a:p>
          <a:p>
            <a:pPr marL="457200" indent="-457200">
              <a:lnSpc>
                <a:spcPct val="150000"/>
              </a:lnSpc>
              <a:buFont typeface="+mj-lt"/>
              <a:buAutoNum type="arabicPeriod"/>
            </a:pPr>
            <a:r>
              <a:rPr lang="en-US" sz="2100" dirty="0" smtClean="0">
                <a:latin typeface="+mn-lt"/>
              </a:rPr>
              <a:t>When the run() method terminates, the thread is supposed to be in ________ state.</a:t>
            </a:r>
            <a:endParaRPr lang="en-US" dirty="0" smtClean="0"/>
          </a:p>
        </p:txBody>
      </p:sp>
      <p:sp>
        <p:nvSpPr>
          <p:cNvPr id="3" name="Title 2"/>
          <p:cNvSpPr>
            <a:spLocks noGrp="1"/>
          </p:cNvSpPr>
          <p:nvPr>
            <p:ph type="title"/>
          </p:nvPr>
        </p:nvSpPr>
        <p:spPr>
          <a:xfrm>
            <a:off x="152400" y="152400"/>
            <a:ext cx="7563358" cy="609600"/>
          </a:xfrm>
        </p:spPr>
        <p:txBody>
          <a:bodyPr/>
          <a:lstStyle/>
          <a:p>
            <a:r>
              <a:rPr lang="en-US" dirty="0" smtClean="0"/>
              <a:t> Review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667000"/>
            <a:ext cx="7772400" cy="553998"/>
          </a:xfrm>
        </p:spPr>
        <p:txBody>
          <a:bodyPr/>
          <a:lstStyle/>
          <a:p>
            <a:pPr algn="ctr"/>
            <a:r>
              <a:rPr dirty="0" smtClean="0">
                <a:cs typeface="Arial" charset="0"/>
              </a:rPr>
              <a:t>Introduction to Multithreading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457200" y="1066800"/>
            <a:ext cx="8229600" cy="5029200"/>
          </a:xfrm>
        </p:spPr>
        <p:txBody>
          <a:bodyPr/>
          <a:lstStyle/>
          <a:p>
            <a:r>
              <a:rPr lang="en-US" sz="2400" dirty="0" smtClean="0">
                <a:latin typeface="+mn-lt"/>
                <a:cs typeface="Arial" charset="0"/>
              </a:rPr>
              <a:t>In this module, you were able to:</a:t>
            </a:r>
          </a:p>
          <a:p>
            <a:pPr lvl="1">
              <a:lnSpc>
                <a:spcPct val="150000"/>
              </a:lnSpc>
            </a:pPr>
            <a:r>
              <a:rPr lang="en-US" sz="2400" dirty="0" smtClean="0">
                <a:latin typeface="+mn-lt"/>
              </a:rPr>
              <a:t>Compare Multitasking and Multithreading</a:t>
            </a:r>
          </a:p>
          <a:p>
            <a:pPr lvl="1">
              <a:lnSpc>
                <a:spcPct val="150000"/>
              </a:lnSpc>
            </a:pPr>
            <a:r>
              <a:rPr lang="en-US" sz="2400" dirty="0" smtClean="0">
                <a:latin typeface="+mn-lt"/>
              </a:rPr>
              <a:t>List the benefits of Multithreading</a:t>
            </a:r>
          </a:p>
          <a:p>
            <a:pPr lvl="1">
              <a:lnSpc>
                <a:spcPct val="150000"/>
              </a:lnSpc>
            </a:pPr>
            <a:r>
              <a:rPr lang="en-US" sz="2400" dirty="0" smtClean="0">
                <a:latin typeface="+mn-lt"/>
              </a:rPr>
              <a:t>Identify Java’s Multithreading model</a:t>
            </a:r>
          </a:p>
          <a:p>
            <a:pPr lvl="1">
              <a:lnSpc>
                <a:spcPct val="150000"/>
              </a:lnSpc>
            </a:pPr>
            <a:r>
              <a:rPr lang="en-US" sz="2400" dirty="0" smtClean="0">
                <a:latin typeface="+mn-lt"/>
              </a:rPr>
              <a:t>Implement  java programs  to create and use threads</a:t>
            </a:r>
          </a:p>
          <a:p>
            <a:pPr lvl="1">
              <a:lnSpc>
                <a:spcPct val="150000"/>
              </a:lnSpc>
            </a:pPr>
            <a:r>
              <a:rPr lang="en-US" sz="2400" dirty="0" smtClean="0">
                <a:latin typeface="+mn-lt"/>
              </a:rPr>
              <a:t>Identify the techniques of controlling thread execution</a:t>
            </a:r>
          </a:p>
        </p:txBody>
      </p:sp>
      <p:sp>
        <p:nvSpPr>
          <p:cNvPr id="267267" name="Rectangle 2"/>
          <p:cNvSpPr>
            <a:spLocks noGrp="1"/>
          </p:cNvSpPr>
          <p:nvPr>
            <p:ph type="title"/>
          </p:nvPr>
        </p:nvSpPr>
        <p:spPr>
          <a:xfrm>
            <a:off x="152400" y="228600"/>
            <a:ext cx="7562850" cy="615553"/>
          </a:xfrm>
        </p:spPr>
        <p:txBody>
          <a:bodyPr>
            <a:spAutoFit/>
          </a:bodyPr>
          <a:lstStyle/>
          <a:p>
            <a:r>
              <a:rPr sz="3400" dirty="0" smtClean="0">
                <a:latin typeface="+mj-lt"/>
                <a:cs typeface="Arial" charset="0"/>
              </a:rPr>
              <a:t>Sum</a:t>
            </a:r>
            <a:r>
              <a:rPr lang="en-US" sz="3400" dirty="0" smtClean="0">
                <a:latin typeface="+mj-lt"/>
              </a:rPr>
              <a:t>m</a:t>
            </a:r>
            <a:r>
              <a:rPr sz="3400" dirty="0" smtClean="0">
                <a:latin typeface="+mj-lt"/>
                <a:cs typeface="Arial" charset="0"/>
              </a:rPr>
              <a:t>ary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p:cNvSpPr>
          <p:nvPr>
            <p:ph idx="1"/>
          </p:nvPr>
        </p:nvSpPr>
        <p:spPr>
          <a:xfrm>
            <a:off x="228600" y="914400"/>
            <a:ext cx="8686800" cy="5410200"/>
          </a:xfrm>
        </p:spPr>
        <p:txBody>
          <a:bodyPr/>
          <a:lstStyle/>
          <a:p>
            <a:pPr marL="457200" indent="-457200" algn="just">
              <a:buNone/>
            </a:pPr>
            <a:r>
              <a:rPr lang="en-US" dirty="0" smtClean="0">
                <a:latin typeface="+mn-lt"/>
                <a:cs typeface="Arial" charset="0"/>
              </a:rPr>
              <a:t>1. </a:t>
            </a:r>
            <a:r>
              <a:rPr lang="en-US" dirty="0" err="1">
                <a:latin typeface="+mn-lt"/>
                <a:cs typeface="Arial" charset="0"/>
              </a:rPr>
              <a:t>Schildt</a:t>
            </a:r>
            <a:r>
              <a:rPr lang="en-US" dirty="0">
                <a:latin typeface="+mn-lt"/>
                <a:cs typeface="Arial" charset="0"/>
              </a:rPr>
              <a:t>, H. Java: The Complete Reference. </a:t>
            </a:r>
            <a:r>
              <a:rPr lang="en-US" dirty="0" err="1">
                <a:latin typeface="+mn-lt"/>
                <a:cs typeface="Arial" charset="0"/>
              </a:rPr>
              <a:t>J2SETM</a:t>
            </a:r>
            <a:r>
              <a:rPr lang="en-US" dirty="0">
                <a:latin typeface="+mn-lt"/>
                <a:cs typeface="Arial" charset="0"/>
              </a:rPr>
              <a:t>. Ed 5. New Delhi: McGraw Hill-Osborne, 2005.</a:t>
            </a:r>
            <a:endParaRPr lang="en-US" dirty="0" smtClean="0">
              <a:latin typeface="+mn-lt"/>
              <a:cs typeface="Arial" charset="0"/>
            </a:endParaRPr>
          </a:p>
          <a:p>
            <a:pPr marL="457200" indent="-457200">
              <a:buNone/>
            </a:pPr>
            <a:endParaRPr lang="en-US" dirty="0" smtClean="0">
              <a:cs typeface="Arial" charset="0"/>
            </a:endParaRPr>
          </a:p>
          <a:p>
            <a:pPr marL="457200" indent="-457200">
              <a:buNone/>
            </a:pPr>
            <a:r>
              <a:rPr lang="en-US" dirty="0" smtClean="0">
                <a:cs typeface="Arial" charset="0"/>
              </a:rPr>
              <a:t>2. </a:t>
            </a:r>
            <a:r>
              <a:rPr lang="en-US" dirty="0" smtClean="0">
                <a:latin typeface="+mn-lt"/>
                <a:cs typeface="Arial" charset="0"/>
              </a:rPr>
              <a:t>Tutorial point (2012). Java: Multithreading. Retrieved on 29 March, 2012, from, </a:t>
            </a:r>
            <a:r>
              <a:rPr lang="en-US" dirty="0" smtClean="0">
                <a:latin typeface="+mn-lt"/>
                <a:cs typeface="Arial" charset="0"/>
                <a:hlinkClick r:id="rId3"/>
              </a:rPr>
              <a:t>http://www.tutorialspoint.com/java/java_multithreading.htm</a:t>
            </a:r>
            <a:endParaRPr lang="en-US" dirty="0" smtClean="0">
              <a:latin typeface="+mn-lt"/>
              <a:cs typeface="Arial" charset="0"/>
            </a:endParaRPr>
          </a:p>
          <a:p>
            <a:pPr marL="457200" indent="-457200">
              <a:buNone/>
            </a:pPr>
            <a:endParaRPr lang="en-US" dirty="0" smtClean="0">
              <a:latin typeface="+mn-lt"/>
              <a:cs typeface="Arial" charset="0"/>
            </a:endParaRPr>
          </a:p>
          <a:p>
            <a:pPr marL="457200" indent="-457200">
              <a:buNone/>
            </a:pPr>
            <a:r>
              <a:rPr lang="en-US" dirty="0" smtClean="0">
                <a:latin typeface="+mn-lt"/>
                <a:cs typeface="Arial" charset="0"/>
              </a:rPr>
              <a:t>3. Oracle (2012). The Java Tutorials: Concurrency. Retrieved on 29 March, 2012, from, </a:t>
            </a:r>
            <a:r>
              <a:rPr lang="en-US" dirty="0" smtClean="0">
                <a:cs typeface="Arial" charset="0"/>
                <a:hlinkClick r:id="rId4"/>
              </a:rPr>
              <a:t>http://docs.oracle.com/javase/tutorial/essential/concurrency/</a:t>
            </a:r>
            <a:endParaRPr lang="en-US" dirty="0" smtClean="0">
              <a:cs typeface="Arial" charset="0"/>
            </a:endParaRPr>
          </a:p>
          <a:p>
            <a:pPr marL="457200" indent="-457200">
              <a:buNone/>
            </a:pPr>
            <a:endParaRPr dirty="0" smtClean="0">
              <a:cs typeface="Arial" charset="0"/>
            </a:endParaRPr>
          </a:p>
        </p:txBody>
      </p:sp>
      <p:sp>
        <p:nvSpPr>
          <p:cNvPr id="271363" name="Rectangle 2"/>
          <p:cNvSpPr>
            <a:spLocks noGrp="1"/>
          </p:cNvSpPr>
          <p:nvPr>
            <p:ph type="title"/>
          </p:nvPr>
        </p:nvSpPr>
        <p:spPr>
          <a:xfrm>
            <a:off x="152400" y="48986"/>
            <a:ext cx="7562850" cy="914400"/>
          </a:xfrm>
        </p:spPr>
        <p:txBody>
          <a:bodyPr>
            <a:spAutoFit/>
          </a:bodyPr>
          <a:lstStyle/>
          <a:p>
            <a:r>
              <a:rPr lang="en-GB" dirty="0" smtClean="0">
                <a:cs typeface="Arial" charset="0"/>
              </a:rPr>
              <a:t>References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a:xfrm>
            <a:off x="4495800" y="2819400"/>
            <a:ext cx="4203553" cy="553998"/>
          </a:xfrm>
        </p:spPr>
        <p:txBody>
          <a:bodyPr>
            <a:spAutoFit/>
          </a:bodyPr>
          <a:lstStyle/>
          <a:p>
            <a:pPr algn="r"/>
            <a:r>
              <a:rPr dirty="0" smtClean="0">
                <a:cs typeface="Arial"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p:cNvSpPr>
          <p:nvPr>
            <p:ph type="body" sz="quarter" idx="12"/>
          </p:nvPr>
        </p:nvSpPr>
        <p:spPr>
          <a:xfrm>
            <a:off x="3886200" y="1066800"/>
            <a:ext cx="4876800" cy="5105399"/>
          </a:xfrm>
        </p:spPr>
        <p:txBody>
          <a:bodyPr>
            <a:normAutofit/>
          </a:bodyPr>
          <a:lstStyle/>
          <a:p>
            <a:r>
              <a:rPr sz="2400" i="1" dirty="0" smtClean="0">
                <a:solidFill>
                  <a:schemeClr val="tx1"/>
                </a:solidFill>
                <a:latin typeface="+mn-lt"/>
                <a:cs typeface="Arial" charset="0"/>
              </a:rPr>
              <a:t>Have you faced the following situations:</a:t>
            </a:r>
          </a:p>
          <a:p>
            <a:endParaRPr lang="en-US" i="1" dirty="0">
              <a:solidFill>
                <a:schemeClr val="tx1"/>
              </a:solidFill>
              <a:cs typeface="Arial" charset="0"/>
            </a:endParaRPr>
          </a:p>
          <a:p>
            <a:pPr algn="just"/>
            <a:r>
              <a:rPr sz="2400" dirty="0" smtClean="0">
                <a:solidFill>
                  <a:schemeClr val="tx1"/>
                </a:solidFill>
                <a:latin typeface="+mn-lt"/>
              </a:rPr>
              <a:t>Your browser cannot skip to the next web page because it is downloading a file? </a:t>
            </a:r>
          </a:p>
          <a:p>
            <a:pPr algn="just"/>
            <a:endParaRPr lang="en-US" sz="1050" dirty="0">
              <a:solidFill>
                <a:schemeClr val="tx1"/>
              </a:solidFill>
            </a:endParaRPr>
          </a:p>
          <a:p>
            <a:pPr algn="just"/>
            <a:r>
              <a:rPr sz="2400" dirty="0" smtClean="0">
                <a:solidFill>
                  <a:schemeClr val="tx1"/>
                </a:solidFill>
                <a:latin typeface="+mn-lt"/>
              </a:rPr>
              <a:t>You cannot enter text into your current document until your word processor completes the task of saving the document to disk</a:t>
            </a:r>
          </a:p>
          <a:p>
            <a:endParaRPr sz="2400" dirty="0" smtClean="0">
              <a:latin typeface="+mn-lt"/>
              <a:cs typeface="Arial" charset="0"/>
            </a:endParaRPr>
          </a:p>
        </p:txBody>
      </p:sp>
      <p:sp>
        <p:nvSpPr>
          <p:cNvPr id="140291" name="Rectangle 2"/>
          <p:cNvSpPr>
            <a:spLocks noGrp="1"/>
          </p:cNvSpPr>
          <p:nvPr>
            <p:ph type="title"/>
          </p:nvPr>
        </p:nvSpPr>
        <p:spPr/>
        <p:txBody>
          <a:bodyPr>
            <a:spAutoFit/>
          </a:bodyPr>
          <a:lstStyle/>
          <a:p>
            <a:r>
              <a:rPr sz="3400" dirty="0" smtClean="0">
                <a:latin typeface="+mn-lt"/>
                <a:cs typeface="Arial" charset="0"/>
              </a:rPr>
              <a:t>Need for Multithreading</a:t>
            </a:r>
            <a:endParaRPr lang="en-GB" sz="3400" dirty="0" smtClean="0">
              <a:latin typeface="+mn-lt"/>
              <a:cs typeface="Arial" charset="0"/>
            </a:endParaRPr>
          </a:p>
        </p:txBody>
      </p:sp>
      <p:pic>
        <p:nvPicPr>
          <p:cNvPr id="13" name="Picture Placeholder 12" descr="frustrated man in front of computer.jpg"/>
          <p:cNvPicPr>
            <a:picLocks noGrp="1" noChangeAspect="1"/>
          </p:cNvPicPr>
          <p:nvPr>
            <p:ph type="pic" sz="quarter" idx="10"/>
          </p:nvPr>
        </p:nvPicPr>
        <p:blipFill>
          <a:blip r:embed="rId3" cstate="print"/>
          <a:srcRect l="5575" r="5575"/>
          <a:stretch>
            <a:fillRect/>
          </a:stretch>
        </p:blipFill>
        <p:spPr>
          <a:xfrm>
            <a:off x="451756" y="1295400"/>
            <a:ext cx="3053444" cy="4572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p:cNvSpPr>
          <p:nvPr>
            <p:ph idx="1"/>
          </p:nvPr>
        </p:nvSpPr>
        <p:spPr>
          <a:xfrm>
            <a:off x="381000" y="1066800"/>
            <a:ext cx="8229600" cy="5334000"/>
          </a:xfrm>
        </p:spPr>
        <p:txBody>
          <a:bodyPr/>
          <a:lstStyle/>
          <a:p>
            <a:pPr algn="just"/>
            <a:r>
              <a:rPr dirty="0" smtClean="0">
                <a:cs typeface="Arial" charset="0"/>
              </a:rPr>
              <a:t>Multitasking is synonymous with process-based multitasking, whereas multithreading is synonymous with thread-based multitasking</a:t>
            </a:r>
          </a:p>
          <a:p>
            <a:pPr algn="just"/>
            <a:endParaRPr sz="900" dirty="0" smtClean="0">
              <a:cs typeface="Arial" charset="0"/>
            </a:endParaRPr>
          </a:p>
          <a:p>
            <a:pPr algn="just"/>
            <a:r>
              <a:rPr dirty="0" smtClean="0">
                <a:cs typeface="Arial" charset="0"/>
              </a:rPr>
              <a:t>All modern operating systems support multitasking</a:t>
            </a:r>
          </a:p>
          <a:p>
            <a:pPr algn="just"/>
            <a:endParaRPr sz="900" dirty="0" smtClean="0">
              <a:cs typeface="Arial" charset="0"/>
            </a:endParaRPr>
          </a:p>
          <a:p>
            <a:pPr algn="just"/>
            <a:r>
              <a:rPr dirty="0" smtClean="0">
                <a:cs typeface="Arial" charset="0"/>
              </a:rPr>
              <a:t>A process is an executing instance of a program</a:t>
            </a:r>
          </a:p>
          <a:p>
            <a:pPr algn="just"/>
            <a:endParaRPr sz="900" dirty="0" smtClean="0">
              <a:cs typeface="Arial" charset="0"/>
            </a:endParaRPr>
          </a:p>
          <a:p>
            <a:pPr algn="just"/>
            <a:r>
              <a:rPr dirty="0" smtClean="0">
                <a:cs typeface="Arial" charset="0"/>
              </a:rPr>
              <a:t>Process-based multitasking is the feature by which the operating system runs two or more programs concurrently</a:t>
            </a:r>
          </a:p>
        </p:txBody>
      </p:sp>
      <p:sp>
        <p:nvSpPr>
          <p:cNvPr id="141315" name="Rectangle 2"/>
          <p:cNvSpPr>
            <a:spLocks noGrp="1"/>
          </p:cNvSpPr>
          <p:nvPr>
            <p:ph type="title"/>
          </p:nvPr>
        </p:nvSpPr>
        <p:spPr>
          <a:xfrm>
            <a:off x="228600" y="152400"/>
            <a:ext cx="7564438" cy="914400"/>
          </a:xfrm>
        </p:spPr>
        <p:txBody>
          <a:bodyPr>
            <a:spAutoFit/>
          </a:bodyPr>
          <a:lstStyle/>
          <a:p>
            <a:r>
              <a:rPr dirty="0" smtClean="0">
                <a:cs typeface="Arial" charset="0"/>
              </a:rPr>
              <a:t>What is Multitasking?</a:t>
            </a:r>
            <a:endParaRPr lang="en-GB" dirty="0" smtClean="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p:cNvSpPr>
          <p:nvPr>
            <p:ph idx="1"/>
          </p:nvPr>
        </p:nvSpPr>
        <p:spPr>
          <a:xfrm>
            <a:off x="533400" y="1143000"/>
            <a:ext cx="8229600" cy="5029200"/>
          </a:xfrm>
        </p:spPr>
        <p:txBody>
          <a:bodyPr/>
          <a:lstStyle/>
          <a:p>
            <a:pPr algn="just"/>
            <a:r>
              <a:rPr dirty="0" smtClean="0">
                <a:cs typeface="Arial" charset="0"/>
              </a:rPr>
              <a:t>In multithreading, the thread is the smallest unit of code that can be dispatched by the thread scheduler</a:t>
            </a:r>
          </a:p>
          <a:p>
            <a:pPr algn="just"/>
            <a:endParaRPr dirty="0" smtClean="0">
              <a:cs typeface="Arial" charset="0"/>
            </a:endParaRPr>
          </a:p>
          <a:p>
            <a:pPr algn="just"/>
            <a:r>
              <a:rPr dirty="0" smtClean="0">
                <a:cs typeface="Arial" charset="0"/>
              </a:rPr>
              <a:t>A single program can perform two tasks using two threads</a:t>
            </a:r>
          </a:p>
          <a:p>
            <a:pPr algn="just"/>
            <a:endParaRPr dirty="0" smtClean="0">
              <a:cs typeface="Arial" charset="0"/>
            </a:endParaRPr>
          </a:p>
          <a:p>
            <a:pPr algn="just"/>
            <a:r>
              <a:rPr dirty="0" smtClean="0">
                <a:cs typeface="Arial" charset="0"/>
              </a:rPr>
              <a:t>Only one thread will be executing at any given point of time given a single-processor architecture</a:t>
            </a:r>
          </a:p>
          <a:p>
            <a:pPr algn="just"/>
            <a:endParaRPr dirty="0" smtClean="0">
              <a:cs typeface="Arial" charset="0"/>
            </a:endParaRPr>
          </a:p>
          <a:p>
            <a:pPr algn="just"/>
            <a:endParaRPr sz="2000" dirty="0" smtClean="0">
              <a:cs typeface="Arial" charset="0"/>
            </a:endParaRPr>
          </a:p>
          <a:p>
            <a:pPr algn="just"/>
            <a:endParaRPr sz="2000" dirty="0" smtClean="0">
              <a:cs typeface="Arial" charset="0"/>
            </a:endParaRPr>
          </a:p>
        </p:txBody>
      </p:sp>
      <p:sp>
        <p:nvSpPr>
          <p:cNvPr id="142339" name="Rectangle 2"/>
          <p:cNvSpPr>
            <a:spLocks noGrp="1"/>
          </p:cNvSpPr>
          <p:nvPr>
            <p:ph type="title"/>
          </p:nvPr>
        </p:nvSpPr>
        <p:spPr>
          <a:xfrm>
            <a:off x="27214" y="81643"/>
            <a:ext cx="7564438" cy="914400"/>
          </a:xfrm>
        </p:spPr>
        <p:txBody>
          <a:bodyPr>
            <a:spAutoFit/>
          </a:bodyPr>
          <a:lstStyle/>
          <a:p>
            <a:r>
              <a:rPr dirty="0" smtClean="0">
                <a:cs typeface="Arial" charset="0"/>
              </a:rPr>
              <a:t>What is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p:cNvSpPr>
          <p:nvPr>
            <p:ph idx="1"/>
          </p:nvPr>
        </p:nvSpPr>
        <p:spPr>
          <a:xfrm>
            <a:off x="457200" y="990600"/>
            <a:ext cx="8229600" cy="5334000"/>
          </a:xfrm>
        </p:spPr>
        <p:txBody>
          <a:bodyPr/>
          <a:lstStyle/>
          <a:p>
            <a:pPr algn="just">
              <a:spcBef>
                <a:spcPct val="0"/>
              </a:spcBef>
              <a:buFont typeface="Wingdings" pitchFamily="2" charset="2"/>
              <a:buNone/>
            </a:pPr>
            <a:r>
              <a:rPr dirty="0" smtClean="0">
                <a:cs typeface="Arial" charset="0"/>
              </a:rPr>
              <a:t>Compared to multithreading, multitasking is characterized by the following:</a:t>
            </a:r>
          </a:p>
          <a:p>
            <a:pPr algn="just"/>
            <a:r>
              <a:rPr dirty="0" smtClean="0">
                <a:cs typeface="Arial" charset="0"/>
              </a:rPr>
              <a:t>Each process requires its own separate address space</a:t>
            </a:r>
          </a:p>
          <a:p>
            <a:pPr algn="just"/>
            <a:r>
              <a:rPr dirty="0" smtClean="0">
                <a:cs typeface="Arial" charset="0"/>
              </a:rPr>
              <a:t>Context switching from one process to another is a CPU-intensive task needing more time</a:t>
            </a:r>
          </a:p>
          <a:p>
            <a:pPr algn="just"/>
            <a:r>
              <a:rPr dirty="0" smtClean="0">
                <a:cs typeface="Arial" charset="0"/>
              </a:rPr>
              <a:t>Inter-process communication between processes is again expensive as the communication mechanism has to span separate address spaces</a:t>
            </a:r>
          </a:p>
          <a:p>
            <a:pPr algn="just"/>
            <a:endParaRPr sz="900" dirty="0" smtClean="0">
              <a:cs typeface="Arial" charset="0"/>
            </a:endParaRPr>
          </a:p>
          <a:p>
            <a:pPr algn="just">
              <a:spcBef>
                <a:spcPct val="0"/>
              </a:spcBef>
              <a:buFont typeface="Wingdings" pitchFamily="2" charset="2"/>
              <a:buNone/>
            </a:pPr>
            <a:r>
              <a:rPr dirty="0" smtClean="0">
                <a:cs typeface="Arial" charset="0"/>
              </a:rPr>
              <a:t>These are the reasons why processes are referred to as heavyweight  tasks</a:t>
            </a:r>
          </a:p>
          <a:p>
            <a:pPr algn="just"/>
            <a:endParaRPr dirty="0" smtClean="0">
              <a:cs typeface="Arial" charset="0"/>
            </a:endParaRPr>
          </a:p>
        </p:txBody>
      </p:sp>
      <p:sp>
        <p:nvSpPr>
          <p:cNvPr id="144387" name="Rectangle 2"/>
          <p:cNvSpPr>
            <a:spLocks noGrp="1"/>
          </p:cNvSpPr>
          <p:nvPr>
            <p:ph type="title"/>
          </p:nvPr>
        </p:nvSpPr>
        <p:spPr>
          <a:xfrm>
            <a:off x="152400" y="152400"/>
            <a:ext cx="7564438" cy="914400"/>
          </a:xfrm>
        </p:spPr>
        <p:txBody>
          <a:bodyPr>
            <a:spAutoFit/>
          </a:bodyPr>
          <a:lstStyle/>
          <a:p>
            <a:r>
              <a:rPr dirty="0" smtClean="0">
                <a:cs typeface="Arial" charset="0"/>
              </a:rPr>
              <a:t>Multitasking Vs.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p:cNvSpPr>
          <p:nvPr>
            <p:ph idx="1"/>
          </p:nvPr>
        </p:nvSpPr>
        <p:spPr>
          <a:xfrm>
            <a:off x="457200" y="1066800"/>
            <a:ext cx="8229600" cy="5029200"/>
          </a:xfrm>
        </p:spPr>
        <p:txBody>
          <a:bodyPr/>
          <a:lstStyle/>
          <a:p>
            <a:pPr algn="just"/>
            <a:r>
              <a:rPr sz="2400" dirty="0" smtClean="0">
                <a:cs typeface="Arial" charset="0"/>
              </a:rPr>
              <a:t>Threads cost less in terms of processor overhead because of the following reasons:</a:t>
            </a:r>
          </a:p>
          <a:p>
            <a:pPr lvl="1" algn="just"/>
            <a:r>
              <a:rPr sz="2400" dirty="0" smtClean="0"/>
              <a:t>Multiple threads in a program share the same address space and they </a:t>
            </a:r>
            <a:r>
              <a:rPr dirty="0" smtClean="0"/>
              <a:t>are part of the same </a:t>
            </a:r>
            <a:r>
              <a:rPr sz="2400" dirty="0" smtClean="0"/>
              <a:t>process</a:t>
            </a:r>
          </a:p>
          <a:p>
            <a:pPr lvl="1" algn="just"/>
            <a:r>
              <a:rPr sz="2400" dirty="0" smtClean="0"/>
              <a:t>Switching from one thread to another is less CPU-intensive</a:t>
            </a:r>
          </a:p>
          <a:p>
            <a:pPr lvl="1" algn="just"/>
            <a:r>
              <a:rPr sz="2400" dirty="0" smtClean="0"/>
              <a:t>Inter-thread communication, on the other hand, is less expensive as threads in a program communicate within the same address space</a:t>
            </a:r>
          </a:p>
          <a:p>
            <a:pPr algn="just"/>
            <a:endParaRPr sz="2400" dirty="0" smtClean="0">
              <a:cs typeface="Arial" charset="0"/>
            </a:endParaRPr>
          </a:p>
          <a:p>
            <a:pPr algn="just"/>
            <a:r>
              <a:rPr sz="2400" dirty="0" smtClean="0">
                <a:cs typeface="Arial" charset="0"/>
              </a:rPr>
              <a:t>Threads are therefore called lightweight processes</a:t>
            </a:r>
          </a:p>
          <a:p>
            <a:endParaRPr lang="en-GB" dirty="0" smtClean="0">
              <a:cs typeface="Arial" charset="0"/>
            </a:endParaRPr>
          </a:p>
        </p:txBody>
      </p:sp>
      <p:sp>
        <p:nvSpPr>
          <p:cNvPr id="151555" name="Rectangle 2"/>
          <p:cNvSpPr>
            <a:spLocks noGrp="1"/>
          </p:cNvSpPr>
          <p:nvPr>
            <p:ph type="title"/>
          </p:nvPr>
        </p:nvSpPr>
        <p:spPr>
          <a:xfrm>
            <a:off x="152400" y="228600"/>
            <a:ext cx="8991600" cy="533400"/>
          </a:xfrm>
        </p:spPr>
        <p:txBody>
          <a:bodyPr rtlCol="0">
            <a:normAutofit fontScale="90000"/>
          </a:bodyPr>
          <a:lstStyle/>
          <a:p>
            <a:pPr fontAlgn="auto">
              <a:spcAft>
                <a:spcPts val="0"/>
              </a:spcAft>
              <a:defRPr/>
            </a:pPr>
            <a:r>
              <a:rPr dirty="0" smtClean="0"/>
              <a:t>Multitasking Vs. Multithreading (Contd.).</a:t>
            </a:r>
            <a:endParaRPr lang="en-GB"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55_Wipro_Presentation_Template ver2 (2)">
  <a:themeElements>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1.xml><?xml version="1.0" encoding="utf-8"?>
<a:theme xmlns:a="http://schemas.openxmlformats.org/drawingml/2006/main" name="56_Wipro_Presentation_Template ver2 (2)">
  <a:themeElements>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2.xml><?xml version="1.0" encoding="utf-8"?>
<a:theme xmlns:a="http://schemas.openxmlformats.org/drawingml/2006/main" name="57_Wipro_Presentation_Template ver2 (2)">
  <a:themeElements>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3.xml><?xml version="1.0" encoding="utf-8"?>
<a:theme xmlns:a="http://schemas.openxmlformats.org/drawingml/2006/main" name="58_Wipro_Presentation_Template ver2 (2)">
  <a:themeElements>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4.xml><?xml version="1.0" encoding="utf-8"?>
<a:theme xmlns:a="http://schemas.openxmlformats.org/drawingml/2006/main" name="59_Wipro_Presentation_Template ver2 (2)">
  <a:themeElements>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5.xml><?xml version="1.0" encoding="utf-8"?>
<a:theme xmlns:a="http://schemas.openxmlformats.org/drawingml/2006/main" name="60_Wipro_Presentation_Template ver2 (2)">
  <a:themeElements>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6.xml><?xml version="1.0" encoding="utf-8"?>
<a:theme xmlns:a="http://schemas.openxmlformats.org/drawingml/2006/main" name="61_Wipro_Presentation_Template ver2 (2)">
  <a:themeElements>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7.xml><?xml version="1.0" encoding="utf-8"?>
<a:theme xmlns:a="http://schemas.openxmlformats.org/drawingml/2006/main" name="62_Wipro_Presentation_Template ver2 (2)">
  <a:themeElements>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8.xml><?xml version="1.0" encoding="utf-8"?>
<a:theme xmlns:a="http://schemas.openxmlformats.org/drawingml/2006/main" name="63_Wipro_Presentation_Template ver2 (2)">
  <a:themeElements>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9.xml><?xml version="1.0" encoding="utf-8"?>
<a:theme xmlns:a="http://schemas.openxmlformats.org/drawingml/2006/main" name="64_Wipro_Presentation_Template ver2 (2)">
  <a:themeElements>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65_Wipro_Presentation_Template ver2 (2)">
  <a:themeElements>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1.xml><?xml version="1.0" encoding="utf-8"?>
<a:theme xmlns:a="http://schemas.openxmlformats.org/drawingml/2006/main" name="66_Wipro_Presentation_Template ver2 (2)">
  <a:themeElements>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2.xml><?xml version="1.0" encoding="utf-8"?>
<a:theme xmlns:a="http://schemas.openxmlformats.org/drawingml/2006/main" name="67_Wipro_Presentation_Template ver2 (2)">
  <a:themeElements>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3.xml><?xml version="1.0" encoding="utf-8"?>
<a:theme xmlns:a="http://schemas.openxmlformats.org/drawingml/2006/main" name="68_Wipro_Presentation_Template ver2 (2)">
  <a:themeElements>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4.xml><?xml version="1.0" encoding="utf-8"?>
<a:theme xmlns:a="http://schemas.openxmlformats.org/drawingml/2006/main" name="69_Wipro_Presentation_Template ver2 (2)">
  <a:themeElements>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5.xml><?xml version="1.0" encoding="utf-8"?>
<a:theme xmlns:a="http://schemas.openxmlformats.org/drawingml/2006/main" name="Eclipse overview">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Wipro_Presentation_Template ver2 (2)">
  <a:themeElements>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Wipro_Presentation_Template ver2 (2)">
  <a:themeElements>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2_Wipro_Presentation_Template ver2 (2)">
  <a:themeElements>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3_Wipro_Presentation_Template ver2 (2)">
  <a:themeElements>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_Wipro_Presentation_Template ver2 (2)">
  <a:themeElements>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_Wipro_Presentation_Template ver2 (2)">
  <a:themeElements>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6_Wipro_Presentation_Template ver2 (2)">
  <a:themeElements>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7_Wipro_Presentation_Template ver2 (2)">
  <a:themeElements>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8_Wipro_Presentation_Template ver2 (2)">
  <a:themeElements>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9_Wipro_Presentation_Template ver2 (2)">
  <a:themeElements>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10_Wipro_Presentation_Template ver2 (2)">
  <a:themeElements>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1_Wipro_Presentation_Template ver2 (2)">
  <a:themeElements>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12_Wipro_Presentation_Template ver2 (2)">
  <a:themeElements>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13_Wipro_Presentation_Template ver2 (2)">
  <a:themeElements>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14_Wipro_Presentation_Template ver2 (2)">
  <a:themeElements>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15_Wipro_Presentation_Template ver2 (2)">
  <a:themeElements>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16_Wipro_Presentation_Template ver2 (2)">
  <a:themeElements>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17_Wipro_Presentation_Template ver2 (2)">
  <a:themeElements>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18_Wipro_Presentation_Template ver2 (2)">
  <a:themeElements>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19_Wipro_Presentation_Template ver2 (2)">
  <a:themeElements>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20_Wipro_Presentation_Template ver2 (2)">
  <a:themeElements>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21_Wipro_Presentation_Template ver2 (2)">
  <a:themeElements>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22_Wipro_Presentation_Template ver2 (2)">
  <a:themeElements>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24_Wipro_Presentation_Template ver2 (2)">
  <a:themeElements>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23_Wipro_Presentation_Template ver2 (2)">
  <a:themeElements>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5_Wipro_Presentation_Template ver2 (2)">
  <a:themeElements>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26_Wipro_Presentation_Template ver2 (2)">
  <a:themeElements>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27_Wipro_Presentation_Template ver2 (2)">
  <a:themeElements>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28_Wipro_Presentation_Template ver2 (2)">
  <a:themeElements>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29_Wipro_Presentation_Template ver2 (2)">
  <a:themeElements>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30_Wipro_Presentation_Template ver2 (2)">
  <a:themeElements>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31_Wipro_Presentation_Template ver2 (2)">
  <a:themeElements>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32_Wipro_Presentation_Template ver2 (2)">
  <a:themeElements>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33_Wipro_Presentation_Template ver2 (2)">
  <a:themeElements>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34_Wipro_Presentation_Template ver2 (2)">
  <a:themeElements>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35_Wipro_Presentation_Template ver2 (2)">
  <a:themeElements>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36_Wipro_Presentation_Template ver2 (2)">
  <a:themeElements>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37_Wipro_Presentation_Template ver2 (2)">
  <a:themeElements>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38_Wipro_Presentation_Template ver2 (2)">
  <a:themeElements>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39_Wipro_Presentation_Template ver2 (2)">
  <a:themeElements>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40_Wipro_Presentation_Template ver2 (2)">
  <a:themeElements>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41_Wipro_Presentation_Template ver2 (2)">
  <a:themeElements>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42_Wipro_Presentation_Template ver2 (2)">
  <a:themeElements>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43_Wipro_Presentation_Template ver2 (2)">
  <a:themeElements>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44_Wipro_Presentation_Template ver2 (2)">
  <a:themeElements>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45_Wipro_Presentation_Template ver2 (2)">
  <a:themeElements>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46_Wipro_Presentation_Template ver2 (2)">
  <a:themeElements>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47_Wipro_Presentation_Template ver2 (2)">
  <a:themeElements>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48_Wipro_Presentation_Template ver2 (2)">
  <a:themeElements>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49_Wipro_Presentation_Template ver2 (2)">
  <a:themeElements>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50_Wipro_Presentation_Template ver2 (2)">
  <a:themeElements>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51_Wipro_Presentation_Template ver2 (2)">
  <a:themeElements>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7.xml><?xml version="1.0" encoding="utf-8"?>
<a:theme xmlns:a="http://schemas.openxmlformats.org/drawingml/2006/main" name="52_Wipro_Presentation_Template ver2 (2)">
  <a:themeElements>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8.xml><?xml version="1.0" encoding="utf-8"?>
<a:theme xmlns:a="http://schemas.openxmlformats.org/drawingml/2006/main" name="53_Wipro_Presentation_Template ver2 (2)">
  <a:themeElements>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9.xml><?xml version="1.0" encoding="utf-8"?>
<a:theme xmlns:a="http://schemas.openxmlformats.org/drawingml/2006/main" name="54_Wipro_Presentation_Template ver2 (2)">
  <a:themeElements>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8691309-14B4-4775-BC02-F1F7E4993555}">
  <ds:schemaRefs>
    <ds:schemaRef ds:uri="http://schemas.microsoft.com/sharepoint/v3/contenttype/forms"/>
  </ds:schemaRefs>
</ds:datastoreItem>
</file>

<file path=customXml/itemProps2.xml><?xml version="1.0" encoding="utf-8"?>
<ds:datastoreItem xmlns:ds="http://schemas.openxmlformats.org/officeDocument/2006/customXml" ds:itemID="{922CDB7C-4B87-4331-ADA5-4B23DEBFC081}">
  <ds:schemaRefs>
    <ds:schemaRef ds:uri="http://schemas.microsoft.com/office/2006/metadata/properties"/>
  </ds:schemaRefs>
</ds:datastoreItem>
</file>

<file path=customXml/itemProps3.xml><?xml version="1.0" encoding="utf-8"?>
<ds:datastoreItem xmlns:ds="http://schemas.openxmlformats.org/officeDocument/2006/customXml" ds:itemID="{3DF607CF-CEA1-405D-9C49-156D482C8B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TTtemplate</Template>
  <TotalTime>8856</TotalTime>
  <Words>3236</Words>
  <Application>Microsoft Office PowerPoint</Application>
  <PresentationFormat>On-screen Show (4:3)</PresentationFormat>
  <Paragraphs>523</Paragraphs>
  <Slides>42</Slides>
  <Notes>42</Notes>
  <HiddenSlides>0</HiddenSlides>
  <MMClips>0</MMClips>
  <ScaleCrop>false</ScaleCrop>
  <HeadingPairs>
    <vt:vector size="4" baseType="variant">
      <vt:variant>
        <vt:lpstr>Theme</vt:lpstr>
      </vt:variant>
      <vt:variant>
        <vt:i4>115</vt:i4>
      </vt:variant>
      <vt:variant>
        <vt:lpstr>Slide Titles</vt:lpstr>
      </vt:variant>
      <vt:variant>
        <vt:i4>42</vt:i4>
      </vt:variant>
    </vt:vector>
  </HeadingPairs>
  <TitlesOfParts>
    <vt:vector size="157" baseType="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1_Wipro_Presentation_Template ver2 (2)</vt:lpstr>
      <vt:lpstr>Wipro_Presentation_Template ver2 (2)</vt:lpstr>
      <vt:lpstr>2_Wipro_Presentation_Template ver2 (2)</vt:lpstr>
      <vt:lpstr>3_Wipro_Presentation_Template ver2 (2)</vt:lpstr>
      <vt:lpstr>4_Wipro_Presentation_Template ver2 (2)</vt:lpstr>
      <vt:lpstr>5_Wipro_Presentation_Template ver2 (2)</vt:lpstr>
      <vt:lpstr>6_Wipro_Presentation_Template ver2 (2)</vt:lpstr>
      <vt:lpstr>7_Wipro_Presentation_Template ver2 (2)</vt:lpstr>
      <vt:lpstr>8_Wipro_Presentation_Template ver2 (2)</vt:lpstr>
      <vt:lpstr>9_Wipro_Presentation_Template ver2 (2)</vt:lpstr>
      <vt:lpstr>10_Wipro_Presentation_Template ver2 (2)</vt:lpstr>
      <vt:lpstr>11_Wipro_Presentation_Template ver2 (2)</vt:lpstr>
      <vt:lpstr>12_Wipro_Presentation_Template ver2 (2)</vt:lpstr>
      <vt:lpstr>13_Wipro_Presentation_Template ver2 (2)</vt:lpstr>
      <vt:lpstr>14_Wipro_Presentation_Template ver2 (2)</vt:lpstr>
      <vt:lpstr>15_Wipro_Presentation_Template ver2 (2)</vt:lpstr>
      <vt:lpstr>16_Wipro_Presentation_Template ver2 (2)</vt:lpstr>
      <vt:lpstr>17_Wipro_Presentation_Template ver2 (2)</vt:lpstr>
      <vt:lpstr>18_Wipro_Presentation_Template ver2 (2)</vt:lpstr>
      <vt:lpstr>19_Wipro_Presentation_Template ver2 (2)</vt:lpstr>
      <vt:lpstr>20_Wipro_Presentation_Template ver2 (2)</vt:lpstr>
      <vt:lpstr>21_Wipro_Presentation_Template ver2 (2)</vt:lpstr>
      <vt:lpstr>22_Wipro_Presentation_Template ver2 (2)</vt:lpstr>
      <vt:lpstr>24_Wipro_Presentation_Template ver2 (2)</vt:lpstr>
      <vt:lpstr>23_Wipro_Presentation_Template ver2 (2)</vt:lpstr>
      <vt:lpstr>25_Wipro_Presentation_Template ver2 (2)</vt:lpstr>
      <vt:lpstr>26_Wipro_Presentation_Template ver2 (2)</vt:lpstr>
      <vt:lpstr>27_Wipro_Presentation_Template ver2 (2)</vt:lpstr>
      <vt:lpstr>28_Wipro_Presentation_Template ver2 (2)</vt:lpstr>
      <vt:lpstr>29_Wipro_Presentation_Template ver2 (2)</vt:lpstr>
      <vt:lpstr>30_Wipro_Presentation_Template ver2 (2)</vt:lpstr>
      <vt:lpstr>31_Wipro_Presentation_Template ver2 (2)</vt:lpstr>
      <vt:lpstr>32_Wipro_Presentation_Template ver2 (2)</vt:lpstr>
      <vt:lpstr>33_Wipro_Presentation_Template ver2 (2)</vt:lpstr>
      <vt:lpstr>34_Wipro_Presentation_Template ver2 (2)</vt:lpstr>
      <vt:lpstr>35_Wipro_Presentation_Template ver2 (2)</vt:lpstr>
      <vt:lpstr>36_Wipro_Presentation_Template ver2 (2)</vt:lpstr>
      <vt:lpstr>37_Wipro_Presentation_Template ver2 (2)</vt:lpstr>
      <vt:lpstr>38_Wipro_Presentation_Template ver2 (2)</vt:lpstr>
      <vt:lpstr>39_Wipro_Presentation_Template ver2 (2)</vt:lpstr>
      <vt:lpstr>40_Wipro_Presentation_Template ver2 (2)</vt:lpstr>
      <vt:lpstr>41_Wipro_Presentation_Template ver2 (2)</vt:lpstr>
      <vt:lpstr>42_Wipro_Presentation_Template ver2 (2)</vt:lpstr>
      <vt:lpstr>43_Wipro_Presentation_Template ver2 (2)</vt:lpstr>
      <vt:lpstr>44_Wipro_Presentation_Template ver2 (2)</vt:lpstr>
      <vt:lpstr>45_Wipro_Presentation_Template ver2 (2)</vt:lpstr>
      <vt:lpstr>46_Wipro_Presentation_Template ver2 (2)</vt:lpstr>
      <vt:lpstr>47_Wipro_Presentation_Template ver2 (2)</vt:lpstr>
      <vt:lpstr>48_Wipro_Presentation_Template ver2 (2)</vt:lpstr>
      <vt:lpstr>49_Wipro_Presentation_Template ver2 (2)</vt:lpstr>
      <vt:lpstr>50_Wipro_Presentation_Template ver2 (2)</vt:lpstr>
      <vt:lpstr>51_Wipro_Presentation_Template ver2 (2)</vt:lpstr>
      <vt:lpstr>52_Wipro_Presentation_Template ver2 (2)</vt:lpstr>
      <vt:lpstr>53_Wipro_Presentation_Template ver2 (2)</vt:lpstr>
      <vt:lpstr>54_Wipro_Presentation_Template ver2 (2)</vt:lpstr>
      <vt:lpstr>55_Wipro_Presentation_Template ver2 (2)</vt:lpstr>
      <vt:lpstr>56_Wipro_Presentation_Template ver2 (2)</vt:lpstr>
      <vt:lpstr>57_Wipro_Presentation_Template ver2 (2)</vt:lpstr>
      <vt:lpstr>58_Wipro_Presentation_Template ver2 (2)</vt:lpstr>
      <vt:lpstr>59_Wipro_Presentation_Template ver2 (2)</vt:lpstr>
      <vt:lpstr>60_Wipro_Presentation_Template ver2 (2)</vt:lpstr>
      <vt:lpstr>61_Wipro_Presentation_Template ver2 (2)</vt:lpstr>
      <vt:lpstr>62_Wipro_Presentation_Template ver2 (2)</vt:lpstr>
      <vt:lpstr>63_Wipro_Presentation_Template ver2 (2)</vt:lpstr>
      <vt:lpstr>64_Wipro_Presentation_Template ver2 (2)</vt:lpstr>
      <vt:lpstr>65_Wipro_Presentation_Template ver2 (2)</vt:lpstr>
      <vt:lpstr>66_Wipro_Presentation_Template ver2 (2)</vt:lpstr>
      <vt:lpstr>67_Wipro_Presentation_Template ver2 (2)</vt:lpstr>
      <vt:lpstr>68_Wipro_Presentation_Template ver2 (2)</vt:lpstr>
      <vt:lpstr>69_Wipro_Presentation_Template ver2 (2)</vt:lpstr>
      <vt:lpstr>Eclipse overview</vt:lpstr>
      <vt:lpstr>Java Programming</vt:lpstr>
      <vt:lpstr>Agenda</vt:lpstr>
      <vt:lpstr>Objectives</vt:lpstr>
      <vt:lpstr>Introduction to Multithreading</vt:lpstr>
      <vt:lpstr>Need for Multithreading</vt:lpstr>
      <vt:lpstr>What is Multitasking?</vt:lpstr>
      <vt:lpstr>What is Multithreading?</vt:lpstr>
      <vt:lpstr>Multitasking Vs. Multithreading</vt:lpstr>
      <vt:lpstr>Multitasking Vs. Multithreading (Contd.).</vt:lpstr>
      <vt:lpstr>Uses of Multithreading</vt:lpstr>
      <vt:lpstr>Single-Threaded Systems</vt:lpstr>
      <vt:lpstr>Java's Multithreading Model</vt:lpstr>
      <vt:lpstr>Java’s Multithreading Model</vt:lpstr>
      <vt:lpstr>The Thread class</vt:lpstr>
      <vt:lpstr>PowerPoint Presentation</vt:lpstr>
      <vt:lpstr>The main Thread</vt:lpstr>
      <vt:lpstr>Obtaining Thread-Specific Information</vt:lpstr>
      <vt:lpstr>Obtaining Thread-Specific Information (Contd.).</vt:lpstr>
      <vt:lpstr>Creating Threads</vt:lpstr>
      <vt:lpstr>Creating Threads: Implementing Runnable</vt:lpstr>
      <vt:lpstr>Creating Threads: Implementing Runnable (Contd.).</vt:lpstr>
      <vt:lpstr>Creating Threads: Implementing Runnable (Contd.).</vt:lpstr>
      <vt:lpstr>Creating Threads: Implementing Runnable (Contd.).</vt:lpstr>
      <vt:lpstr>Extending Thread</vt:lpstr>
      <vt:lpstr>Extending Thread Example</vt:lpstr>
      <vt:lpstr>Extending Thread Example (Contd.).</vt:lpstr>
      <vt:lpstr>Implementing Runnable or Extending Thread ?</vt:lpstr>
      <vt:lpstr>Creating Multiple threads</vt:lpstr>
      <vt:lpstr>Creating Multiple Threads</vt:lpstr>
      <vt:lpstr>Creating Multiple Threads (Contd.).</vt:lpstr>
      <vt:lpstr>Creating Multiple Threads (Contd.).</vt:lpstr>
      <vt:lpstr>Time to think…!!!</vt:lpstr>
      <vt:lpstr>Thread Control Mechanism</vt:lpstr>
      <vt:lpstr>Control Thread Execution </vt:lpstr>
      <vt:lpstr>Control Thread Execution (Contd.). </vt:lpstr>
      <vt:lpstr>Control Thread Execution (Contd.). </vt:lpstr>
      <vt:lpstr>Control Thread Execution (Contd.). </vt:lpstr>
      <vt:lpstr>Control Thread Execution (Contd.). </vt:lpstr>
      <vt:lpstr> Review</vt:lpstr>
      <vt:lpstr>Summary</vt:lpstr>
      <vt:lpstr>References</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chithra</dc:creator>
  <cp:lastModifiedBy>Windows User</cp:lastModifiedBy>
  <cp:revision>517</cp:revision>
  <dcterms:created xsi:type="dcterms:W3CDTF">2007-05-11T06:07:07Z</dcterms:created>
  <dcterms:modified xsi:type="dcterms:W3CDTF">2018-11-25T05:02:02Z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