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377"/>
    <a:srgbClr val="220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vana kumar" userId="d29f81019e9bf148" providerId="LiveId" clId="{D5146590-EE67-41B9-9F96-F9BFBE5959D8}"/>
    <pc:docChg chg="modSld">
      <pc:chgData name="saravana kumar" userId="d29f81019e9bf148" providerId="LiveId" clId="{D5146590-EE67-41B9-9F96-F9BFBE5959D8}" dt="2024-02-14T20:56:38.277" v="23"/>
      <pc:docMkLst>
        <pc:docMk/>
      </pc:docMkLst>
      <pc:sldChg chg="modTransition">
        <pc:chgData name="saravana kumar" userId="d29f81019e9bf148" providerId="LiveId" clId="{D5146590-EE67-41B9-9F96-F9BFBE5959D8}" dt="2024-02-14T20:56:25.256" v="19"/>
        <pc:sldMkLst>
          <pc:docMk/>
          <pc:sldMk cId="1201686314" sldId="256"/>
        </pc:sldMkLst>
      </pc:sldChg>
      <pc:sldChg chg="modTransition">
        <pc:chgData name="saravana kumar" userId="d29f81019e9bf148" providerId="LiveId" clId="{D5146590-EE67-41B9-9F96-F9BFBE5959D8}" dt="2024-02-14T20:56:28.665" v="20"/>
        <pc:sldMkLst>
          <pc:docMk/>
          <pc:sldMk cId="3686335758" sldId="258"/>
        </pc:sldMkLst>
      </pc:sldChg>
      <pc:sldChg chg="modTransition">
        <pc:chgData name="saravana kumar" userId="d29f81019e9bf148" providerId="LiveId" clId="{D5146590-EE67-41B9-9F96-F9BFBE5959D8}" dt="2024-02-14T20:56:31.468" v="21"/>
        <pc:sldMkLst>
          <pc:docMk/>
          <pc:sldMk cId="192795121" sldId="259"/>
        </pc:sldMkLst>
      </pc:sldChg>
      <pc:sldChg chg="modTransition">
        <pc:chgData name="saravana kumar" userId="d29f81019e9bf148" providerId="LiveId" clId="{D5146590-EE67-41B9-9F96-F9BFBE5959D8}" dt="2024-02-14T20:56:19.039" v="18"/>
        <pc:sldMkLst>
          <pc:docMk/>
          <pc:sldMk cId="1585353793" sldId="260"/>
        </pc:sldMkLst>
      </pc:sldChg>
      <pc:sldChg chg="modTransition">
        <pc:chgData name="saravana kumar" userId="d29f81019e9bf148" providerId="LiveId" clId="{D5146590-EE67-41B9-9F96-F9BFBE5959D8}" dt="2024-02-14T20:56:34.989" v="22"/>
        <pc:sldMkLst>
          <pc:docMk/>
          <pc:sldMk cId="175933491" sldId="261"/>
        </pc:sldMkLst>
      </pc:sldChg>
      <pc:sldChg chg="modTransition">
        <pc:chgData name="saravana kumar" userId="d29f81019e9bf148" providerId="LiveId" clId="{D5146590-EE67-41B9-9F96-F9BFBE5959D8}" dt="2024-02-14T20:56:38.277" v="23"/>
        <pc:sldMkLst>
          <pc:docMk/>
          <pc:sldMk cId="61221160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46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7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6E1B-05BA-46AE-8BF0-0552CED6AB8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6F54-7DFA-4F1F-86FA-C48BADDD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1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29" y="1470706"/>
            <a:ext cx="11493270" cy="23876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Cookr,Coding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club GCT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099" y="4130070"/>
            <a:ext cx="9397284" cy="219345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Vignesh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Jeyakeerthana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15.02.2024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17" y="847725"/>
            <a:ext cx="1528771" cy="17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8256"/>
            <a:ext cx="9905998" cy="818395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cs typeface="Arial" panose="020B0604020202020204" pitchFamily="34" charset="0"/>
              </a:rPr>
              <a:t>FUTURE IMPROVEMENTS</a:t>
            </a:r>
            <a:r>
              <a:rPr lang="en-US" sz="2700" b="1" u="sng" dirty="0"/>
              <a:t>:</a:t>
            </a:r>
            <a:r>
              <a:rPr lang="en-US" b="1" u="sng" dirty="0"/>
              <a:t/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40080"/>
            <a:ext cx="9905999" cy="5151121"/>
          </a:xfrm>
        </p:spPr>
        <p:txBody>
          <a:bodyPr/>
          <a:lstStyle/>
          <a:p>
            <a:r>
              <a:rPr lang="en-GB" sz="2200" b="1" dirty="0"/>
              <a:t>A/B Testing</a:t>
            </a:r>
            <a:r>
              <a:rPr lang="en-GB" sz="2200" b="1" dirty="0" smtClean="0"/>
              <a:t>:</a:t>
            </a:r>
          </a:p>
          <a:p>
            <a:pPr marL="0" indent="0">
              <a:buNone/>
            </a:pPr>
            <a:r>
              <a:rPr lang="en-GB" sz="2200" dirty="0" smtClean="0"/>
              <a:t> </a:t>
            </a:r>
            <a:r>
              <a:rPr lang="en-GB" sz="2200" dirty="0"/>
              <a:t>Conduct A/B testing to evaluate the effectiveness of different categorization strategies and continuously iterate to improve the system</a:t>
            </a:r>
            <a:r>
              <a:rPr lang="en-GB" sz="2200" dirty="0" smtClean="0"/>
              <a:t>.</a:t>
            </a:r>
          </a:p>
          <a:p>
            <a:r>
              <a:rPr lang="en-GB" sz="2200" b="1" dirty="0"/>
              <a:t>Dynamic Rule Generation</a:t>
            </a:r>
            <a:r>
              <a:rPr lang="en-GB" sz="2000" b="1" dirty="0" smtClean="0"/>
              <a:t>: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  <a:r>
              <a:rPr lang="en-GB" sz="2200" dirty="0"/>
              <a:t>Instead of predefined rules, develop a system that can learn and generate rules based on historical data and user feedback. This can be achieved using advanced machine learning techniques like reinforcement learning or deep learning</a:t>
            </a:r>
            <a:r>
              <a:rPr lang="en-GB" sz="2200" dirty="0" smtClean="0"/>
              <a:t>.</a:t>
            </a:r>
          </a:p>
          <a:p>
            <a:r>
              <a:rPr lang="en-GB" sz="2200" b="1" dirty="0"/>
              <a:t>Enhanced Feature Engineering:</a:t>
            </a:r>
            <a:r>
              <a:rPr lang="en-GB" sz="2200" dirty="0"/>
              <a:t> Explore additional features such as weather conditions, traffic patterns, and historical order data to improve the accuracy of item categorization.</a:t>
            </a:r>
            <a:endParaRPr lang="en-GB" sz="2200" dirty="0" smtClean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1564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5918"/>
            <a:ext cx="9905998" cy="829282"/>
          </a:xfrm>
        </p:spPr>
        <p:txBody>
          <a:bodyPr>
            <a:normAutofit/>
          </a:bodyPr>
          <a:lstStyle/>
          <a:p>
            <a:r>
              <a:rPr lang="en-GB" sz="2400" b="1" u="sng" dirty="0" smtClean="0"/>
              <a:t>SOLUTION: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65200"/>
            <a:ext cx="9905999" cy="482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Our code implements a machine learning model that categorizes items based on predefined rules. This categorization ensures that items are grouped efficiently for delivery, optimizing last-mile delivery routes</a:t>
            </a:r>
            <a:r>
              <a:rPr lang="en-GB" sz="2200" dirty="0" smtClean="0"/>
              <a:t>.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IN" sz="2200" b="1" dirty="0"/>
              <a:t>Efficient Item </a:t>
            </a:r>
            <a:r>
              <a:rPr lang="en-IN" sz="2200" b="1" dirty="0" smtClean="0"/>
              <a:t>Categorization</a:t>
            </a:r>
          </a:p>
          <a:p>
            <a:r>
              <a:rPr lang="en-IN" sz="2200" b="1" dirty="0"/>
              <a:t>Streamlined Batch </a:t>
            </a:r>
            <a:r>
              <a:rPr lang="en-IN" sz="2200" b="1" dirty="0" smtClean="0"/>
              <a:t>Assignment</a:t>
            </a:r>
          </a:p>
          <a:p>
            <a:r>
              <a:rPr lang="en-IN" sz="2200" b="1" dirty="0"/>
              <a:t>Improved Delivery </a:t>
            </a:r>
            <a:r>
              <a:rPr lang="en-IN" sz="2200" b="1" dirty="0" smtClean="0"/>
              <a:t>Planning</a:t>
            </a:r>
          </a:p>
          <a:p>
            <a:r>
              <a:rPr lang="en-IN" sz="2200" b="1" dirty="0"/>
              <a:t>Enhanced User </a:t>
            </a:r>
            <a:r>
              <a:rPr lang="en-IN" sz="2200" b="1" dirty="0" smtClean="0"/>
              <a:t>Experience</a:t>
            </a:r>
          </a:p>
          <a:p>
            <a:r>
              <a:rPr lang="en-IN" sz="2200" b="1" dirty="0"/>
              <a:t>Scalability and Adaptability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4137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581176-EA9A-5B3B-C660-CC5C2086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808703"/>
            <a:ext cx="9906001" cy="2837173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EED07A-FD26-C5E0-B0BE-470E741D7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009" y="2238514"/>
            <a:ext cx="8464860" cy="1140644"/>
          </a:xfrm>
        </p:spPr>
        <p:txBody>
          <a:bodyPr>
            <a:noAutofit/>
          </a:bodyPr>
          <a:lstStyle/>
          <a:p>
            <a:pPr algn="ctr"/>
            <a:r>
              <a:rPr lang="en-IN" sz="8800" dirty="0"/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6122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181771" cy="88537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+mn-lt"/>
                <a:cs typeface="Arial" panose="020B0604020202020204" pitchFamily="34" charset="0"/>
              </a:rPr>
              <a:t>PROBLEM </a:t>
            </a:r>
            <a:r>
              <a:rPr lang="en-US" sz="2400" b="1" u="sng" dirty="0" smtClean="0">
                <a:latin typeface="+mn-lt"/>
                <a:cs typeface="Arial" panose="020B0604020202020204" pitchFamily="34" charset="0"/>
              </a:rPr>
              <a:t>STATEMENT 1: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/>
            </a:r>
            <a:br>
              <a:rPr lang="en-US" sz="2400" b="1" dirty="0">
                <a:latin typeface="+mn-lt"/>
                <a:cs typeface="Arial" panose="020B0604020202020204" pitchFamily="34" charset="0"/>
              </a:rPr>
            </a:br>
            <a:endParaRPr lang="en-US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dirty="0" err="1">
                <a:cs typeface="Arial" panose="020B0604020202020204" pitchFamily="34" charset="0"/>
              </a:rPr>
              <a:t>Cookr</a:t>
            </a:r>
            <a:r>
              <a:rPr lang="en-US" sz="2000" dirty="0">
                <a:cs typeface="Arial" panose="020B0604020202020204" pitchFamily="34" charset="0"/>
              </a:rPr>
              <a:t> app aims to provide users with personalized recipes based on their preferences. 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To enhance user experience, the app needs a robust item categorization system to accurately classify food items into relevant categories such as "Desserts," "Main Dishes," "Appetizers," etc.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 This categorization will enable the app to recommend recipes that align with the user's tastes.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cs typeface="Arial" panose="020B0604020202020204" pitchFamily="34" charset="0"/>
              </a:rPr>
              <a:t>APPROACHES:</a:t>
            </a:r>
          </a:p>
          <a:p>
            <a:pPr marL="0" indent="0">
              <a:buNone/>
            </a:pPr>
            <a:r>
              <a:rPr lang="en-US" sz="2200" b="1" u="sng" dirty="0">
                <a:cs typeface="Arial" panose="020B0604020202020204" pitchFamily="34" charset="0"/>
              </a:rPr>
              <a:t>Random Forest Classifier: 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A Random Forest Classifier is used as the machine learning model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Random forests are an ensemble learning method that operates by constructing a multitude of decision trees during training and outputting the class that is the mode of the classes (classification) or mean prediction (regression) of the individual trees.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9" y="152400"/>
            <a:ext cx="4512129" cy="5969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+mn-lt"/>
                <a:cs typeface="Arial" panose="020B0604020202020204" pitchFamily="34" charset="0"/>
              </a:rPr>
              <a:t>IMPLEMENTATION </a:t>
            </a:r>
            <a:r>
              <a:rPr lang="en-US" sz="2400" b="1" u="sng" dirty="0">
                <a:latin typeface="+mn-lt"/>
                <a:cs typeface="Arial" panose="020B0604020202020204" pitchFamily="34" charset="0"/>
              </a:rPr>
              <a:t>DETAILS: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900" y="889000"/>
            <a:ext cx="9144000" cy="521062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Programming Language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Python</a:t>
            </a: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Libraries Used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pandas,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numpy,sklearn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Machine Learning Model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Random Forest Classifier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Text Vectorization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Tfidf</a:t>
            </a:r>
            <a:r>
              <a:rPr lang="en-US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Vectorizer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Metrics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Cosine Similarity, </a:t>
            </a:r>
            <a:r>
              <a:rPr lang="en-US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Multi Label </a:t>
            </a:r>
            <a:r>
              <a:rPr lang="en-US" sz="2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Binarizer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Input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CSV file ("food_data.csv")</a:t>
            </a:r>
          </a:p>
          <a:p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Output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: Predicted categories for a new item ("panner burger")</a:t>
            </a:r>
          </a:p>
          <a:p>
            <a:endParaRPr lang="en-US" sz="2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954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+mn-lt"/>
                <a:cs typeface="Arial" panose="020B0604020202020204" pitchFamily="34" charset="0"/>
              </a:rPr>
              <a:t>DATASET DESCRIPTION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530610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 </a:t>
            </a:r>
            <a:r>
              <a:rPr lang="en-US" sz="2400" dirty="0" smtClean="0"/>
              <a:t>Loading</a:t>
            </a:r>
            <a:endParaRPr lang="en-US" sz="2400" dirty="0"/>
          </a:p>
          <a:p>
            <a:pPr algn="just"/>
            <a:r>
              <a:rPr lang="en-US" sz="2400" dirty="0"/>
              <a:t>Splitting </a:t>
            </a:r>
            <a:r>
              <a:rPr lang="en-US" sz="2400" dirty="0" smtClean="0"/>
              <a:t>Data</a:t>
            </a:r>
          </a:p>
          <a:p>
            <a:pPr algn="just"/>
            <a:r>
              <a:rPr lang="en-US" sz="2400" dirty="0" smtClean="0"/>
              <a:t>Feature Extraction</a:t>
            </a:r>
          </a:p>
          <a:p>
            <a:pPr algn="just"/>
            <a:r>
              <a:rPr lang="en-US" sz="2400" dirty="0" smtClean="0"/>
              <a:t>Label Transformation</a:t>
            </a:r>
          </a:p>
          <a:p>
            <a:pPr algn="just"/>
            <a:r>
              <a:rPr lang="en-US" sz="2400" dirty="0" smtClean="0"/>
              <a:t>Model Training</a:t>
            </a:r>
          </a:p>
          <a:p>
            <a:pPr algn="just"/>
            <a:r>
              <a:rPr lang="en-US" sz="2400" dirty="0" smtClean="0"/>
              <a:t>Prediction</a:t>
            </a:r>
            <a:endParaRPr lang="en-US" sz="2400" dirty="0"/>
          </a:p>
          <a:p>
            <a:pPr algn="just"/>
            <a:r>
              <a:rPr lang="en-US" sz="2400" dirty="0"/>
              <a:t>Category </a:t>
            </a:r>
            <a:r>
              <a:rPr lang="en-US" sz="2400" dirty="0" smtClean="0"/>
              <a:t>Filtering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554"/>
            <a:ext cx="10515600" cy="59281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+mn-lt"/>
                <a:cs typeface="Arial" panose="020B0604020202020204" pitchFamily="34" charset="0"/>
              </a:rPr>
              <a:t>CHALLENGES FACED DURING THE DEVELOPMENT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372"/>
            <a:ext cx="10515600" cy="529159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/>
              <a:t>Data Cleaning</a:t>
            </a:r>
            <a:r>
              <a:rPr lang="en-US" b="1" u="sng" dirty="0"/>
              <a:t>: </a:t>
            </a:r>
          </a:p>
          <a:p>
            <a:pPr marL="0" indent="0" algn="just">
              <a:buNone/>
            </a:pPr>
            <a:r>
              <a:rPr lang="en-US" sz="2200" dirty="0"/>
              <a:t>       Handling null values and converting string representations of categories to lists required careful preprocessing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sz="2400" b="1" u="sng" dirty="0"/>
              <a:t>Model Performance</a:t>
            </a:r>
            <a:r>
              <a:rPr lang="en-US" b="1" u="sng" dirty="0"/>
              <a:t>:</a:t>
            </a:r>
          </a:p>
          <a:p>
            <a:pPr marL="0" indent="0" algn="just">
              <a:buNone/>
            </a:pPr>
            <a:r>
              <a:rPr lang="en-US" sz="2400" dirty="0"/>
              <a:t>      Ensuring the model predicts relevant categories for new items accurately was challenging due to the variability in food item names and categories.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u="sng" dirty="0">
                <a:cs typeface="Arial" panose="020B0604020202020204" pitchFamily="34" charset="0"/>
              </a:rPr>
              <a:t>FUTURE IMPROVEMENTS</a:t>
            </a:r>
            <a:r>
              <a:rPr lang="en-US" b="1" u="sng" dirty="0"/>
              <a:t>:</a:t>
            </a:r>
          </a:p>
          <a:p>
            <a:pPr algn="just"/>
            <a:r>
              <a:rPr lang="en-US" sz="2400" dirty="0"/>
              <a:t>Fine-tuning Model</a:t>
            </a:r>
            <a:r>
              <a:rPr lang="en-US" dirty="0"/>
              <a:t>: Experimenting with different machine learning models and hyperparameters to improve prediction accuracy.</a:t>
            </a:r>
          </a:p>
          <a:p>
            <a:pPr algn="just"/>
            <a:r>
              <a:rPr lang="en-US" sz="2400" dirty="0"/>
              <a:t>Enhancing Input Processing</a:t>
            </a:r>
            <a:r>
              <a:rPr lang="en-US" dirty="0"/>
              <a:t>: Utilizing more advanced natural language processing techniques to better extract keywords and improve similarity matching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35" y="77606"/>
            <a:ext cx="9905998" cy="1478570"/>
          </a:xfrm>
        </p:spPr>
        <p:txBody>
          <a:bodyPr>
            <a:normAutofit/>
          </a:bodyPr>
          <a:lstStyle/>
          <a:p>
            <a:r>
              <a:rPr lang="en-GB" sz="2400" b="1" u="sng" dirty="0" smtClean="0"/>
              <a:t>Solution: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8400"/>
            <a:ext cx="9905999" cy="5499100"/>
          </a:xfrm>
        </p:spPr>
        <p:txBody>
          <a:bodyPr>
            <a:normAutofit lnSpcReduction="10000"/>
          </a:bodyPr>
          <a:lstStyle/>
          <a:p>
            <a:r>
              <a:rPr lang="en-GB" sz="2200" dirty="0" smtClean="0"/>
              <a:t>our </a:t>
            </a:r>
            <a:r>
              <a:rPr lang="en-GB" sz="2200" dirty="0"/>
              <a:t>program offers a solid foundation for addressing the item categorization needs of the </a:t>
            </a:r>
            <a:r>
              <a:rPr lang="en-GB" sz="2200" dirty="0" err="1"/>
              <a:t>Cookr</a:t>
            </a:r>
            <a:r>
              <a:rPr lang="en-GB" sz="2200" dirty="0"/>
              <a:t> app. </a:t>
            </a:r>
            <a:endParaRPr lang="en-GB" sz="2200" dirty="0" smtClean="0"/>
          </a:p>
          <a:p>
            <a:r>
              <a:rPr lang="en-GB" sz="2200" dirty="0" smtClean="0"/>
              <a:t>It </a:t>
            </a:r>
            <a:r>
              <a:rPr lang="en-GB" sz="2200" dirty="0"/>
              <a:t>demonstrates a clear understanding of the problem and employs appropriate techniques to </a:t>
            </a:r>
            <a:r>
              <a:rPr lang="en-GB" sz="2200" dirty="0" err="1"/>
              <a:t>preprocess</a:t>
            </a:r>
            <a:r>
              <a:rPr lang="en-GB" sz="2200" dirty="0"/>
              <a:t> the data, train a </a:t>
            </a:r>
            <a:r>
              <a:rPr lang="en-GB" sz="2200" dirty="0" smtClean="0"/>
              <a:t>model, and make predictions. However, there are some aspects that could be further refined or </a:t>
            </a:r>
            <a:r>
              <a:rPr lang="en-GB" sz="2200" dirty="0"/>
              <a:t>expanded upon</a:t>
            </a:r>
            <a:r>
              <a:rPr lang="en-GB" sz="2200" dirty="0" smtClean="0"/>
              <a:t>:</a:t>
            </a:r>
          </a:p>
          <a:p>
            <a:r>
              <a:rPr lang="en-IN" sz="2200" dirty="0"/>
              <a:t>Data Quality and </a:t>
            </a:r>
            <a:r>
              <a:rPr lang="en-IN" sz="2200" dirty="0" smtClean="0"/>
              <a:t>Quantity</a:t>
            </a:r>
          </a:p>
          <a:p>
            <a:r>
              <a:rPr lang="en-IN" sz="2200" dirty="0"/>
              <a:t>Model </a:t>
            </a:r>
            <a:r>
              <a:rPr lang="en-IN" sz="2200" dirty="0" smtClean="0"/>
              <a:t>Performance</a:t>
            </a:r>
          </a:p>
          <a:p>
            <a:r>
              <a:rPr lang="en-IN" sz="2200" dirty="0"/>
              <a:t>User Interface </a:t>
            </a:r>
            <a:r>
              <a:rPr lang="en-IN" sz="2200" dirty="0" smtClean="0"/>
              <a:t>Integration</a:t>
            </a:r>
          </a:p>
          <a:p>
            <a:r>
              <a:rPr lang="en-IN" sz="2200" dirty="0"/>
              <a:t>Scalability and </a:t>
            </a:r>
            <a:r>
              <a:rPr lang="en-IN" sz="2200" dirty="0" smtClean="0"/>
              <a:t>Maintenance</a:t>
            </a:r>
          </a:p>
          <a:p>
            <a:r>
              <a:rPr lang="en-GB" sz="2000" dirty="0"/>
              <a:t>In conclusion, while the program provides a strong foundation for the </a:t>
            </a:r>
            <a:r>
              <a:rPr lang="en-GB" sz="2000" dirty="0" err="1"/>
              <a:t>Cookr</a:t>
            </a:r>
            <a:r>
              <a:rPr lang="en-GB" sz="2000" dirty="0"/>
              <a:t> app's item categorization needs, there is room for further refinement and expansion to enhance its effectiveness and integration into the app.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819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>
            <a:normAutofit/>
          </a:bodyPr>
          <a:lstStyle/>
          <a:p>
            <a:r>
              <a:rPr lang="en-GB" sz="2400" b="1" u="sng" dirty="0" smtClean="0"/>
              <a:t>Problem statement 2: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352088" cy="4851400"/>
          </a:xfrm>
        </p:spPr>
        <p:txBody>
          <a:bodyPr/>
          <a:lstStyle/>
          <a:p>
            <a:r>
              <a:rPr lang="en-GB" sz="2000" dirty="0" err="1"/>
              <a:t>Cookr</a:t>
            </a:r>
            <a:r>
              <a:rPr lang="en-GB" sz="2000" dirty="0"/>
              <a:t> app aims to categorize items based on certain rules to optimize delivery processes.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challenge is to implement a system that can automatically categorize items according to these rules, considering factors like order source, order destination, distance between kitchens, ready time difference, and pickup strategy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u="sng" dirty="0" smtClean="0"/>
              <a:t>APPROACHES:</a:t>
            </a:r>
          </a:p>
          <a:p>
            <a:pPr marL="0" indent="0">
              <a:buNone/>
            </a:pPr>
            <a:r>
              <a:rPr lang="en-GB" sz="2200" b="1" u="sng" dirty="0" smtClean="0"/>
              <a:t>SUPERVISED LEARNING:</a:t>
            </a:r>
          </a:p>
          <a:p>
            <a:pPr marL="0" indent="0">
              <a:buNone/>
            </a:pPr>
            <a:r>
              <a:rPr lang="en-GB" sz="2000" dirty="0"/>
              <a:t>The main approach used in the above program for item categorization in the </a:t>
            </a:r>
            <a:r>
              <a:rPr lang="en-GB" sz="2000" dirty="0" err="1"/>
              <a:t>Cookr</a:t>
            </a:r>
            <a:r>
              <a:rPr lang="en-GB" sz="2000" dirty="0"/>
              <a:t> app is </a:t>
            </a:r>
            <a:r>
              <a:rPr lang="en-GB" sz="2000" b="1" dirty="0"/>
              <a:t>supervised learning</a:t>
            </a:r>
            <a:r>
              <a:rPr lang="en-GB" sz="2000" dirty="0"/>
              <a:t>. Specifically, the program utilizes a </a:t>
            </a:r>
            <a:r>
              <a:rPr lang="en-GB" sz="2000" b="1" dirty="0"/>
              <a:t>classification</a:t>
            </a:r>
            <a:r>
              <a:rPr lang="en-GB" sz="2000" dirty="0"/>
              <a:t> technique, which falls under supervised learning, to categorize items into predefined rules based on their features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N" sz="2200" dirty="0"/>
              <a:t>Data </a:t>
            </a:r>
            <a:r>
              <a:rPr lang="en-IN" sz="2200" dirty="0" smtClean="0"/>
              <a:t>Preparation,</a:t>
            </a:r>
            <a:r>
              <a:rPr lang="en-IN" sz="2200" dirty="0"/>
              <a:t> Model </a:t>
            </a:r>
            <a:r>
              <a:rPr lang="en-IN" sz="2200" dirty="0" smtClean="0"/>
              <a:t>Training,</a:t>
            </a:r>
            <a:r>
              <a:rPr lang="en-IN" sz="2200" dirty="0"/>
              <a:t> Model </a:t>
            </a:r>
            <a:r>
              <a:rPr lang="en-IN" sz="2200" dirty="0" smtClean="0"/>
              <a:t>Evaluation,</a:t>
            </a:r>
            <a:r>
              <a:rPr lang="en-IN" sz="2200" dirty="0"/>
              <a:t> Prediction</a:t>
            </a:r>
            <a:endParaRPr lang="en-GB" sz="2200" u="sng" dirty="0" smtClean="0"/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2710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3" y="237518"/>
            <a:ext cx="9905998" cy="778482"/>
          </a:xfrm>
        </p:spPr>
        <p:txBody>
          <a:bodyPr>
            <a:normAutofit/>
          </a:bodyPr>
          <a:lstStyle/>
          <a:p>
            <a:r>
              <a:rPr lang="en-GB" sz="2400" b="1" u="sng" dirty="0" smtClean="0"/>
              <a:t>IMPLEMENTATION DETAILS: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16000"/>
            <a:ext cx="9905999" cy="5283200"/>
          </a:xfrm>
        </p:spPr>
        <p:txBody>
          <a:bodyPr>
            <a:normAutofit/>
          </a:bodyPr>
          <a:lstStyle/>
          <a:p>
            <a:r>
              <a:rPr lang="en-GB" sz="2200" b="1" dirty="0" smtClean="0"/>
              <a:t>DATA DEFINITION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Define a dataset containing rules and features.</a:t>
            </a:r>
          </a:p>
          <a:p>
            <a:r>
              <a:rPr lang="en-GB" sz="2200" b="1" dirty="0" smtClean="0"/>
              <a:t>DATA PREPARATION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Create a </a:t>
            </a:r>
            <a:r>
              <a:rPr lang="en-GB" sz="2200" dirty="0" err="1"/>
              <a:t>DataFrame</a:t>
            </a:r>
            <a:r>
              <a:rPr lang="en-GB" sz="2200" dirty="0"/>
              <a:t> from the rules data</a:t>
            </a:r>
            <a:r>
              <a:rPr lang="en-GB" dirty="0"/>
              <a:t>.</a:t>
            </a:r>
          </a:p>
          <a:p>
            <a:r>
              <a:rPr lang="en-GB" sz="2200" b="1" dirty="0" smtClean="0"/>
              <a:t>FEATURE SELECTION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Define features (excluding 'Rule') and target variable ('Rule').</a:t>
            </a:r>
          </a:p>
          <a:p>
            <a:r>
              <a:rPr lang="en-GB" sz="2200" b="1" dirty="0" smtClean="0"/>
              <a:t>MODEL TRAINING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Split the dataset into training and testing sets. Apply one-hot encoding to categorical features. Train the logistic regression model</a:t>
            </a:r>
            <a:r>
              <a:rPr lang="en-GB" dirty="0"/>
              <a:t>.</a:t>
            </a:r>
          </a:p>
          <a:p>
            <a:r>
              <a:rPr lang="en-GB" sz="2200" b="1" dirty="0" smtClean="0"/>
              <a:t>ORDER SIMULATION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Define a set of orders to simulate the model's performance</a:t>
            </a:r>
            <a:r>
              <a:rPr lang="en-GB" sz="2000" dirty="0"/>
              <a:t>.</a:t>
            </a:r>
          </a:p>
          <a:p>
            <a:r>
              <a:rPr lang="en-GB" sz="2200" b="1" dirty="0" smtClean="0"/>
              <a:t>BATCH ASSIGNMENT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sz="2200" dirty="0"/>
              <a:t>Simulate the assignment of orders to batches based on the trained model. Group orders into batches based on assigned rules and prioritize orders within each batch.</a:t>
            </a:r>
          </a:p>
        </p:txBody>
      </p:sp>
    </p:spTree>
    <p:extLst>
      <p:ext uri="{BB962C8B-B14F-4D97-AF65-F5344CB8AC3E}">
        <p14:creationId xmlns:p14="http://schemas.microsoft.com/office/powerpoint/2010/main" val="95136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70" y="0"/>
            <a:ext cx="9905998" cy="565014"/>
          </a:xfrm>
        </p:spPr>
        <p:txBody>
          <a:bodyPr>
            <a:norm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CHALLENGES FACED DURING THE DEVELOPMENT PROCESS: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5014"/>
            <a:ext cx="9905999" cy="6146167"/>
          </a:xfrm>
        </p:spPr>
        <p:txBody>
          <a:bodyPr/>
          <a:lstStyle/>
          <a:p>
            <a:r>
              <a:rPr lang="en-IN" sz="2200" b="1" dirty="0"/>
              <a:t>Data </a:t>
            </a:r>
            <a:r>
              <a:rPr lang="en-IN" sz="2200" b="1" dirty="0" smtClean="0"/>
              <a:t>Complexity</a:t>
            </a:r>
          </a:p>
          <a:p>
            <a:r>
              <a:rPr lang="en-IN" sz="2200" b="1" dirty="0"/>
              <a:t>Model </a:t>
            </a:r>
            <a:r>
              <a:rPr lang="en-IN" sz="2200" b="1" dirty="0" smtClean="0"/>
              <a:t>Selection</a:t>
            </a:r>
          </a:p>
          <a:p>
            <a:r>
              <a:rPr lang="en-IN" sz="2200" b="1" dirty="0"/>
              <a:t>Rule </a:t>
            </a:r>
            <a:r>
              <a:rPr lang="en-IN" sz="2200" b="1" dirty="0" smtClean="0"/>
              <a:t>Interpretation</a:t>
            </a:r>
          </a:p>
          <a:p>
            <a:r>
              <a:rPr lang="en-IN" sz="2200" b="1" dirty="0" smtClean="0"/>
              <a:t>Order Prioritization</a:t>
            </a:r>
          </a:p>
          <a:p>
            <a:pPr marL="0" indent="0">
              <a:buNone/>
            </a:pPr>
            <a:r>
              <a:rPr lang="en-GB" b="1" u="sng" dirty="0" smtClean="0"/>
              <a:t>DATASET DESCRIPTION</a:t>
            </a:r>
            <a:r>
              <a:rPr lang="en-GB" b="1" dirty="0" smtClean="0"/>
              <a:t>:</a:t>
            </a:r>
          </a:p>
          <a:p>
            <a:r>
              <a:rPr lang="en-GB" sz="2200" b="1" dirty="0" err="1"/>
              <a:t>Order_Source</a:t>
            </a:r>
            <a:endParaRPr lang="en-GB" sz="2200" b="1" dirty="0"/>
          </a:p>
          <a:p>
            <a:r>
              <a:rPr lang="en-GB" sz="2200" b="1" dirty="0" err="1"/>
              <a:t>Order_Destination</a:t>
            </a:r>
            <a:endParaRPr lang="en-GB" sz="2200" b="1" dirty="0"/>
          </a:p>
          <a:p>
            <a:r>
              <a:rPr lang="en-GB" sz="2200" b="1" dirty="0" err="1"/>
              <a:t>Distance_Between_Kitchens</a:t>
            </a:r>
            <a:endParaRPr lang="en-GB" sz="2200" b="1" dirty="0"/>
          </a:p>
          <a:p>
            <a:r>
              <a:rPr lang="en-GB" sz="2200" b="1" dirty="0" err="1"/>
              <a:t>Ready_Time_Difference</a:t>
            </a:r>
            <a:endParaRPr lang="en-GB" sz="2200" b="1" dirty="0"/>
          </a:p>
          <a:p>
            <a:r>
              <a:rPr lang="en-GB" sz="2200" b="1" dirty="0" err="1"/>
              <a:t>Pickup_Strategy</a:t>
            </a:r>
            <a:endParaRPr lang="en-GB" sz="2200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5788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250</TotalTime>
  <Words>809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   PRESENTED TO     Cookr,Coding club GCT</vt:lpstr>
      <vt:lpstr>PROBLEM STATEMENT 1: </vt:lpstr>
      <vt:lpstr>IMPLEMENTATION DETAILS:</vt:lpstr>
      <vt:lpstr>DATASET DESCRIPTION:</vt:lpstr>
      <vt:lpstr>CHALLENGES FACED DURING THE DEVELOPMENT PROCESS:</vt:lpstr>
      <vt:lpstr>Solution:</vt:lpstr>
      <vt:lpstr>Problem statement 2:</vt:lpstr>
      <vt:lpstr>IMPLEMENTATION DETAILS:</vt:lpstr>
      <vt:lpstr>CHALLENGES FACED DURING THE DEVELOPMENT PROCESS:</vt:lpstr>
      <vt:lpstr>FUTURE IMPROVEMENTS: </vt:lpstr>
      <vt:lpstr>SOLUTION: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Jk,gurus,muthu,deep,kiruthi</dc:title>
  <dc:creator>Administrator</dc:creator>
  <cp:lastModifiedBy>user</cp:lastModifiedBy>
  <cp:revision>23</cp:revision>
  <dcterms:created xsi:type="dcterms:W3CDTF">2024-02-14T18:33:41Z</dcterms:created>
  <dcterms:modified xsi:type="dcterms:W3CDTF">2024-02-15T04:46:07Z</dcterms:modified>
</cp:coreProperties>
</file>