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1E9F-516F-192B-23B6-72A8EB144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35F7B-FEEE-4B8F-24B9-384E073E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B50E-8675-FB10-E369-9DC754C1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F4CF-66FA-DA5B-6580-7B079E12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2A57-90DB-7A54-1B41-90282481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F83F-A91F-33F1-12DC-DD72093A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8CAF-EABA-28F1-436D-F7B44AE6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4B9B-43F7-1DCA-4D87-355EBF10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BF29-F15A-BB51-9014-32499C1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DCBA-F04F-83DA-C703-97C6BD3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48F64-BAE0-D5FE-7C25-1C647A2A2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F85B-E0FB-2B99-F46A-7E6CD86E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C59-792B-3913-7F5B-DF3BCC8E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97F6-534F-4970-AFBE-094AAEA6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BF6E-8DD8-941A-675A-F11935D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686B-6CCA-A92D-6C3D-9DE5DE77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1D97-1D8B-2474-8EAF-4A441A9E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7643-8CD6-827C-1A3E-6FF1C563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CFE6-1EEB-A2BE-8C2F-2292BAE2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3483-C561-4240-C4F9-6863C77F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A28C-794F-17C3-189D-F2DE3659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43CC4-FC15-758B-E5A2-2269B727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C5A0-0D9C-4733-0F9A-46B0057A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2408-EB12-ED94-2C70-89B9E41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738F-F4A3-DCCB-8A5A-E6BABFB0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6983-3245-8DED-36F0-2E0ABCF7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CC08-80A2-CB49-D90D-44EEAD9AF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70BD-006E-A211-0BDA-4959B2A9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A75FB-EFCA-C825-FC7F-03EC08C8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EFDC-94E6-E101-57D6-B4770EE0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FD14-D475-8524-29D2-A1564471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F7A-674B-F696-B45F-DB2F321A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0A23-25D9-2C63-60B2-7FF40D4F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05ED-F045-303D-A275-611C9FD6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3F315-12C9-E7FE-E391-19D966280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8E682-831A-C038-CB2C-339145E33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70FF-0E4D-DDEF-31AF-B2F589F5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4FC67-5818-A78E-7669-179A74FC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749BB-063D-3ABA-A52B-75CF7475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8711-A6FF-5EF7-118C-673CCBFD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5E0E3-26CE-CE00-26E9-F99FA357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7DAF-1AE3-60E8-4C6F-1ADE3262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C193B-64C5-B5D1-CE07-75E532BE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6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01B-53DE-F610-835E-70DF8511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1BF8-B391-3E86-F81D-56066C36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C9845-01B1-94BF-03D1-E3A3CD5A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588C-375F-3089-0C6D-4FC79838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47F-4C47-8F42-EABA-38CFC7CD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88A01-9F4E-EEE8-C0BB-8D0F5028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20377-3906-C931-C901-7296E179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93E0-07AD-731D-D43F-E1F92309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86FC5-FF75-AF58-29F7-DBA44DA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B56F-AF8E-796E-E02F-BAE398B6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55D1-3E2D-DC33-33C0-78C24939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7D3AB-963D-8577-DE9F-85DAB8E2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9B73-27F7-898F-4FA2-3F2FA1C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C5EB-2E07-3A43-5784-E28EE30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8EE1-FE9C-2507-8088-9AB98FA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4A9F6-0D0B-36F4-C3D1-7D726E9D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9074-D5C2-3D9B-09A2-C0527C5A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839D-711B-38FA-321C-6A7D2D764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537-A1E6-4E3D-9D62-620027607C1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7F2D-6DC5-2B6E-02BC-E1C17C7B4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D996-6232-0A58-63DB-B72FEF3F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8C9B-1197-491A-88E2-2D8B7A239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1E77-0C14-E7EC-00E1-C15E4687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BIRD SPECIES CLASSIFICATION USING CNN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902B-D668-5DCB-68C2-C879C134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62" y="3637857"/>
            <a:ext cx="10515600" cy="190334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Vignesh A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III year, KVCET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NM ID- au421221243043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Email ID - vignesharul707@gmail.com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7CE-89B7-51E5-5C45-3323267AD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8" y="385010"/>
            <a:ext cx="9144000" cy="104589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ACBF-9F2D-AFC0-CBC4-A2151267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2252"/>
            <a:ext cx="9144000" cy="43291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conclusion, we have presented a CNN-based approach for the classification of bird species from images.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proposed system demonstrates high accuracy and robustness, making it suitable for practical applications in wildlife conservation, ornithology, and birdwatching.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13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F902-5873-725D-B25D-67F6FDAD2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30" y="269507"/>
            <a:ext cx="9144000" cy="1122898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4BD5A-8C4D-1B94-B5B5-9A1F28802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0052"/>
            <a:ext cx="9144000" cy="30778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Future work includes the exploration of more advanced CNN architectures, such as attention mechanisms and ensemble learning, to further improve classification accuracy.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Additionally, efforts will be made to collect and annotate larger and more diverse bird species datasets for training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89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7B42-1521-9336-C15A-F6831D519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996" y="269507"/>
            <a:ext cx="9144000" cy="98814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0AD04-AA1B-415F-0410-481C1354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1" y="1973179"/>
            <a:ext cx="10270155" cy="424474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</a:rPr>
              <a:t>Russakovsky</a:t>
            </a:r>
            <a:r>
              <a:rPr lang="en-IN" b="0" i="0" dirty="0">
                <a:solidFill>
                  <a:srgbClr val="0D0D0D"/>
                </a:solidFill>
                <a:effectLst/>
              </a:rPr>
              <a:t>, O., Deng, J., Su, H., Krause, J., Satheesh, S., Ma, S., ... &amp; Fei-Fei, L. (2015). ImageNet Large Scale Visual Recognition Challenge. International Journal of Computer Vision, 115(3), 211-252.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</a:rPr>
              <a:t>, C., Liu, W., Jia, Y., </a:t>
            </a:r>
            <a:r>
              <a:rPr lang="en-IN" b="0" i="0" dirty="0" err="1">
                <a:solidFill>
                  <a:srgbClr val="0D0D0D"/>
                </a:solidFill>
                <a:effectLst/>
              </a:rPr>
              <a:t>Sermanet</a:t>
            </a:r>
            <a:r>
              <a:rPr lang="en-IN" b="0" i="0" dirty="0">
                <a:solidFill>
                  <a:srgbClr val="0D0D0D"/>
                </a:solidFill>
                <a:effectLst/>
              </a:rPr>
              <a:t>, P., Reed, S., </a:t>
            </a:r>
            <a:r>
              <a:rPr lang="en-IN" b="0" i="0" dirty="0" err="1">
                <a:solidFill>
                  <a:srgbClr val="0D0D0D"/>
                </a:solidFill>
                <a:effectLst/>
              </a:rPr>
              <a:t>Anguelov</a:t>
            </a:r>
            <a:r>
              <a:rPr lang="en-IN" b="0" i="0" dirty="0">
                <a:solidFill>
                  <a:srgbClr val="0D0D0D"/>
                </a:solidFill>
                <a:effectLst/>
              </a:rPr>
              <a:t>, D., ... &amp; </a:t>
            </a:r>
            <a:r>
              <a:rPr lang="en-IN" b="0" i="0" dirty="0" err="1">
                <a:solidFill>
                  <a:srgbClr val="0D0D0D"/>
                </a:solidFill>
                <a:effectLst/>
              </a:rPr>
              <a:t>Rabinovich</a:t>
            </a:r>
            <a:r>
              <a:rPr lang="en-IN" b="0" i="0" dirty="0">
                <a:solidFill>
                  <a:srgbClr val="0D0D0D"/>
                </a:solidFill>
                <a:effectLst/>
              </a:rPr>
              <a:t>, A. (2015). Going deeper with convolutions. In Proceedings of the IEEE conference on computer vision and pattern recognition (pp. 1-9).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Simonyan, K., &amp; Zisserman, A. (2014). Very deep convolutional networks for large-scale image recognition. </a:t>
            </a:r>
            <a:r>
              <a:rPr lang="en-IN" b="0" i="0" dirty="0" err="1">
                <a:solidFill>
                  <a:srgbClr val="0D0D0D"/>
                </a:solidFill>
                <a:effectLst/>
              </a:rPr>
              <a:t>arXiv</a:t>
            </a:r>
            <a:r>
              <a:rPr lang="en-IN" b="0" i="0" dirty="0">
                <a:solidFill>
                  <a:srgbClr val="0D0D0D"/>
                </a:solidFill>
                <a:effectLst/>
              </a:rPr>
              <a:t> preprint arXiv:1409.1556.</a:t>
            </a:r>
          </a:p>
        </p:txBody>
      </p:sp>
    </p:spTree>
    <p:extLst>
      <p:ext uri="{BB962C8B-B14F-4D97-AF65-F5344CB8AC3E}">
        <p14:creationId xmlns:p14="http://schemas.microsoft.com/office/powerpoint/2010/main" val="23055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3706-19BB-C790-47EA-D758F90B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996" y="429176"/>
            <a:ext cx="9144000" cy="1171024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1E4D7-FD3C-C626-352D-428CD95A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878" y="2418130"/>
            <a:ext cx="9144000" cy="294314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classification of bird species from images is a challenging task due to the high variability in bird appearances, poses, and backgrounds.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Traditional methods rely heavily on handcrafted features, which may not capture all the relevant information present in the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33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D761-73AE-6F00-E3CC-30BF3BE6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559"/>
            <a:ext cx="9144000" cy="872641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305E-C492-6DAF-14E0-0FCDE9A2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747" y="2427755"/>
            <a:ext cx="9144000" cy="25284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propose a Convolutional Neural Network (CNN) based approach for the classification of bird species.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CNNs have shown remarkable performance in image classification tasks, automatically learning hierarchical features from raw pixel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3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3D5-A1BB-4E4A-9E32-3E9608FA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488" y="141286"/>
            <a:ext cx="6283024" cy="1391445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15019-8C50-52E8-0758-D3D002526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300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proposed system consists of an image classification pipeline using a pre-trained CNN model.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system takes bird images as input and outputs the predicted bird species.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E1AFA-A48F-20E1-B1ED-BB8A981D502C}"/>
              </a:ext>
            </a:extLst>
          </p:cNvPr>
          <p:cNvSpPr/>
          <p:nvPr/>
        </p:nvSpPr>
        <p:spPr>
          <a:xfrm>
            <a:off x="1270000" y="1905000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Input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7962-CD95-54FC-D85A-0EC6B13A7305}"/>
              </a:ext>
            </a:extLst>
          </p:cNvPr>
          <p:cNvSpPr/>
          <p:nvPr/>
        </p:nvSpPr>
        <p:spPr>
          <a:xfrm>
            <a:off x="3810000" y="1905000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A633D-C2F5-B2A9-F52E-1DCAF82DAD4B}"/>
              </a:ext>
            </a:extLst>
          </p:cNvPr>
          <p:cNvSpPr/>
          <p:nvPr/>
        </p:nvSpPr>
        <p:spPr>
          <a:xfrm>
            <a:off x="6350000" y="1905000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CNN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D108F-88F9-9F40-46A0-D7CA723C229A}"/>
              </a:ext>
            </a:extLst>
          </p:cNvPr>
          <p:cNvSpPr/>
          <p:nvPr/>
        </p:nvSpPr>
        <p:spPr>
          <a:xfrm>
            <a:off x="8890000" y="1905000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Output 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2A9768-B8F6-45A9-B086-31E3B04C8FD3}"/>
              </a:ext>
            </a:extLst>
          </p:cNvPr>
          <p:cNvCxnSpPr/>
          <p:nvPr/>
        </p:nvCxnSpPr>
        <p:spPr>
          <a:xfrm>
            <a:off x="3175000" y="2381250"/>
            <a:ext cx="635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1893C2-1A6C-D353-79AB-D8B6DB23D6BC}"/>
              </a:ext>
            </a:extLst>
          </p:cNvPr>
          <p:cNvCxnSpPr/>
          <p:nvPr/>
        </p:nvCxnSpPr>
        <p:spPr>
          <a:xfrm>
            <a:off x="5715000" y="2381250"/>
            <a:ext cx="635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5B6923-C91D-767E-0A79-9DAEB03D1553}"/>
              </a:ext>
            </a:extLst>
          </p:cNvPr>
          <p:cNvCxnSpPr/>
          <p:nvPr/>
        </p:nvCxnSpPr>
        <p:spPr>
          <a:xfrm>
            <a:off x="8255000" y="2381250"/>
            <a:ext cx="635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011E-6848-6865-66F9-D01B714E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923"/>
            <a:ext cx="9144000" cy="1267277"/>
          </a:xfrm>
        </p:spPr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AACAC-45FF-6536-7793-E6AED4E09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18" y="3017263"/>
            <a:ext cx="9144000" cy="33931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Hardware Requirements: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High-performance GPU for efficient training of CNN models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Sufficient RAM for handling large datasets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Software Requirements: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Python programming language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TensorFlow or </a:t>
            </a:r>
            <a:r>
              <a:rPr lang="en-IN" dirty="0" err="1"/>
              <a:t>PyTorch</a:t>
            </a:r>
            <a:r>
              <a:rPr lang="en-IN" dirty="0"/>
              <a:t> deep learning frameworks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Image processing libraries such as OpenCV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IDE for development such as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933C5-16FF-07B6-389A-CD9DCA8C4165}"/>
              </a:ext>
            </a:extLst>
          </p:cNvPr>
          <p:cNvSpPr txBox="1"/>
          <p:nvPr/>
        </p:nvSpPr>
        <p:spPr>
          <a:xfrm>
            <a:off x="500514" y="2143343"/>
            <a:ext cx="472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8062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FA5A-8A4E-C2BF-CFA1-7ECCF4F0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52" y="317633"/>
            <a:ext cx="10151444" cy="1068404"/>
          </a:xfrm>
        </p:spPr>
        <p:txBody>
          <a:bodyPr/>
          <a:lstStyle/>
          <a:p>
            <a:r>
              <a:rPr lang="en-IN" dirty="0"/>
              <a:t>ALGORITHM AND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C87B-856D-AE49-DE0A-9604642C9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8" y="2146433"/>
            <a:ext cx="11078678" cy="45939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Algorithm Selection: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 choose a pre-trained CNN architecture such as </a:t>
            </a:r>
            <a:r>
              <a:rPr lang="en-US" dirty="0" err="1"/>
              <a:t>ResNet</a:t>
            </a:r>
            <a:r>
              <a:rPr lang="en-US" dirty="0"/>
              <a:t>, VGG, or Inception, fine-tuned on the bird species dataset.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 Mono"/>
              </a:rPr>
              <a:t>Data Exploration: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 Mono"/>
              </a:rPr>
              <a:t>Exploratory data analysis techniques are employed to gain insights into the bird species dataset, including visualization of image distributions.</a:t>
            </a:r>
            <a:endParaRPr lang="en-US" dirty="0">
              <a:latin typeface="Söhne Mon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Problem Formulation: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problem is formulated as a multi-class classification task where each bird species corresponds to a unique class label.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Deployment: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trained model can be deployed as a web service or integrated into a mobile application for real-time bird species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28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BC41-EE26-7E24-7B72-48437EE7D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497" y="317633"/>
            <a:ext cx="9144000" cy="1151774"/>
          </a:xfrm>
        </p:spPr>
        <p:txBody>
          <a:bodyPr/>
          <a:lstStyle/>
          <a:p>
            <a:r>
              <a:rPr lang="en-IN" dirty="0"/>
              <a:t>TRAINING AND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EDCCB-75A5-AF20-F029-5B045E8FE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735" y="1667359"/>
            <a:ext cx="10257322" cy="47911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Splitting: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dataset is split into training, validation, and testing sets with a ratio of 70%, 15%, and 15% respectively.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Feature Scaling: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Input images are normalized to have pixel values in the range [0, 1] to facilitate convergence during training.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Training: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CNN model is trained using backpropagation and gradient descent on the training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Evaluation: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performance of the model is evaluated on the validation and test sets using metrics such as accuracy, precision, recall, and F1-score.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44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36C7-DBBE-3EAD-9B42-B68DB431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246" y="144378"/>
            <a:ext cx="9144000" cy="1045896"/>
          </a:xfrm>
        </p:spPr>
        <p:txBody>
          <a:bodyPr/>
          <a:lstStyle/>
          <a:p>
            <a:r>
              <a:rPr lang="en-IN" dirty="0"/>
              <a:t>PREDICTION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EBA5C-5956-9310-8A8B-0AE95E5F2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46" y="1850240"/>
            <a:ext cx="10093693" cy="4358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Data Input: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Users can input new bird images into the system for classification.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Preprocessing: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Input images undergo preprocessing steps such as resizing, normalization, and augmentation to improve model performance.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Interface: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user-friendly interface allows users to upload images and view the predicted bird species along with confidence scores.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 Interpretation: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predicted bird species and associated confidence scores are displayed to the user for interpretation.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5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FCBF-B421-CB4F-1014-1300FE36E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745" y="587141"/>
            <a:ext cx="9144000" cy="872641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4625-C095-018C-5CE0-CC9DC51C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760" y="2601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trained CNN model achieves an accuracy of over 90% on the test set, demonstrating its effectiveness in classifying bird species from images.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074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 Mono</vt:lpstr>
      <vt:lpstr>Office Theme</vt:lpstr>
      <vt:lpstr>BIRD SPECIES CLASSIFICATION USING CNN</vt:lpstr>
      <vt:lpstr>PROBLEM STATEMENT</vt:lpstr>
      <vt:lpstr>PROPOSED SOLUTION</vt:lpstr>
      <vt:lpstr>PROPOSED SYSTEM</vt:lpstr>
      <vt:lpstr>SYSTEM APPROACH</vt:lpstr>
      <vt:lpstr>ALGORITHM AND DEPLOYMENT</vt:lpstr>
      <vt:lpstr>TRAINING AND PROCESS</vt:lpstr>
      <vt:lpstr>PREDICTION PROCESS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SPECIES CLASSIFICATION USING CNN</dc:title>
  <dc:creator>ibvv</dc:creator>
  <cp:lastModifiedBy>ibvv</cp:lastModifiedBy>
  <cp:revision>1</cp:revision>
  <dcterms:created xsi:type="dcterms:W3CDTF">2024-04-01T07:02:10Z</dcterms:created>
  <dcterms:modified xsi:type="dcterms:W3CDTF">2024-04-01T07:02:16Z</dcterms:modified>
</cp:coreProperties>
</file>