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VIGNESH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312214452 /3F8A1D35B1494388E734F312AE5E2361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54</cp:revision>
  <dcterms:created xsi:type="dcterms:W3CDTF">2024-03-29T15:07:22Z</dcterms:created>
  <dcterms:modified xsi:type="dcterms:W3CDTF">2024-08-30T08:50:15Z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