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gneshbsivetai-hue/VIGNESH-B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VIGNESH B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NMID:222400561/asunm103222400561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66"/>
          <a:stretch>
            <a:fillRect/>
          </a:stretch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889"/>
          <a:stretch>
            <a:fillRect/>
          </a:stretch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1"/>
          <a:stretch>
            <a:fillRect/>
          </a:stretch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https://github.com/vigneshbsivetai-hue/VIGNESH-B-.</a:t>
            </a:r>
            <a:r>
              <a:rPr lang="en-US" dirty="0" smtClean="0">
                <a:solidFill>
                  <a:srgbClr val="1E90FF"/>
                </a:solidFill>
                <a:hlinkClick r:id="rId2"/>
              </a:rPr>
              <a:t>git</a:t>
            </a:r>
            <a:endParaRPr lang="en-US" dirty="0" smtClean="0">
              <a:solidFill>
                <a:srgbClr val="1E90FF"/>
              </a:solidFill>
            </a:endParaRPr>
          </a:p>
          <a:p>
            <a:r>
              <a:rPr lang="en-US" dirty="0" smtClean="0">
                <a:solidFill>
                  <a:srgbClr val="1E90FF"/>
                </a:solidFill>
              </a:rPr>
              <a:t>Feel </a:t>
            </a:r>
            <a:r>
              <a:rPr lang="en-US" dirty="0">
                <a:solidFill>
                  <a:srgbClr val="1E90FF"/>
                </a:solidFill>
              </a:rPr>
              <a:t>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349</Words>
  <Application>Microsoft Office PowerPoint</Application>
  <PresentationFormat>Custom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kaviya mari</cp:lastModifiedBy>
  <cp:revision>7</cp:revision>
  <dcterms:created xsi:type="dcterms:W3CDTF">2013-01-27T09:14:16Z</dcterms:created>
  <dcterms:modified xsi:type="dcterms:W3CDTF">2025-09-08T10:30:57Z</dcterms:modified>
  <cp:category/>
</cp:coreProperties>
</file>