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5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2A258-A954-4ADF-A07C-087F65E6BF5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A58AE-0337-4BD4-87DC-73F359DCA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85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A58AE-0337-4BD4-87DC-73F359DCABB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7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1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889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88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039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51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3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7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5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9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7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7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1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4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5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edly.com/badges/17277a31-8a7e-4cc6-95dc-65c500d1a025/public_ur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6C80D-B1DB-97CA-0B45-B049E34E51EE}"/>
              </a:ext>
            </a:extLst>
          </p:cNvPr>
          <p:cNvSpPr/>
          <p:nvPr/>
        </p:nvSpPr>
        <p:spPr>
          <a:xfrm>
            <a:off x="3471595" y="194639"/>
            <a:ext cx="5071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Portfolio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32AC3-EE42-A54F-E3D5-504573EDF491}"/>
              </a:ext>
            </a:extLst>
          </p:cNvPr>
          <p:cNvSpPr txBox="1"/>
          <p:nvPr/>
        </p:nvSpPr>
        <p:spPr>
          <a:xfrm>
            <a:off x="1651817" y="2939844"/>
            <a:ext cx="8141111" cy="188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STUDENT NAME: VIGNESH B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REGISTER NO AND NMID:222400561/asunm103222400561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latin typeface="Arial Rounded MT Bold" panose="020F0704030504030204" pitchFamily="34" charset="0"/>
              </a:rPr>
              <a:t>DEPARTMENT:B.Sc</a:t>
            </a:r>
            <a:r>
              <a:rPr lang="en-IN" sz="2000" dirty="0">
                <a:latin typeface="Arial Rounded MT Bold" panose="020F0704030504030204" pitchFamily="34" charset="0"/>
              </a:rPr>
              <a:t> Computer Science with Artificial Intelligence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COLLEGE :S.I.V.E.T. COLLEGE</a:t>
            </a:r>
          </a:p>
        </p:txBody>
      </p:sp>
    </p:spTree>
    <p:extLst>
      <p:ext uri="{BB962C8B-B14F-4D97-AF65-F5344CB8AC3E}">
        <p14:creationId xmlns:p14="http://schemas.microsoft.com/office/powerpoint/2010/main" val="340817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Results and Screenshots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278D88-0101-2435-E171-16464F6C72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666"/>
          <a:stretch>
            <a:fillRect/>
          </a:stretch>
        </p:blipFill>
        <p:spPr>
          <a:xfrm>
            <a:off x="2290271" y="1543665"/>
            <a:ext cx="3068955" cy="4896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219D7-7029-0F86-FEE4-B827234DB3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889"/>
          <a:stretch>
            <a:fillRect/>
          </a:stretch>
        </p:blipFill>
        <p:spPr>
          <a:xfrm>
            <a:off x="6429651" y="1543665"/>
            <a:ext cx="3068955" cy="48964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A1AD75-4386-C330-D4EC-8CBFA330847C}"/>
              </a:ext>
            </a:extLst>
          </p:cNvPr>
          <p:cNvSpPr txBox="1"/>
          <p:nvPr/>
        </p:nvSpPr>
        <p:spPr>
          <a:xfrm>
            <a:off x="680883" y="415102"/>
            <a:ext cx="6100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1E90FF"/>
                </a:solidFill>
              </a:rPr>
              <a:t>Results and Screenshots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F933D-3283-38A7-155B-F111B7F5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71"/>
          <a:stretch>
            <a:fillRect/>
          </a:stretch>
        </p:blipFill>
        <p:spPr>
          <a:xfrm>
            <a:off x="2604902" y="1111045"/>
            <a:ext cx="3068955" cy="548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This portfolio is an effective way to present personal skills, projects, and accomplishments.</a:t>
            </a:r>
          </a:p>
          <a:p>
            <a:r>
              <a:rPr>
                <a:solidFill>
                  <a:srgbClr val="1E90FF"/>
                </a:solidFill>
              </a:rPr>
              <a:t>It serves as a stepping stone for career development and personal branding in the digital space.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Check out the project on GitHub:</a:t>
            </a:r>
          </a:p>
          <a:p>
            <a:r>
              <a:rPr lang="en-US" dirty="0">
                <a:solidFill>
                  <a:srgbClr val="1E90FF"/>
                </a:solidFill>
                <a:hlinkClick r:id="rId2"/>
              </a:rPr>
              <a:t>https://www.credly.com/badges/17277a31-8a7e-4cc6-95dc-65c500d1a025/public_url</a:t>
            </a:r>
            <a:endParaRPr lang="en-US" dirty="0">
              <a:solidFill>
                <a:srgbClr val="1E90FF"/>
              </a:solidFill>
            </a:endParaRPr>
          </a:p>
          <a:p>
            <a:r>
              <a:rPr lang="en-US" dirty="0">
                <a:solidFill>
                  <a:srgbClr val="1E90FF"/>
                </a:solidFill>
              </a:rPr>
              <a:t>Feel free to explore, give feedback, and collaborate!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Aspiring Digital Web Developer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By </a:t>
            </a:r>
          </a:p>
          <a:p>
            <a:r>
              <a:rPr>
                <a:solidFill>
                  <a:srgbClr val="1E90FF"/>
                </a:solidFill>
              </a:rPr>
              <a:t>Aspiring Web Developer | Learner | Innovator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C31BD-93B2-BAB3-3B5B-EC201C5A0539}"/>
              </a:ext>
            </a:extLst>
          </p:cNvPr>
          <p:cNvSpPr txBox="1"/>
          <p:nvPr/>
        </p:nvSpPr>
        <p:spPr>
          <a:xfrm rot="497004">
            <a:off x="5294860" y="2552233"/>
            <a:ext cx="2235229" cy="22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CEE00-9DA7-E0FB-333F-CFBC12272AB6}"/>
              </a:ext>
            </a:extLst>
          </p:cNvPr>
          <p:cNvSpPr txBox="1"/>
          <p:nvPr/>
        </p:nvSpPr>
        <p:spPr>
          <a:xfrm>
            <a:off x="1750787" y="1533072"/>
            <a:ext cx="8363856" cy="281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6B872-896C-2EFC-C44A-7CBB71D5D76C}"/>
              </a:ext>
            </a:extLst>
          </p:cNvPr>
          <p:cNvSpPr txBox="1"/>
          <p:nvPr/>
        </p:nvSpPr>
        <p:spPr>
          <a:xfrm>
            <a:off x="519350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>
                <a:solidFill>
                  <a:srgbClr val="1E90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solidFill>
                  <a:srgbClr val="1E90FF"/>
                </a:solidFill>
              </a:rPr>
              <a:t>1. Problem Statement</a:t>
            </a:r>
          </a:p>
          <a:p>
            <a:r>
              <a:rPr>
                <a:solidFill>
                  <a:srgbClr val="1E90FF"/>
                </a:solidFill>
              </a:rPr>
              <a:t>2. Project Overview</a:t>
            </a:r>
          </a:p>
          <a:p>
            <a:r>
              <a:rPr>
                <a:solidFill>
                  <a:srgbClr val="1E90FF"/>
                </a:solidFill>
              </a:rPr>
              <a:t>3. End Users</a:t>
            </a:r>
          </a:p>
          <a:p>
            <a:r>
              <a:rPr>
                <a:solidFill>
                  <a:srgbClr val="1E90FF"/>
                </a:solidFill>
              </a:rPr>
              <a:t>4. Tools and Technologies</a:t>
            </a:r>
          </a:p>
          <a:p>
            <a:r>
              <a:rPr>
                <a:solidFill>
                  <a:srgbClr val="1E90FF"/>
                </a:solidFill>
              </a:rPr>
              <a:t>5. Portfolio Design and Layout</a:t>
            </a:r>
          </a:p>
          <a:p>
            <a:r>
              <a:rPr>
                <a:solidFill>
                  <a:srgbClr val="1E90FF"/>
                </a:solidFill>
              </a:rPr>
              <a:t>6. Features and Functionality</a:t>
            </a:r>
          </a:p>
          <a:p>
            <a:r>
              <a:rPr>
                <a:solidFill>
                  <a:srgbClr val="1E90FF"/>
                </a:solidFill>
              </a:rPr>
              <a:t>7. Results and Screenshots</a:t>
            </a:r>
          </a:p>
          <a:p>
            <a:r>
              <a:rPr>
                <a:solidFill>
                  <a:srgbClr val="1E90FF"/>
                </a:solidFill>
              </a:rPr>
              <a:t>8. Conclusion</a:t>
            </a:r>
          </a:p>
          <a:p>
            <a:r>
              <a:rPr>
                <a:solidFill>
                  <a:srgbClr val="1E90FF"/>
                </a:solidFill>
              </a:rP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Many students and budding developers struggle to create an organized way to showcase their skills, projects, and certificates to potential employers or collaborators.</a:t>
            </a:r>
          </a:p>
          <a:p>
            <a:r>
              <a:rPr>
                <a:solidFill>
                  <a:srgbClr val="1E90FF"/>
                </a:solidFill>
              </a:rPr>
              <a:t>This portfolio solves that by providing a structured, responsive, and visually appealing presentation of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 responsive personal portfolio website built using HTML, CSS, and JavaScript.</a:t>
            </a:r>
          </a:p>
          <a:p>
            <a:r>
              <a:rPr>
                <a:solidFill>
                  <a:srgbClr val="1E90FF"/>
                </a:solidFill>
              </a:rPr>
              <a:t>✔ Professional look</a:t>
            </a:r>
          </a:p>
          <a:p>
            <a:r>
              <a:rPr>
                <a:solidFill>
                  <a:srgbClr val="1E90FF"/>
                </a:solidFill>
              </a:rPr>
              <a:t>✔ Easy navigation</a:t>
            </a:r>
          </a:p>
          <a:p>
            <a:r>
              <a:rPr>
                <a:solidFill>
                  <a:srgbClr val="1E90FF"/>
                </a:solidFill>
              </a:rPr>
              <a:t>✔ Showcases skills, projects, and achievements</a:t>
            </a:r>
          </a:p>
          <a:p>
            <a:r>
              <a:rPr>
                <a:solidFill>
                  <a:srgbClr val="1E90FF"/>
                </a:solidFill>
              </a:rPr>
              <a:t>✔ Contact form for interaction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🎯 Students</a:t>
            </a:r>
          </a:p>
          <a:p>
            <a:r>
              <a:rPr>
                <a:solidFill>
                  <a:srgbClr val="1E90FF"/>
                </a:solidFill>
              </a:rPr>
              <a:t>🎯 Aspiring developers</a:t>
            </a:r>
          </a:p>
          <a:p>
            <a:r>
              <a:rPr>
                <a:solidFill>
                  <a:srgbClr val="1E90FF"/>
                </a:solidFill>
              </a:rPr>
              <a:t>🎯 Hiring managers</a:t>
            </a:r>
          </a:p>
          <a:p>
            <a:r>
              <a:rPr>
                <a:solidFill>
                  <a:srgbClr val="1E90FF"/>
                </a:solidFill>
              </a:rPr>
              <a:t>🎯 Online course participants</a:t>
            </a:r>
          </a:p>
          <a:p>
            <a:r>
              <a:rPr>
                <a:solidFill>
                  <a:srgbClr val="1E90FF"/>
                </a:solidFill>
              </a:rPr>
              <a:t>This portfolio helps users build their online presence and share their skills effectively.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🔧 HTML – Structure web pages</a:t>
            </a:r>
          </a:p>
          <a:p>
            <a:r>
              <a:rPr>
                <a:solidFill>
                  <a:srgbClr val="1E90FF"/>
                </a:solidFill>
              </a:rPr>
              <a:t>🎨 CSS – Style and layout</a:t>
            </a:r>
          </a:p>
          <a:p>
            <a:r>
              <a:rPr>
                <a:solidFill>
                  <a:srgbClr val="1E90FF"/>
                </a:solidFill>
              </a:rPr>
              <a:t>⚙ JavaScript – Add interactivity</a:t>
            </a:r>
          </a:p>
          <a:p>
            <a:r>
              <a:rPr>
                <a:solidFill>
                  <a:srgbClr val="1E90FF"/>
                </a:solidFill>
              </a:rPr>
              <a:t>🌐 GitHub – Code hosting</a:t>
            </a:r>
          </a:p>
          <a:p>
            <a:r>
              <a:rPr>
                <a:solidFill>
                  <a:srgbClr val="1E90FF"/>
                </a:solidFill>
              </a:rPr>
              <a:t>📱 Responsive Design – Works on desktop and mobile devices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✅ Clean navigation: About, Skills, Projects, Certificates, Contact</a:t>
            </a:r>
          </a:p>
          <a:p>
            <a:r>
              <a:rPr>
                <a:solidFill>
                  <a:srgbClr val="1E90FF"/>
                </a:solidFill>
              </a:rPr>
              <a:t>✅ Organized content for readability</a:t>
            </a:r>
          </a:p>
          <a:p>
            <a:r>
              <a:rPr>
                <a:solidFill>
                  <a:srgbClr val="1E90FF"/>
                </a:solidFill>
              </a:rPr>
              <a:t>✅ Mobile-friendly and visually appealing</a:t>
            </a:r>
          </a:p>
          <a:p>
            <a:r>
              <a:rPr>
                <a:solidFill>
                  <a:srgbClr val="1E90FF"/>
                </a:solidFill>
              </a:rPr>
              <a:t>✅ Uses icons and cards to highlight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✔ Responsive web layout</a:t>
            </a:r>
          </a:p>
          <a:p>
            <a:r>
              <a:rPr>
                <a:solidFill>
                  <a:srgbClr val="1E90FF"/>
                </a:solidFill>
              </a:rPr>
              <a:t>✔ Interactive forms</a:t>
            </a:r>
          </a:p>
          <a:p>
            <a:r>
              <a:rPr>
                <a:solidFill>
                  <a:srgbClr val="1E90FF"/>
                </a:solidFill>
              </a:rPr>
              <a:t>✔ Project showcases with descriptions</a:t>
            </a:r>
          </a:p>
          <a:p>
            <a:r>
              <a:rPr>
                <a:solidFill>
                  <a:srgbClr val="1E90FF"/>
                </a:solidFill>
              </a:rPr>
              <a:t>✔ Certificates section for achievements</a:t>
            </a:r>
          </a:p>
          <a:p>
            <a:r>
              <a:rPr>
                <a:solidFill>
                  <a:srgbClr val="1E90FF"/>
                </a:solidFill>
              </a:rPr>
              <a:t>✔ Contact form with email and phone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375</Words>
  <Application>Microsoft Office PowerPoint</Application>
  <PresentationFormat>Widescreen</PresentationFormat>
  <Paragraphs>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Calibri</vt:lpstr>
      <vt:lpstr>Trebuchet MS</vt:lpstr>
      <vt:lpstr>Wingdings 3</vt:lpstr>
      <vt:lpstr>Facet</vt:lpstr>
      <vt:lpstr>PowerPoint Presentation</vt:lpstr>
      <vt:lpstr>Aspiring Digital Web Developer Portfolio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PowerPoint Presentation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Aspiring Digital Web Developer Portfolio</dc:title>
  <dc:subject/>
  <dc:creator/>
  <cp:keywords/>
  <dc:description>generated using python-pptx</dc:description>
  <cp:lastModifiedBy>VALLARASAN THANGARAJ</cp:lastModifiedBy>
  <cp:revision>6</cp:revision>
  <dcterms:created xsi:type="dcterms:W3CDTF">2013-01-27T09:14:16Z</dcterms:created>
  <dcterms:modified xsi:type="dcterms:W3CDTF">2025-09-07T14:40:34Z</dcterms:modified>
  <cp:category/>
</cp:coreProperties>
</file>