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gneshbsivetai-hue/VIGNESH.github.io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VIGNESH B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NMID:222400561/asunm103222400561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30" b="10030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27" b="12727"/>
          <a:stretch/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82" b="8382"/>
          <a:stretch/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https://github.com/vigneshbsivetai-hue/VIGNESH.github.io.git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Vignesh B</cp:lastModifiedBy>
  <cp:revision>8</cp:revision>
  <dcterms:created xsi:type="dcterms:W3CDTF">2013-01-27T09:14:16Z</dcterms:created>
  <dcterms:modified xsi:type="dcterms:W3CDTF">2025-09-18T11:27:23Z</dcterms:modified>
  <cp:category/>
</cp:coreProperties>
</file>