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gneshbsivetai-hue/VIGNESH.github.io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8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VIGNESH B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NMID:222400561/asunm103222400561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666"/>
          <a:stretch>
            <a:fillRect/>
          </a:stretch>
        </p:blipFill>
        <p:spPr>
          <a:xfrm>
            <a:off x="2290271" y="1543665"/>
            <a:ext cx="3068955" cy="489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889"/>
          <a:stretch>
            <a:fillRect/>
          </a:stretch>
        </p:blipFill>
        <p:spPr>
          <a:xfrm>
            <a:off x="6429651" y="1543665"/>
            <a:ext cx="3068955" cy="489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71"/>
          <a:stretch>
            <a:fillRect/>
          </a:stretch>
        </p:blipFill>
        <p:spPr>
          <a:xfrm>
            <a:off x="2604902" y="1111045"/>
            <a:ext cx="3068955" cy="5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US" dirty="0">
                <a:solidFill>
                  <a:srgbClr val="1E90FF"/>
                </a:solidFill>
                <a:hlinkClick r:id="rId2"/>
              </a:rPr>
              <a:t>https://github.com/vigneshbsivetai-hue/VIGNESH.github.io.git</a:t>
            </a:r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375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Vignesh B</cp:lastModifiedBy>
  <cp:revision>7</cp:revision>
  <dcterms:created xsi:type="dcterms:W3CDTF">2013-01-27T09:14:16Z</dcterms:created>
  <dcterms:modified xsi:type="dcterms:W3CDTF">2025-09-10T16:36:14Z</dcterms:modified>
  <cp:category/>
</cp:coreProperties>
</file>