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nnarasan V" initials="PV" lastIdx="1" clrIdx="0">
    <p:extLst>
      <p:ext uri="{19B8F6BF-5375-455C-9EA6-DF929625EA0E}">
        <p15:presenceInfo xmlns:p15="http://schemas.microsoft.com/office/powerpoint/2012/main" userId="e3095abe72228176" providerId="Windows Live"/>
      </p:ext>
    </p:extLst>
  </p:cmAuthor>
  <p:cmAuthor id="2" name="ccvignesh9@gmail.com" initials="c" lastIdx="1" clrIdx="1">
    <p:extLst>
      <p:ext uri="{19B8F6BF-5375-455C-9EA6-DF929625EA0E}">
        <p15:presenceInfo xmlns:p15="http://schemas.microsoft.com/office/powerpoint/2012/main" userId="3ff94d06d066c7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5" d="100"/>
          <a:sy n="95" d="100"/>
        </p:scale>
        <p:origin x="125"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omments/comment1.xml><?xml version="1.0" encoding="utf-8"?>
<p:cmLst xmlns:a="http://schemas.openxmlformats.org/drawingml/2006/main" xmlns:r="http://schemas.openxmlformats.org/officeDocument/2006/relationships" xmlns:p="http://schemas.openxmlformats.org/presentationml/2006/main">
  <p:cm authorId="2" dt="2024-04-05T15:00:59.168" idx="1">
    <p:pos x="6720" y="2269"/>
    <p:text>Vignesh.C</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4/5/2024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7"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 /><Relationship Id="rId2" Type="http://schemas.openxmlformats.org/officeDocument/2006/relationships/hyperlink" Target="http://www.kaggle.com/datasets"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a:xfrm>
            <a:off x="1524000" y="772436"/>
            <a:ext cx="9144000" cy="2387600"/>
          </a:xfrm>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TextBox 2">
            <a:extLst>
              <a:ext uri="{FF2B5EF4-FFF2-40B4-BE49-F238E27FC236}">
                <a16:creationId xmlns:a16="http://schemas.microsoft.com/office/drawing/2014/main" id="{295BD28D-93D4-44EC-606D-D891EB5CFC8E}"/>
              </a:ext>
            </a:extLst>
          </p:cNvPr>
          <p:cNvSpPr txBox="1"/>
          <p:nvPr/>
        </p:nvSpPr>
        <p:spPr>
          <a:xfrm>
            <a:off x="9181348" y="4439029"/>
            <a:ext cx="1828800" cy="1828800"/>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C89D7AB2-E8FE-2790-8B05-CC9246D1432E}"/>
              </a:ext>
            </a:extLst>
          </p:cNvPr>
          <p:cNvSpPr txBox="1"/>
          <p:nvPr/>
        </p:nvSpPr>
        <p:spPr>
          <a:xfrm rot="10800000" flipH="1" flipV="1">
            <a:off x="7871229" y="4891764"/>
            <a:ext cx="3952762" cy="923330"/>
          </a:xfrm>
          <a:prstGeom prst="rect">
            <a:avLst/>
          </a:prstGeom>
          <a:noFill/>
        </p:spPr>
        <p:txBody>
          <a:bodyPr wrap="square" rtlCol="0">
            <a:spAutoFit/>
          </a:bodyPr>
          <a:lstStyle/>
          <a:p>
            <a:pPr algn="l"/>
            <a:r>
              <a:rPr lang="en-US" dirty="0" err="1"/>
              <a:t>Vignesh.c</a:t>
            </a:r>
            <a:endParaRPr lang="en-US" dirty="0"/>
          </a:p>
          <a:p>
            <a:pPr algn="l"/>
            <a:r>
              <a:rPr lang="en-US" dirty="0"/>
              <a:t>510421103022</a:t>
            </a:r>
          </a:p>
          <a:p>
            <a:pPr algn="l"/>
            <a:r>
              <a:rPr lang="en-US" dirty="0"/>
              <a:t>3</a:t>
            </a:r>
            <a:r>
              <a:rPr lang="en-US" baseline="30000" dirty="0"/>
              <a:t>rd</a:t>
            </a:r>
            <a:r>
              <a:rPr lang="en-US" dirty="0"/>
              <a:t> year civil engineering </a:t>
            </a:r>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282</TotalTime>
  <Words>1332</Words>
  <Application>Microsoft Office PowerPoint</Application>
  <PresentationFormat>Widescreen</PresentationFormat>
  <Paragraphs>117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ccvignesh9@gmail.com</cp:lastModifiedBy>
  <cp:revision>5</cp:revision>
  <dcterms:created xsi:type="dcterms:W3CDTF">2024-03-31T06:22:37Z</dcterms:created>
  <dcterms:modified xsi:type="dcterms:W3CDTF">2024-04-05T09:41:37Z</dcterms:modified>
</cp:coreProperties>
</file>