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4"/>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09" d="100"/>
          <a:sy n="109" d="100"/>
        </p:scale>
        <p:origin x="-594"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1048670"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1"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pPr/>
              <a:t>4/5/2024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4"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1048636"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7"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lstStyle/>
          <a:p>
            <a:fld id="{ED291B17-9318-49DB-B28B-6E5994AE9581}" type="datetime1">
              <a:rPr lang="en-US" smtClean="0"/>
              <a:pPr/>
              <a:t>4/5/2024</a:t>
            </a:fld>
            <a:endParaRPr lang="en-US"/>
          </a:p>
        </p:txBody>
      </p:sp>
      <p:sp>
        <p:nvSpPr>
          <p:cNvPr id="1048625"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6" name="Slide Number Placeholder 12"/>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pPr/>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lstStyle/>
          <a:p>
            <a:fld id="{B2497495-0637-405E-AE64-5CC7506D51F5}" type="datetime1">
              <a:rPr lang="en-US" smtClean="0"/>
              <a:pPr/>
              <a:t>4/5/2024</a:t>
            </a:fld>
            <a:endParaRPr lang="en-US"/>
          </a:p>
        </p:txBody>
      </p:sp>
      <p:sp>
        <p:nvSpPr>
          <p:cNvPr id="1048642"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3"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lstStyle/>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1048648"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9"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lstStyle/>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1048656"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7"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lstStyle/>
          <a:p>
            <a:r>
              <a:rPr lang="en-US"/>
              <a:t>Click to edit Master title style</a:t>
            </a:r>
          </a:p>
        </p:txBody>
      </p:sp>
      <p:sp>
        <p:nvSpPr>
          <p:cNvPr id="1048614"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1048615"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6"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8"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1048659"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0"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48666"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7"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28"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1048631"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2"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49275" y="1734392"/>
            <a:ext cx="9144000" cy="1236197"/>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 keylogger application capable of recording keyboard inputs in real-time.</a:t>
            </a:r>
            <a:br>
              <a:rPr lang="en-US" sz="2400" b="1" dirty="0">
                <a:solidFill>
                  <a:schemeClr val="accent1"/>
                </a:solidFill>
                <a:latin typeface="Arial" panose="020B0604020202020204" pitchFamily="34" charset="0"/>
                <a:cs typeface="Arial" panose="020B0604020202020204" pitchFamily="34" charset="0"/>
              </a:rPr>
            </a:br>
            <a:endParaRPr lang="en-US" sz="2400" b="1" dirty="0">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1048591" name="TextBox 3"/>
          <p:cNvSpPr txBox="1"/>
          <p:nvPr/>
        </p:nvSpPr>
        <p:spPr>
          <a:xfrm>
            <a:off x="2513092" y="4500240"/>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a:t>
            </a:r>
            <a:r>
              <a:rPr lang="en-US" sz="2000" b="1" dirty="0" err="1" smtClean="0">
                <a:latin typeface="Arial"/>
                <a:cs typeface="Arial"/>
              </a:rPr>
              <a:t>Vignesh</a:t>
            </a:r>
            <a:r>
              <a:rPr lang="en-US" sz="2000" b="1" dirty="0" smtClean="0">
                <a:latin typeface="Arial"/>
                <a:cs typeface="Arial"/>
              </a:rPr>
              <a:t>. c</a:t>
            </a:r>
            <a:endParaRPr lang="zh-CN" altLang="en-US" dirty="0"/>
          </a:p>
          <a:p>
            <a:pPr marL="457200" indent="-457200">
              <a:buAutoNum type="arabicPeriod"/>
            </a:pPr>
            <a:r>
              <a:rPr lang="en-US" sz="2000" b="1" dirty="0">
                <a:solidFill>
                  <a:schemeClr val="accent1">
                    <a:lumMod val="75000"/>
                  </a:schemeClr>
                </a:solidFill>
                <a:latin typeface="Arial"/>
                <a:cs typeface="Arial"/>
              </a:rPr>
              <a:t>College Name- </a:t>
            </a:r>
            <a:r>
              <a:rPr lang="en-US" sz="2000" b="1" dirty="0">
                <a:latin typeface="Arial"/>
                <a:cs typeface="Arial"/>
              </a:rPr>
              <a:t>Kings Engineering College</a:t>
            </a:r>
          </a:p>
          <a:p>
            <a:pPr marL="457200" indent="-457200">
              <a:buAutoNum type="arabicPeriod"/>
            </a:pPr>
            <a:r>
              <a:rPr lang="en-US" sz="2000" b="1" dirty="0">
                <a:solidFill>
                  <a:schemeClr val="accent1">
                    <a:lumMod val="75000"/>
                  </a:schemeClr>
                </a:solidFill>
                <a:latin typeface="Arial"/>
                <a:cs typeface="Arial"/>
              </a:rPr>
              <a:t>Department- </a:t>
            </a:r>
            <a:r>
              <a:rPr lang="en-US" sz="2000" b="1" dirty="0">
                <a:latin typeface="Arial"/>
                <a:cs typeface="Arial"/>
              </a:rPr>
              <a:t>Artificial Intelligence And Data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lstStyle/>
          <a:p>
            <a:pPr>
              <a:buFont typeface="Arial" panose="020B0604020202020204" pitchFamily="34" charset="0"/>
              <a:buChar char="•"/>
            </a:pPr>
            <a:r>
              <a:rPr lang="en-IN" sz="2400" dirty="0">
                <a:solidFill>
                  <a:srgbClr val="0F0F0F"/>
                </a:solidFill>
                <a:ea typeface="+mn-lt"/>
                <a:cs typeface="+mn-lt"/>
              </a:rPr>
              <a:t>Documentation of Python libraries used (</a:t>
            </a:r>
            <a:r>
              <a:rPr lang="en-IN" sz="2400" dirty="0" err="1">
                <a:solidFill>
                  <a:srgbClr val="0F0F0F"/>
                </a:solidFill>
                <a:ea typeface="+mn-lt"/>
                <a:cs typeface="+mn-lt"/>
              </a:rPr>
              <a:t>Tkinter</a:t>
            </a:r>
            <a:r>
              <a:rPr lang="en-IN" sz="2400" dirty="0">
                <a:solidFill>
                  <a:srgbClr val="0F0F0F"/>
                </a:solidFill>
                <a:ea typeface="+mn-lt"/>
                <a:cs typeface="+mn-lt"/>
              </a:rPr>
              <a:t>, </a:t>
            </a:r>
            <a:r>
              <a:rPr lang="en-IN" sz="2400" dirty="0" err="1">
                <a:solidFill>
                  <a:srgbClr val="0F0F0F"/>
                </a:solidFill>
                <a:ea typeface="+mn-lt"/>
                <a:cs typeface="+mn-lt"/>
              </a:rPr>
              <a:t>Pynput</a:t>
            </a:r>
            <a:r>
              <a:rPr lang="en-IN" sz="2400" dirty="0">
                <a:solidFill>
                  <a:srgbClr val="0F0F0F"/>
                </a:solidFill>
                <a:ea typeface="+mn-lt"/>
                <a:cs typeface="+mn-lt"/>
              </a:rPr>
              <a:t>).</a:t>
            </a:r>
          </a:p>
          <a:p>
            <a:pPr>
              <a:buFont typeface="Arial" panose="020B0604020202020204" pitchFamily="34" charset="0"/>
              <a:buChar char="•"/>
            </a:pPr>
            <a:r>
              <a:rPr lang="en-IN" sz="2400" dirty="0">
                <a:solidFill>
                  <a:srgbClr val="0F0F0F"/>
                </a:solidFill>
                <a:ea typeface="+mn-lt"/>
                <a:cs typeface="+mn-lt"/>
              </a:rPr>
              <a:t>Online tutorials and forums for GUI development and keyboard monitoring in Python.</a:t>
            </a:r>
          </a:p>
          <a:p>
            <a:pPr>
              <a:buFont typeface="Arial" panose="020B0604020202020204" pitchFamily="34" charset="0"/>
              <a:buChar char="•"/>
            </a:pPr>
            <a:r>
              <a:rPr lang="en-IN" sz="2400" dirty="0">
                <a:solidFill>
                  <a:srgbClr val="0F0F0F"/>
                </a:solidFill>
                <a:ea typeface="+mn-lt"/>
                <a:cs typeface="+mn-lt"/>
              </a:rPr>
              <a:t>Official Python documentation for file handling and JSON serialization.</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581192" y="1306458"/>
            <a:ext cx="11029615" cy="4673324"/>
          </a:xfrm>
        </p:spPr>
        <p:txBody>
          <a:bodyPr>
            <a:normAutofit/>
          </a:bodyPr>
          <a:lstStyle/>
          <a:p>
            <a:pPr marL="0" indent="0">
              <a:buNone/>
            </a:pPr>
            <a:r>
              <a:rPr lang="en-US" sz="2400" b="1" dirty="0">
                <a:solidFill>
                  <a:srgbClr val="0F0F0F"/>
                </a:solidFill>
                <a:ea typeface="+mn-lt"/>
                <a:cs typeface="+mn-lt"/>
              </a:rPr>
              <a:t>Problem Statement: </a:t>
            </a: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200" b="1" dirty="0">
                <a:latin typeface="Calibri"/>
                <a:cs typeface="Calibri"/>
              </a:rPr>
              <a:t>The proposed solution is to develop a keylogger application using Python, which will allow users to monitor keyboard activities in real-time. Here's a breakdown of the proposed solution:</a:t>
            </a:r>
          </a:p>
          <a:p>
            <a:pPr marL="305435" indent="-305435"/>
            <a:endParaRPr lang="en-US" sz="1200" b="1" dirty="0">
              <a:latin typeface="Calibri"/>
              <a:cs typeface="Calibri"/>
            </a:endParaRPr>
          </a:p>
          <a:p>
            <a:pPr marL="305435" indent="-305435"/>
            <a:r>
              <a:rPr lang="en-US" sz="1200" b="1" dirty="0">
                <a:latin typeface="Calibri"/>
                <a:cs typeface="Calibri"/>
              </a:rPr>
              <a:t>Graphical User Interface (GUI): The application will utilize the </a:t>
            </a:r>
            <a:r>
              <a:rPr lang="en-US" sz="1200" b="1" dirty="0" err="1">
                <a:latin typeface="Calibri"/>
                <a:cs typeface="Calibri"/>
              </a:rPr>
              <a:t>Tkinter</a:t>
            </a:r>
            <a:r>
              <a:rPr lang="en-US" sz="1200" b="1" dirty="0">
                <a:latin typeface="Calibri"/>
                <a:cs typeface="Calibri"/>
              </a:rPr>
              <a:t> library, which is a standard GUI toolkit in Python, to create a user-friendly interface. The GUI will include buttons for starting and stopping the keylogger, along with a label to display the status of the keylogger (e.g., running or stopped). This makes it easy for users to interact with the application.</a:t>
            </a:r>
          </a:p>
          <a:p>
            <a:pPr marL="305435" indent="-305435"/>
            <a:endParaRPr lang="en-US" sz="1200" b="1" dirty="0">
              <a:latin typeface="Calibri"/>
              <a:cs typeface="Calibri"/>
            </a:endParaRPr>
          </a:p>
          <a:p>
            <a:pPr marL="305435" indent="-305435"/>
            <a:r>
              <a:rPr lang="en-US" sz="1200" b="1" dirty="0">
                <a:latin typeface="Calibri"/>
                <a:cs typeface="Calibri"/>
              </a:rPr>
              <a:t>Keyboard Event Capture: The </a:t>
            </a:r>
            <a:r>
              <a:rPr lang="en-US" sz="1200" b="1" dirty="0" err="1">
                <a:latin typeface="Calibri"/>
                <a:cs typeface="Calibri"/>
              </a:rPr>
              <a:t>pynput</a:t>
            </a:r>
            <a:r>
              <a:rPr lang="en-US" sz="1200" b="1" dirty="0">
                <a:latin typeface="Calibri"/>
                <a:cs typeface="Calibri"/>
              </a:rPr>
              <a:t> library will be employed to capture keyboard events such as key press, hold, and release. This library allows for monitoring and controlling input devices in Python. By listening to these events, the keylogger will be able to record all keystrokes made by the user.</a:t>
            </a:r>
          </a:p>
          <a:p>
            <a:pPr marL="305435" indent="-305435"/>
            <a:endParaRPr lang="en-US" sz="1200" b="1" dirty="0">
              <a:latin typeface="Calibri"/>
              <a:cs typeface="Calibri"/>
            </a:endParaRPr>
          </a:p>
          <a:p>
            <a:pPr marL="305435" indent="-305435"/>
            <a:r>
              <a:rPr lang="en-US" sz="1200" b="1" dirty="0">
                <a:latin typeface="Calibri"/>
                <a:cs typeface="Calibri"/>
              </a:rPr>
              <a:t>Data Logging: The logged keystrokes will be stored in two formats:</a:t>
            </a:r>
          </a:p>
          <a:p>
            <a:pPr marL="305435" indent="-305435"/>
            <a:endParaRPr lang="en-US" sz="1200" b="1" dirty="0">
              <a:latin typeface="Calibri"/>
              <a:cs typeface="Calibri"/>
            </a:endParaRPr>
          </a:p>
          <a:p>
            <a:pPr marL="305435" indent="-305435"/>
            <a:r>
              <a:rPr lang="en-US" sz="1200" b="1" dirty="0">
                <a:latin typeface="Calibri"/>
                <a:cs typeface="Calibri"/>
              </a:rPr>
              <a:t>Text File ('key_log.txt'): The raw keystrokes will be logged into a text file for easy access and viewing.</a:t>
            </a:r>
          </a:p>
          <a:p>
            <a:pPr marL="305435" indent="-305435"/>
            <a:r>
              <a:rPr lang="en-US" sz="1200" b="1" dirty="0">
                <a:latin typeface="Calibri"/>
                <a:cs typeface="Calibri"/>
              </a:rPr>
              <a:t>JSON File ('</a:t>
            </a:r>
            <a:r>
              <a:rPr lang="en-US" sz="1200" b="1" dirty="0" err="1">
                <a:latin typeface="Calibri"/>
                <a:cs typeface="Calibri"/>
              </a:rPr>
              <a:t>key_log.json</a:t>
            </a:r>
            <a:r>
              <a:rPr lang="en-US" sz="1200" b="1" dirty="0">
                <a:latin typeface="Calibri"/>
                <a:cs typeface="Calibri"/>
              </a:rPr>
              <a:t>'): The keystrokes will also be logged into a JSON file in a structured format. JSON (JavaScript Object Notation) is a lightweight data interchange format that is easy for both humans and machines to read and write.</a:t>
            </a:r>
          </a:p>
          <a:p>
            <a:pPr marL="305435" indent="-305435"/>
            <a:r>
              <a:rPr lang="en-US" sz="1200" b="1" dirty="0">
                <a:latin typeface="Calibri"/>
                <a:cs typeface="Calibri"/>
              </a:rPr>
              <a:t>Start and Stop Functions: The application will have functions to start and stop the keylogger. When the user clicks the "Start" button, the keylogger will begin capturing keyboard events. Conversely, clicking the "Stop" button will halt the keylogger and stop recording keystrokes.</a:t>
            </a:r>
          </a:p>
          <a:p>
            <a:pPr marL="305435" indent="-305435"/>
            <a:endParaRPr lang="en-US" sz="1200" b="1" dirty="0">
              <a:latin typeface="Calibri"/>
              <a:cs typeface="Calibri"/>
            </a:endParaRPr>
          </a:p>
          <a:p>
            <a:pPr marL="305435" indent="-305435"/>
            <a:r>
              <a:rPr lang="en-US" sz="1200" b="1" dirty="0">
                <a:latin typeface="Calibri"/>
                <a:cs typeface="Calibri"/>
              </a:rPr>
              <a:t>Deployment: Once the application is developed, it can be deployed for usage on various platforms, including Windows, macOS, and Linux.</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2" name="Content Placeholder 1"/>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US" sz="1800" b="1" dirty="0" err="1">
                <a:solidFill>
                  <a:srgbClr val="0F0F0F"/>
                </a:solidFill>
              </a:rPr>
              <a:t>Tkinter</a:t>
            </a:r>
            <a:r>
              <a:rPr lang="en-US" sz="1800" b="1" dirty="0">
                <a:solidFill>
                  <a:srgbClr val="0F0F0F"/>
                </a:solidFill>
              </a:rPr>
              <a:t>: Used for creating the graphical user interface (GUI) of the application.</a:t>
            </a:r>
          </a:p>
          <a:p>
            <a:pPr marL="305435" indent="-305435"/>
            <a:r>
              <a:rPr lang="en-US" sz="1800" b="1" dirty="0" err="1">
                <a:solidFill>
                  <a:srgbClr val="0F0F0F"/>
                </a:solidFill>
              </a:rPr>
              <a:t>pynput</a:t>
            </a:r>
            <a:r>
              <a:rPr lang="en-US" sz="1800" b="1" dirty="0">
                <a:solidFill>
                  <a:srgbClr val="0F0F0F"/>
                </a:solidFill>
              </a:rPr>
              <a:t>: Employed to capture keyboard events such as key press, hold, and release.</a:t>
            </a:r>
          </a:p>
          <a:p>
            <a:pPr marL="305435" indent="-305435"/>
            <a:r>
              <a:rPr lang="en-US" sz="1800" b="1" dirty="0">
                <a:solidFill>
                  <a:srgbClr val="0F0F0F"/>
                </a:solidFill>
              </a:rPr>
              <a:t>JSON: Utilized for storing the logged keystrokes in a structured format.</a:t>
            </a: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fontScale="85000" lnSpcReduction="10000"/>
          </a:bodyPr>
          <a:lstStyle/>
          <a:p>
            <a:pPr marL="305435" indent="-305435"/>
            <a:r>
              <a:rPr lang="en-US" sz="1400" b="1" dirty="0">
                <a:ea typeface="+mn-lt"/>
                <a:cs typeface="+mn-lt"/>
              </a:rPr>
              <a:t>Algorithm Selection: </a:t>
            </a:r>
            <a:r>
              <a:rPr lang="en-US" sz="1400" dirty="0">
                <a:ea typeface="+mn-lt"/>
                <a:cs typeface="+mn-lt"/>
              </a:rPr>
              <a:t>For this keylogger application, the primary algorithmic component involves capturing keyboard events in real-time. This is achieved using the </a:t>
            </a:r>
            <a:r>
              <a:rPr lang="en-US" sz="1400" dirty="0" err="1">
                <a:ea typeface="+mn-lt"/>
                <a:cs typeface="+mn-lt"/>
              </a:rPr>
              <a:t>pynput</a:t>
            </a:r>
            <a:r>
              <a:rPr lang="en-US" sz="1400" dirty="0">
                <a:ea typeface="+mn-lt"/>
                <a:cs typeface="+mn-lt"/>
              </a:rPr>
              <a:t> library in Python, which provides functionalities for monitoring and controlling input devices. Specifically, the Listener class from </a:t>
            </a:r>
            <a:r>
              <a:rPr lang="en-US" sz="1400" dirty="0" err="1">
                <a:ea typeface="+mn-lt"/>
                <a:cs typeface="+mn-lt"/>
              </a:rPr>
              <a:t>pynput</a:t>
            </a:r>
            <a:r>
              <a:rPr lang="en-US" sz="1400" dirty="0">
                <a:ea typeface="+mn-lt"/>
                <a:cs typeface="+mn-lt"/>
              </a:rPr>
              <a:t> is utilized to capture key press, hold, and release events. By selecting this library, we ensure efficient and accurate monitoring of keyboard activities without the need for complex algorithms.</a:t>
            </a:r>
          </a:p>
          <a:p>
            <a:pPr marL="305435" indent="-305435"/>
            <a:endParaRPr lang="en-US" sz="1400" dirty="0">
              <a:ea typeface="+mn-lt"/>
              <a:cs typeface="+mn-lt"/>
            </a:endParaRPr>
          </a:p>
          <a:p>
            <a:pPr marL="305435" indent="-305435"/>
            <a:r>
              <a:rPr lang="en-US" sz="1400" b="1" dirty="0">
                <a:ea typeface="+mn-lt"/>
                <a:cs typeface="+mn-lt"/>
              </a:rPr>
              <a:t>Data Input</a:t>
            </a:r>
            <a:r>
              <a:rPr lang="en-US" sz="1400" dirty="0">
                <a:ea typeface="+mn-lt"/>
                <a:cs typeface="+mn-lt"/>
              </a:rPr>
              <a:t>: In the context of a keylogger, the data input is the stream of keyboard events generated by the user. These events include pressing keys, holding them down, and releasing them. The </a:t>
            </a:r>
            <a:r>
              <a:rPr lang="en-US" sz="1400" dirty="0" err="1">
                <a:ea typeface="+mn-lt"/>
                <a:cs typeface="+mn-lt"/>
              </a:rPr>
              <a:t>pynput</a:t>
            </a:r>
            <a:r>
              <a:rPr lang="en-US" sz="1400" dirty="0">
                <a:ea typeface="+mn-lt"/>
                <a:cs typeface="+mn-lt"/>
              </a:rPr>
              <a:t> library captures this input data by listening to the keyboard at the operating system level. Each keyboard event is then processed by the application in real-time.</a:t>
            </a:r>
          </a:p>
          <a:p>
            <a:pPr marL="305435" indent="-305435"/>
            <a:endParaRPr lang="en-US" sz="1400" dirty="0">
              <a:ea typeface="+mn-lt"/>
              <a:cs typeface="+mn-lt"/>
            </a:endParaRPr>
          </a:p>
          <a:p>
            <a:pPr marL="305435" indent="-305435"/>
            <a:r>
              <a:rPr lang="en-US" sz="1400" b="1" dirty="0">
                <a:ea typeface="+mn-lt"/>
                <a:cs typeface="+mn-lt"/>
              </a:rPr>
              <a:t>Training Process</a:t>
            </a:r>
            <a:r>
              <a:rPr lang="en-US" sz="1400" dirty="0">
                <a:ea typeface="+mn-lt"/>
                <a:cs typeface="+mn-lt"/>
              </a:rPr>
              <a:t>: Since this keylogger application does not involve machine learning or predictive modeling, there is no explicit training process. Instead, the application directly captures and logs keyboard events as they occur. Therefore, there is no need for training data or a training process in this context.</a:t>
            </a:r>
          </a:p>
          <a:p>
            <a:pPr marL="305435" indent="-305435"/>
            <a:endParaRPr lang="en-US" sz="1400" dirty="0">
              <a:ea typeface="+mn-lt"/>
              <a:cs typeface="+mn-lt"/>
            </a:endParaRPr>
          </a:p>
          <a:p>
            <a:pPr marL="305435" indent="-305435"/>
            <a:r>
              <a:rPr lang="en-US" sz="1400" b="1" dirty="0">
                <a:ea typeface="+mn-lt"/>
                <a:cs typeface="+mn-lt"/>
              </a:rPr>
              <a:t>Prediction Process</a:t>
            </a:r>
            <a:r>
              <a:rPr lang="en-US" sz="1400" dirty="0">
                <a:ea typeface="+mn-lt"/>
                <a:cs typeface="+mn-lt"/>
              </a:rPr>
              <a:t>: Similarly, since there is no predictive modeling involved, there is no prediction process in this keylogger application. The application does not make predictions or decisions based on the captured keyboard events. Instead, it simply records and logs these events in real-time for later review or analysis.</a:t>
            </a:r>
          </a:p>
          <a:p>
            <a:pPr marL="305435" indent="-305435"/>
            <a:endParaRPr lang="en-US" sz="1400" dirty="0">
              <a:ea typeface="+mn-lt"/>
              <a:cs typeface="+mn-lt"/>
            </a:endParaRPr>
          </a:p>
          <a:p>
            <a:pPr marL="305435" indent="-305435"/>
            <a:r>
              <a:rPr lang="en-US" sz="1400" b="1" dirty="0">
                <a:ea typeface="+mn-lt"/>
                <a:cs typeface="+mn-lt"/>
              </a:rPr>
              <a:t>Deployment:</a:t>
            </a:r>
            <a:r>
              <a:rPr lang="en-US" sz="1400" dirty="0">
                <a:ea typeface="+mn-lt"/>
                <a:cs typeface="+mn-lt"/>
              </a:rPr>
              <a:t> Once the keylogger application is developed, it can be deployed for usage on various platforms. Deployment involves packaging the application and making it available for installation and execution by end-users. This can be achieved by creating executable files for different operating systems or distributing the source code along with installation instructions. Additionally, considerations for security and privacy should be taken into account during deployment to ensure that the application is used responsibly and ethically.</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a:xfrm>
            <a:off x="235974" y="5004619"/>
            <a:ext cx="11374833" cy="970731"/>
          </a:xfrm>
        </p:spPr>
        <p:txBody>
          <a:bodyPr>
            <a:noAutofit/>
          </a:bodyPr>
          <a:lstStyle/>
          <a:p>
            <a:pPr>
              <a:buFont typeface="Arial" panose="020B0604020202020204" pitchFamily="34" charset="0"/>
              <a:buChar char="•"/>
            </a:pPr>
            <a:r>
              <a:rPr lang="en-US" sz="1400" dirty="0"/>
              <a:t>The output image showcases the GUI interface with buttons for starting and stopping the keylogger, along with a label indicating the status of the keylogger</a:t>
            </a:r>
            <a:endParaRPr lang="en-IN" sz="1400" dirty="0"/>
          </a:p>
        </p:txBody>
      </p:sp>
      <p:pic>
        <p:nvPicPr>
          <p:cNvPr id="2097153" name="Picture 3"/>
          <p:cNvPicPr>
            <a:picLocks noChangeAspect="1"/>
          </p:cNvPicPr>
          <p:nvPr/>
        </p:nvPicPr>
        <p:blipFill>
          <a:blip r:embed="rId2"/>
          <a:stretch>
            <a:fillRect/>
          </a:stretch>
        </p:blipFill>
        <p:spPr>
          <a:xfrm>
            <a:off x="2985358" y="1232452"/>
            <a:ext cx="5981662" cy="352021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lstStyle/>
          <a:p>
            <a:pPr marL="305435" indent="-305435"/>
            <a:r>
              <a:rPr lang="en-US" sz="2000" dirty="0">
                <a:solidFill>
                  <a:srgbClr val="0F0F0F"/>
                </a:solidFill>
                <a:ea typeface="+mn-lt"/>
                <a:cs typeface="+mn-lt"/>
              </a:rPr>
              <a:t>The keylogger application successfully captures keyboard inputs in real-time, providing users with a tool for monitoring keyboard activities. It offers a simple and intuitive interface for ease of use.</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ontent Placeholder 2"/>
          <p:cNvSpPr>
            <a:spLocks noGrp="1"/>
          </p:cNvSpPr>
          <p:nvPr>
            <p:ph idx="1"/>
          </p:nvPr>
        </p:nvSpPr>
        <p:spPr>
          <a:xfrm>
            <a:off x="581192" y="1374955"/>
            <a:ext cx="11029616" cy="4600395"/>
          </a:xfrm>
        </p:spPr>
        <p:txBody>
          <a:bodyPr>
            <a:normAutofit/>
          </a:bodyPr>
          <a:lstStyle/>
          <a:p>
            <a:pPr marL="0" indent="0">
              <a:buNone/>
            </a:pPr>
            <a:endParaRPr lang="en-US" sz="2000" b="1" dirty="0"/>
          </a:p>
          <a:p>
            <a:pPr marL="305435" indent="-305435"/>
            <a:r>
              <a:rPr lang="en-US" sz="2000" dirty="0"/>
              <a:t>Enhance logging capabilities by capturing additional information such as timestamps and application context.</a:t>
            </a:r>
          </a:p>
          <a:p>
            <a:pPr marL="305435" indent="-305435"/>
            <a:r>
              <a:rPr lang="en-US" sz="2000" dirty="0"/>
              <a:t>Implement encryption for securing the logged data to ensure privacy.</a:t>
            </a:r>
          </a:p>
          <a:p>
            <a:pPr marL="305435" indent="-305435"/>
            <a:r>
              <a:rPr lang="en-US" sz="2000" dirty="0"/>
              <a:t>Integrate remote monitoring and reporting features for surveillance purposes.</a:t>
            </a:r>
          </a:p>
          <a:p>
            <a:pPr marL="305435" indent="-305435"/>
            <a:r>
              <a:rPr lang="en-US" sz="2000" dirty="0"/>
              <a:t>Explore compatibility with multiple operating systems and devices for broader usage.</a:t>
            </a:r>
          </a:p>
          <a:p>
            <a:pPr marL="305435" indent="-305435"/>
            <a:r>
              <a:rPr lang="en-US" sz="2000" dirty="0"/>
              <a:t>Conduct further testing and optimization to improve performance and reliability.</a:t>
            </a:r>
          </a:p>
        </p:txBody>
      </p:sp>
      <p:sp>
        <p:nvSpPr>
          <p:cNvPr id="1048610" name="Title 4"/>
          <p:cNvSpPr txBox="1"/>
          <p:nvPr/>
        </p:nvSpPr>
        <p:spPr>
          <a:xfrm>
            <a:off x="535670" y="844659"/>
            <a:ext cx="11029616" cy="530296"/>
          </a:xfrm>
          <a:prstGeom prst="rect">
            <a:avLst/>
          </a:prstGeom>
        </p:spPr>
        <p:txBody>
          <a:bodyPr vert="horz" lIns="91440" tIns="45720" rIns="91440" bIns="45720" rtlCol="0" anchor="b">
            <a:normAutofit fontScale="77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4E8DAD-467F-4836-94A7-A195734444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1009</Words>
  <Application>Microsoft Office PowerPoint</Application>
  <PresentationFormat>Custom</PresentationFormat>
  <Paragraphs>63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 keylogger application capable of recording keyboard inputs in real-time. </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1</cp:revision>
  <dcterms:created xsi:type="dcterms:W3CDTF">2021-05-25T18:50:10Z</dcterms:created>
  <dcterms:modified xsi:type="dcterms:W3CDTF">2024-04-05T10:00:02Z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ff3079627bbb4c74b5b3e5a23f590c3e</vt:lpwstr>
  </property>
</Properties>
</file>