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5"/>
  </p:notesMasterIdLst>
  <p:sldIdLst>
    <p:sldId id="256" r:id="rId5"/>
    <p:sldId id="2146847054" r:id="rId6"/>
    <p:sldId id="262" r:id="rId7"/>
    <p:sldId id="265" r:id="rId8"/>
    <p:sldId id="266" r:id="rId9"/>
    <p:sldId id="2146847056" r:id="rId10"/>
    <p:sldId id="2146847057" r:id="rId11"/>
    <p:sldId id="2146847058" r:id="rId12"/>
    <p:sldId id="267" r:id="rId13"/>
    <p:sldId id="2146847072" r:id="rId14"/>
    <p:sldId id="2146847059" r:id="rId15"/>
    <p:sldId id="2146847061" r:id="rId16"/>
    <p:sldId id="2146847060" r:id="rId17"/>
    <p:sldId id="2146847073" r:id="rId18"/>
    <p:sldId id="2146847062" r:id="rId19"/>
    <p:sldId id="2146847063" r:id="rId20"/>
    <p:sldId id="2146847074" r:id="rId21"/>
    <p:sldId id="2146847064" r:id="rId22"/>
    <p:sldId id="2146847075" r:id="rId23"/>
    <p:sldId id="2146847065" r:id="rId24"/>
    <p:sldId id="2146847067" r:id="rId25"/>
    <p:sldId id="2146847068" r:id="rId26"/>
    <p:sldId id="2146847076" r:id="rId27"/>
    <p:sldId id="2146847071" r:id="rId28"/>
    <p:sldId id="2146847077" r:id="rId29"/>
    <p:sldId id="268" r:id="rId30"/>
    <p:sldId id="2146847055" r:id="rId31"/>
    <p:sldId id="269" r:id="rId32"/>
    <p:sldId id="259" r:id="rId33"/>
    <p:sldId id="2146847078"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0439DB0-3344-4F12-BC82-D6AEF683A696}" v="104" dt="2025-07-22T02:56:50.7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14" autoAdjust="0"/>
    <p:restoredTop sz="94660"/>
  </p:normalViewPr>
  <p:slideViewPr>
    <p:cSldViewPr snapToGrid="0">
      <p:cViewPr>
        <p:scale>
          <a:sx n="75" d="100"/>
          <a:sy n="75" d="100"/>
        </p:scale>
        <p:origin x="902" y="12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gnesh M" userId="adc1a7e083b31056" providerId="LiveId" clId="{D0439DB0-3344-4F12-BC82-D6AEF683A696}"/>
    <pc:docChg chg="undo redo custSel addSld delSld modSld sldOrd">
      <pc:chgData name="Vignesh M" userId="adc1a7e083b31056" providerId="LiveId" clId="{D0439DB0-3344-4F12-BC82-D6AEF683A696}" dt="2025-07-22T02:59:16.487" v="472" actId="20577"/>
      <pc:docMkLst>
        <pc:docMk/>
      </pc:docMkLst>
      <pc:sldChg chg="modSp mod">
        <pc:chgData name="Vignesh M" userId="adc1a7e083b31056" providerId="LiveId" clId="{D0439DB0-3344-4F12-BC82-D6AEF683A696}" dt="2025-07-22T02:59:16.487" v="472" actId="20577"/>
        <pc:sldMkLst>
          <pc:docMk/>
          <pc:sldMk cId="4066255318" sldId="259"/>
        </pc:sldMkLst>
        <pc:spChg chg="mod">
          <ac:chgData name="Vignesh M" userId="adc1a7e083b31056" providerId="LiveId" clId="{D0439DB0-3344-4F12-BC82-D6AEF683A696}" dt="2025-07-22T02:59:16.487" v="472" actId="20577"/>
          <ac:spMkLst>
            <pc:docMk/>
            <pc:sldMk cId="4066255318" sldId="259"/>
            <ac:spMk id="5" creationId="{8BE4CA82-64EC-4D4E-A5E5-3EBB66E7B24C}"/>
          </ac:spMkLst>
        </pc:spChg>
      </pc:sldChg>
      <pc:sldChg chg="addSp delSp modSp mod">
        <pc:chgData name="Vignesh M" userId="adc1a7e083b31056" providerId="LiveId" clId="{D0439DB0-3344-4F12-BC82-D6AEF683A696}" dt="2025-07-22T02:41:55.748" v="314" actId="14100"/>
        <pc:sldMkLst>
          <pc:docMk/>
          <pc:sldMk cId="3202024527" sldId="265"/>
        </pc:sldMkLst>
        <pc:spChg chg="del mod">
          <ac:chgData name="Vignesh M" userId="adc1a7e083b31056" providerId="LiveId" clId="{D0439DB0-3344-4F12-BC82-D6AEF683A696}" dt="2025-07-22T02:41:46.051" v="311"/>
          <ac:spMkLst>
            <pc:docMk/>
            <pc:sldMk cId="3202024527" sldId="265"/>
            <ac:spMk id="2" creationId="{C4FFAF3C-BA60-9181-132C-C36C403AAEA7}"/>
          </ac:spMkLst>
        </pc:spChg>
        <pc:spChg chg="add mod">
          <ac:chgData name="Vignesh M" userId="adc1a7e083b31056" providerId="LiveId" clId="{D0439DB0-3344-4F12-BC82-D6AEF683A696}" dt="2025-07-22T02:41:37.233" v="310"/>
          <ac:spMkLst>
            <pc:docMk/>
            <pc:sldMk cId="3202024527" sldId="265"/>
            <ac:spMk id="3" creationId="{0CFAD5E2-DE18-2197-A618-F6EC1F06331C}"/>
          </ac:spMkLst>
        </pc:spChg>
        <pc:spChg chg="add mod">
          <ac:chgData name="Vignesh M" userId="adc1a7e083b31056" providerId="LiveId" clId="{D0439DB0-3344-4F12-BC82-D6AEF683A696}" dt="2025-07-22T02:41:37.233" v="310"/>
          <ac:spMkLst>
            <pc:docMk/>
            <pc:sldMk cId="3202024527" sldId="265"/>
            <ac:spMk id="4" creationId="{5ED045F3-3577-9687-2A22-F7591C73B898}"/>
          </ac:spMkLst>
        </pc:spChg>
        <pc:spChg chg="add mod">
          <ac:chgData name="Vignesh M" userId="adc1a7e083b31056" providerId="LiveId" clId="{D0439DB0-3344-4F12-BC82-D6AEF683A696}" dt="2025-07-22T02:41:37.233" v="310"/>
          <ac:spMkLst>
            <pc:docMk/>
            <pc:sldMk cId="3202024527" sldId="265"/>
            <ac:spMk id="8" creationId="{92C5AF19-D1CC-FFB3-B47A-F503DA07B420}"/>
          </ac:spMkLst>
        </pc:spChg>
        <pc:spChg chg="add mod">
          <ac:chgData name="Vignesh M" userId="adc1a7e083b31056" providerId="LiveId" clId="{D0439DB0-3344-4F12-BC82-D6AEF683A696}" dt="2025-07-22T02:41:37.233" v="310"/>
          <ac:spMkLst>
            <pc:docMk/>
            <pc:sldMk cId="3202024527" sldId="265"/>
            <ac:spMk id="9" creationId="{D874F60D-2E20-3496-79A8-1AAA93E0CF6F}"/>
          </ac:spMkLst>
        </pc:spChg>
        <pc:spChg chg="add mod">
          <ac:chgData name="Vignesh M" userId="adc1a7e083b31056" providerId="LiveId" clId="{D0439DB0-3344-4F12-BC82-D6AEF683A696}" dt="2025-07-22T02:41:37.233" v="310"/>
          <ac:spMkLst>
            <pc:docMk/>
            <pc:sldMk cId="3202024527" sldId="265"/>
            <ac:spMk id="10" creationId="{A8F05150-DFC0-716B-B13D-B4DC9412393D}"/>
          </ac:spMkLst>
        </pc:spChg>
        <pc:spChg chg="add mod">
          <ac:chgData name="Vignesh M" userId="adc1a7e083b31056" providerId="LiveId" clId="{D0439DB0-3344-4F12-BC82-D6AEF683A696}" dt="2025-07-22T02:41:37.233" v="310"/>
          <ac:spMkLst>
            <pc:docMk/>
            <pc:sldMk cId="3202024527" sldId="265"/>
            <ac:spMk id="11" creationId="{C8919829-8B09-0298-CE49-ADB97571BC45}"/>
          </ac:spMkLst>
        </pc:spChg>
        <pc:spChg chg="add mod">
          <ac:chgData name="Vignesh M" userId="adc1a7e083b31056" providerId="LiveId" clId="{D0439DB0-3344-4F12-BC82-D6AEF683A696}" dt="2025-07-22T02:41:37.233" v="310"/>
          <ac:spMkLst>
            <pc:docMk/>
            <pc:sldMk cId="3202024527" sldId="265"/>
            <ac:spMk id="12" creationId="{FCBA1B0A-B255-82D6-6064-6AB5C1296A10}"/>
          </ac:spMkLst>
        </pc:spChg>
        <pc:spChg chg="add mod">
          <ac:chgData name="Vignesh M" userId="adc1a7e083b31056" providerId="LiveId" clId="{D0439DB0-3344-4F12-BC82-D6AEF683A696}" dt="2025-07-22T02:41:37.233" v="310"/>
          <ac:spMkLst>
            <pc:docMk/>
            <pc:sldMk cId="3202024527" sldId="265"/>
            <ac:spMk id="13" creationId="{7974F054-137B-AD7A-D5DD-DD69C7F81E89}"/>
          </ac:spMkLst>
        </pc:spChg>
        <pc:spChg chg="add mod">
          <ac:chgData name="Vignesh M" userId="adc1a7e083b31056" providerId="LiveId" clId="{D0439DB0-3344-4F12-BC82-D6AEF683A696}" dt="2025-07-22T02:41:37.233" v="310"/>
          <ac:spMkLst>
            <pc:docMk/>
            <pc:sldMk cId="3202024527" sldId="265"/>
            <ac:spMk id="14" creationId="{271BEE51-762D-5AB2-A514-7B06856C3500}"/>
          </ac:spMkLst>
        </pc:spChg>
        <pc:spChg chg="add mod">
          <ac:chgData name="Vignesh M" userId="adc1a7e083b31056" providerId="LiveId" clId="{D0439DB0-3344-4F12-BC82-D6AEF683A696}" dt="2025-07-22T02:41:37.233" v="310"/>
          <ac:spMkLst>
            <pc:docMk/>
            <pc:sldMk cId="3202024527" sldId="265"/>
            <ac:spMk id="15" creationId="{66C12C9D-6F63-F992-BCF6-28599F5B3E1A}"/>
          </ac:spMkLst>
        </pc:spChg>
        <pc:picChg chg="add mod">
          <ac:chgData name="Vignesh M" userId="adc1a7e083b31056" providerId="LiveId" clId="{D0439DB0-3344-4F12-BC82-D6AEF683A696}" dt="2025-07-22T02:41:55.748" v="314" actId="14100"/>
          <ac:picMkLst>
            <pc:docMk/>
            <pc:sldMk cId="3202024527" sldId="265"/>
            <ac:picMk id="17" creationId="{76281DAE-2CA9-95EC-C78E-4DB866FF2B7D}"/>
          </ac:picMkLst>
        </pc:picChg>
      </pc:sldChg>
      <pc:sldChg chg="addSp modSp add del mod">
        <pc:chgData name="Vignesh M" userId="adc1a7e083b31056" providerId="LiveId" clId="{D0439DB0-3344-4F12-BC82-D6AEF683A696}" dt="2025-07-22T02:52:44.305" v="412" actId="2696"/>
        <pc:sldMkLst>
          <pc:docMk/>
          <pc:sldMk cId="1483293388" sldId="267"/>
        </pc:sldMkLst>
        <pc:spChg chg="mod">
          <ac:chgData name="Vignesh M" userId="adc1a7e083b31056" providerId="LiveId" clId="{D0439DB0-3344-4F12-BC82-D6AEF683A696}" dt="2025-07-22T02:13:50.630" v="8" actId="20577"/>
          <ac:spMkLst>
            <pc:docMk/>
            <pc:sldMk cId="1483293388" sldId="267"/>
            <ac:spMk id="2" creationId="{D3304455-6802-6CA9-8475-2F6DD1B8D409}"/>
          </ac:spMkLst>
        </pc:spChg>
        <pc:picChg chg="add mod">
          <ac:chgData name="Vignesh M" userId="adc1a7e083b31056" providerId="LiveId" clId="{D0439DB0-3344-4F12-BC82-D6AEF683A696}" dt="2025-07-22T02:13:55.099" v="9" actId="1076"/>
          <ac:picMkLst>
            <pc:docMk/>
            <pc:sldMk cId="1483293388" sldId="267"/>
            <ac:picMk id="4" creationId="{56B6E08B-2C65-1CF0-6E96-9B0C89B3B602}"/>
          </ac:picMkLst>
        </pc:picChg>
        <pc:picChg chg="add mod">
          <ac:chgData name="Vignesh M" userId="adc1a7e083b31056" providerId="LiveId" clId="{D0439DB0-3344-4F12-BC82-D6AEF683A696}" dt="2025-07-22T02:14:05.139" v="12" actId="1076"/>
          <ac:picMkLst>
            <pc:docMk/>
            <pc:sldMk cId="1483293388" sldId="267"/>
            <ac:picMk id="7" creationId="{13989106-EB90-D045-201B-D41044AA9C98}"/>
          </ac:picMkLst>
        </pc:picChg>
      </pc:sldChg>
      <pc:sldChg chg="add">
        <pc:chgData name="Vignesh M" userId="adc1a7e083b31056" providerId="LiveId" clId="{D0439DB0-3344-4F12-BC82-D6AEF683A696}" dt="2025-07-22T02:53:04.572" v="413"/>
        <pc:sldMkLst>
          <pc:docMk/>
          <pc:sldMk cId="2494232801" sldId="267"/>
        </pc:sldMkLst>
      </pc:sldChg>
      <pc:sldChg chg="addSp delSp modSp mod">
        <pc:chgData name="Vignesh M" userId="adc1a7e083b31056" providerId="LiveId" clId="{D0439DB0-3344-4F12-BC82-D6AEF683A696}" dt="2025-07-22T02:56:11.984" v="434" actId="14100"/>
        <pc:sldMkLst>
          <pc:docMk/>
          <pc:sldMk cId="3183315129" sldId="268"/>
        </pc:sldMkLst>
        <pc:spChg chg="del mod">
          <ac:chgData name="Vignesh M" userId="adc1a7e083b31056" providerId="LiveId" clId="{D0439DB0-3344-4F12-BC82-D6AEF683A696}" dt="2025-07-22T02:55:50.485" v="429"/>
          <ac:spMkLst>
            <pc:docMk/>
            <pc:sldMk cId="3183315129" sldId="268"/>
            <ac:spMk id="2" creationId="{005E46AB-32C4-4B57-A2B1-50738A64BE1B}"/>
          </ac:spMkLst>
        </pc:spChg>
        <pc:spChg chg="add mod">
          <ac:chgData name="Vignesh M" userId="adc1a7e083b31056" providerId="LiveId" clId="{D0439DB0-3344-4F12-BC82-D6AEF683A696}" dt="2025-07-22T02:55:44.970" v="428"/>
          <ac:spMkLst>
            <pc:docMk/>
            <pc:sldMk cId="3183315129" sldId="268"/>
            <ac:spMk id="3" creationId="{00000000-0000-0000-0000-000000000000}"/>
          </ac:spMkLst>
        </pc:spChg>
        <pc:spChg chg="add mod">
          <ac:chgData name="Vignesh M" userId="adc1a7e083b31056" providerId="LiveId" clId="{D0439DB0-3344-4F12-BC82-D6AEF683A696}" dt="2025-07-22T02:18:45.455" v="58" actId="1038"/>
          <ac:spMkLst>
            <pc:docMk/>
            <pc:sldMk cId="3183315129" sldId="268"/>
            <ac:spMk id="3" creationId="{5AFFEC04-26AC-7D4A-AAF8-700A1188EC81}"/>
          </ac:spMkLst>
        </pc:spChg>
        <pc:spChg chg="add mod">
          <ac:chgData name="Vignesh M" userId="adc1a7e083b31056" providerId="LiveId" clId="{D0439DB0-3344-4F12-BC82-D6AEF683A696}" dt="2025-07-22T02:18:45.455" v="58" actId="1038"/>
          <ac:spMkLst>
            <pc:docMk/>
            <pc:sldMk cId="3183315129" sldId="268"/>
            <ac:spMk id="4" creationId="{DCFA0DAD-9FF5-E41D-9C4C-F605030EA1DD}"/>
          </ac:spMkLst>
        </pc:spChg>
        <pc:spChg chg="add mod">
          <ac:chgData name="Vignesh M" userId="adc1a7e083b31056" providerId="LiveId" clId="{D0439DB0-3344-4F12-BC82-D6AEF683A696}" dt="2025-07-22T02:55:44.970" v="428"/>
          <ac:spMkLst>
            <pc:docMk/>
            <pc:sldMk cId="3183315129" sldId="268"/>
            <ac:spMk id="6" creationId="{00000000-0000-0000-0000-000000000000}"/>
          </ac:spMkLst>
        </pc:spChg>
        <pc:spChg chg="add mod">
          <ac:chgData name="Vignesh M" userId="adc1a7e083b31056" providerId="LiveId" clId="{D0439DB0-3344-4F12-BC82-D6AEF683A696}" dt="2025-07-22T02:18:45.455" v="58" actId="1038"/>
          <ac:spMkLst>
            <pc:docMk/>
            <pc:sldMk cId="3183315129" sldId="268"/>
            <ac:spMk id="6" creationId="{7D59F9D4-55B7-06BB-E878-33FF7A72DFD2}"/>
          </ac:spMkLst>
        </pc:spChg>
        <pc:spChg chg="add mod">
          <ac:chgData name="Vignesh M" userId="adc1a7e083b31056" providerId="LiveId" clId="{D0439DB0-3344-4F12-BC82-D6AEF683A696}" dt="2025-07-22T02:55:44.970" v="428"/>
          <ac:spMkLst>
            <pc:docMk/>
            <pc:sldMk cId="3183315129" sldId="268"/>
            <ac:spMk id="7" creationId="{00000000-0000-0000-0000-000000000000}"/>
          </ac:spMkLst>
        </pc:spChg>
        <pc:spChg chg="add mod">
          <ac:chgData name="Vignesh M" userId="adc1a7e083b31056" providerId="LiveId" clId="{D0439DB0-3344-4F12-BC82-D6AEF683A696}" dt="2025-07-22T02:18:45.455" v="58" actId="1038"/>
          <ac:spMkLst>
            <pc:docMk/>
            <pc:sldMk cId="3183315129" sldId="268"/>
            <ac:spMk id="7" creationId="{1C3CB5D8-228A-14D1-C62F-41C864F1E248}"/>
          </ac:spMkLst>
        </pc:spChg>
        <pc:spChg chg="add mod">
          <ac:chgData name="Vignesh M" userId="adc1a7e083b31056" providerId="LiveId" clId="{D0439DB0-3344-4F12-BC82-D6AEF683A696}" dt="2025-07-22T02:18:45.455" v="58" actId="1038"/>
          <ac:spMkLst>
            <pc:docMk/>
            <pc:sldMk cId="3183315129" sldId="268"/>
            <ac:spMk id="8" creationId="{D7B40DDD-6AF3-1D88-FA12-D296D54C0039}"/>
          </ac:spMkLst>
        </pc:spChg>
        <pc:spChg chg="add mod">
          <ac:chgData name="Vignesh M" userId="adc1a7e083b31056" providerId="LiveId" clId="{D0439DB0-3344-4F12-BC82-D6AEF683A696}" dt="2025-07-22T02:55:44.970" v="428"/>
          <ac:spMkLst>
            <pc:docMk/>
            <pc:sldMk cId="3183315129" sldId="268"/>
            <ac:spMk id="9" creationId="{00000000-0000-0000-0000-000000000000}"/>
          </ac:spMkLst>
        </pc:spChg>
        <pc:spChg chg="add mod">
          <ac:chgData name="Vignesh M" userId="adc1a7e083b31056" providerId="LiveId" clId="{D0439DB0-3344-4F12-BC82-D6AEF683A696}" dt="2025-07-22T02:18:45.455" v="58" actId="1038"/>
          <ac:spMkLst>
            <pc:docMk/>
            <pc:sldMk cId="3183315129" sldId="268"/>
            <ac:spMk id="9" creationId="{752FC981-ACBC-9709-B8EE-104FC988A351}"/>
          </ac:spMkLst>
        </pc:spChg>
        <pc:spChg chg="add mod">
          <ac:chgData name="Vignesh M" userId="adc1a7e083b31056" providerId="LiveId" clId="{D0439DB0-3344-4F12-BC82-D6AEF683A696}" dt="2025-07-22T02:55:44.970" v="428"/>
          <ac:spMkLst>
            <pc:docMk/>
            <pc:sldMk cId="3183315129" sldId="268"/>
            <ac:spMk id="10" creationId="{00000000-0000-0000-0000-000000000000}"/>
          </ac:spMkLst>
        </pc:spChg>
        <pc:spChg chg="mod">
          <ac:chgData name="Vignesh M" userId="adc1a7e083b31056" providerId="LiveId" clId="{D0439DB0-3344-4F12-BC82-D6AEF683A696}" dt="2025-07-22T02:18:45.455" v="58" actId="1038"/>
          <ac:spMkLst>
            <pc:docMk/>
            <pc:sldMk cId="3183315129" sldId="268"/>
            <ac:spMk id="10" creationId="{87ECCE44-1708-7C18-1336-59587AFD8346}"/>
          </ac:spMkLst>
        </pc:spChg>
        <pc:spChg chg="add mod">
          <ac:chgData name="Vignesh M" userId="adc1a7e083b31056" providerId="LiveId" clId="{D0439DB0-3344-4F12-BC82-D6AEF683A696}" dt="2025-07-22T02:18:45.455" v="58" actId="1038"/>
          <ac:spMkLst>
            <pc:docMk/>
            <pc:sldMk cId="3183315129" sldId="268"/>
            <ac:spMk id="11" creationId="{2F6205D8-FDC6-2C2F-68E1-B1C2754A708A}"/>
          </ac:spMkLst>
        </pc:spChg>
        <pc:spChg chg="add mod">
          <ac:chgData name="Vignesh M" userId="adc1a7e083b31056" providerId="LiveId" clId="{D0439DB0-3344-4F12-BC82-D6AEF683A696}" dt="2025-07-22T02:55:44.970" v="428"/>
          <ac:spMkLst>
            <pc:docMk/>
            <pc:sldMk cId="3183315129" sldId="268"/>
            <ac:spMk id="12" creationId="{00000000-0000-0000-0000-000000000000}"/>
          </ac:spMkLst>
        </pc:spChg>
        <pc:spChg chg="add mod">
          <ac:chgData name="Vignesh M" userId="adc1a7e083b31056" providerId="LiveId" clId="{D0439DB0-3344-4F12-BC82-D6AEF683A696}" dt="2025-07-22T02:18:45.455" v="58" actId="1038"/>
          <ac:spMkLst>
            <pc:docMk/>
            <pc:sldMk cId="3183315129" sldId="268"/>
            <ac:spMk id="12" creationId="{DC7B7CB3-6017-3985-9420-BCC5401EA730}"/>
          </ac:spMkLst>
        </pc:spChg>
        <pc:spChg chg="add mod">
          <ac:chgData name="Vignesh M" userId="adc1a7e083b31056" providerId="LiveId" clId="{D0439DB0-3344-4F12-BC82-D6AEF683A696}" dt="2025-07-22T02:55:44.970" v="428"/>
          <ac:spMkLst>
            <pc:docMk/>
            <pc:sldMk cId="3183315129" sldId="268"/>
            <ac:spMk id="13" creationId="{00000000-0000-0000-0000-000000000000}"/>
          </ac:spMkLst>
        </pc:spChg>
        <pc:spChg chg="add">
          <ac:chgData name="Vignesh M" userId="adc1a7e083b31056" providerId="LiveId" clId="{D0439DB0-3344-4F12-BC82-D6AEF683A696}" dt="2025-07-22T02:18:35.898" v="36"/>
          <ac:spMkLst>
            <pc:docMk/>
            <pc:sldMk cId="3183315129" sldId="268"/>
            <ac:spMk id="13" creationId="{1DD43E5B-4E4C-AB7B-006C-CF31EAFAECB8}"/>
          </ac:spMkLst>
        </pc:spChg>
        <pc:spChg chg="add mod">
          <ac:chgData name="Vignesh M" userId="adc1a7e083b31056" providerId="LiveId" clId="{D0439DB0-3344-4F12-BC82-D6AEF683A696}" dt="2025-07-22T02:18:45.455" v="58" actId="1038"/>
          <ac:spMkLst>
            <pc:docMk/>
            <pc:sldMk cId="3183315129" sldId="268"/>
            <ac:spMk id="14" creationId="{B3A5F6F1-9332-3BB1-43C0-6A88A8C0C7FD}"/>
          </ac:spMkLst>
        </pc:spChg>
        <pc:spChg chg="add">
          <ac:chgData name="Vignesh M" userId="adc1a7e083b31056" providerId="LiveId" clId="{D0439DB0-3344-4F12-BC82-D6AEF683A696}" dt="2025-07-22T02:18:52.661" v="59"/>
          <ac:spMkLst>
            <pc:docMk/>
            <pc:sldMk cId="3183315129" sldId="268"/>
            <ac:spMk id="15" creationId="{DD30CB83-61B7-C9BC-AEC2-905F26393CED}"/>
          </ac:spMkLst>
        </pc:spChg>
        <pc:spChg chg="add mod">
          <ac:chgData name="Vignesh M" userId="adc1a7e083b31056" providerId="LiveId" clId="{D0439DB0-3344-4F12-BC82-D6AEF683A696}" dt="2025-07-22T02:55:44.970" v="428"/>
          <ac:spMkLst>
            <pc:docMk/>
            <pc:sldMk cId="3183315129" sldId="268"/>
            <ac:spMk id="16" creationId="{00000000-0000-0000-0000-000000000000}"/>
          </ac:spMkLst>
        </pc:spChg>
        <pc:spChg chg="add">
          <ac:chgData name="Vignesh M" userId="adc1a7e083b31056" providerId="LiveId" clId="{D0439DB0-3344-4F12-BC82-D6AEF683A696}" dt="2025-07-22T02:18:52.661" v="59"/>
          <ac:spMkLst>
            <pc:docMk/>
            <pc:sldMk cId="3183315129" sldId="268"/>
            <ac:spMk id="16" creationId="{D40C26D0-3DFC-B5E4-BF58-A5BA1847C3F4}"/>
          </ac:spMkLst>
        </pc:spChg>
        <pc:spChg chg="add">
          <ac:chgData name="Vignesh M" userId="adc1a7e083b31056" providerId="LiveId" clId="{D0439DB0-3344-4F12-BC82-D6AEF683A696}" dt="2025-07-22T02:18:52.661" v="59"/>
          <ac:spMkLst>
            <pc:docMk/>
            <pc:sldMk cId="3183315129" sldId="268"/>
            <ac:spMk id="17" creationId="{A35DED16-E64B-E516-231F-3DCC0F480B09}"/>
          </ac:spMkLst>
        </pc:spChg>
        <pc:spChg chg="add">
          <ac:chgData name="Vignesh M" userId="adc1a7e083b31056" providerId="LiveId" clId="{D0439DB0-3344-4F12-BC82-D6AEF683A696}" dt="2025-07-22T02:18:52.661" v="59"/>
          <ac:spMkLst>
            <pc:docMk/>
            <pc:sldMk cId="3183315129" sldId="268"/>
            <ac:spMk id="18" creationId="{BBC63911-FA4B-5EF4-2EC3-B7162C5446D3}"/>
          </ac:spMkLst>
        </pc:spChg>
        <pc:spChg chg="add mod">
          <ac:chgData name="Vignesh M" userId="adc1a7e083b31056" providerId="LiveId" clId="{D0439DB0-3344-4F12-BC82-D6AEF683A696}" dt="2025-07-22T02:55:44.970" v="428"/>
          <ac:spMkLst>
            <pc:docMk/>
            <pc:sldMk cId="3183315129" sldId="268"/>
            <ac:spMk id="19" creationId="{00000000-0000-0000-0000-000000000000}"/>
          </ac:spMkLst>
        </pc:spChg>
        <pc:spChg chg="add mod">
          <ac:chgData name="Vignesh M" userId="adc1a7e083b31056" providerId="LiveId" clId="{D0439DB0-3344-4F12-BC82-D6AEF683A696}" dt="2025-07-22T02:55:44.970" v="428"/>
          <ac:spMkLst>
            <pc:docMk/>
            <pc:sldMk cId="3183315129" sldId="268"/>
            <ac:spMk id="20" creationId="{00000000-0000-0000-0000-000000000000}"/>
          </ac:spMkLst>
        </pc:spChg>
        <pc:spChg chg="add">
          <ac:chgData name="Vignesh M" userId="adc1a7e083b31056" providerId="LiveId" clId="{D0439DB0-3344-4F12-BC82-D6AEF683A696}" dt="2025-07-22T02:18:52.661" v="59"/>
          <ac:spMkLst>
            <pc:docMk/>
            <pc:sldMk cId="3183315129" sldId="268"/>
            <ac:spMk id="20" creationId="{79997E21-2D8B-7598-1B20-D86409CFD118}"/>
          </ac:spMkLst>
        </pc:spChg>
        <pc:spChg chg="add">
          <ac:chgData name="Vignesh M" userId="adc1a7e083b31056" providerId="LiveId" clId="{D0439DB0-3344-4F12-BC82-D6AEF683A696}" dt="2025-07-22T02:18:52.661" v="59"/>
          <ac:spMkLst>
            <pc:docMk/>
            <pc:sldMk cId="3183315129" sldId="268"/>
            <ac:spMk id="21" creationId="{F6412E69-A409-C299-A272-26C4CFCCE156}"/>
          </ac:spMkLst>
        </pc:spChg>
        <pc:spChg chg="add">
          <ac:chgData name="Vignesh M" userId="adc1a7e083b31056" providerId="LiveId" clId="{D0439DB0-3344-4F12-BC82-D6AEF683A696}" dt="2025-07-22T02:18:52.661" v="59"/>
          <ac:spMkLst>
            <pc:docMk/>
            <pc:sldMk cId="3183315129" sldId="268"/>
            <ac:spMk id="22" creationId="{FEEB9C4B-AC6B-550D-28AE-AFD98EBA05E6}"/>
          </ac:spMkLst>
        </pc:spChg>
        <pc:spChg chg="add">
          <ac:chgData name="Vignesh M" userId="adc1a7e083b31056" providerId="LiveId" clId="{D0439DB0-3344-4F12-BC82-D6AEF683A696}" dt="2025-07-22T02:18:52.661" v="59"/>
          <ac:spMkLst>
            <pc:docMk/>
            <pc:sldMk cId="3183315129" sldId="268"/>
            <ac:spMk id="23" creationId="{30933E0C-361B-B1B0-28A0-D491E3C3FE53}"/>
          </ac:spMkLst>
        </pc:spChg>
        <pc:spChg chg="add">
          <ac:chgData name="Vignesh M" userId="adc1a7e083b31056" providerId="LiveId" clId="{D0439DB0-3344-4F12-BC82-D6AEF683A696}" dt="2025-07-22T02:18:52.661" v="59"/>
          <ac:spMkLst>
            <pc:docMk/>
            <pc:sldMk cId="3183315129" sldId="268"/>
            <ac:spMk id="24" creationId="{45E08F1C-8EB9-5ADF-91F1-02E2F48BBB14}"/>
          </ac:spMkLst>
        </pc:spChg>
        <pc:spChg chg="add">
          <ac:chgData name="Vignesh M" userId="adc1a7e083b31056" providerId="LiveId" clId="{D0439DB0-3344-4F12-BC82-D6AEF683A696}" dt="2025-07-22T02:18:52.661" v="59"/>
          <ac:spMkLst>
            <pc:docMk/>
            <pc:sldMk cId="3183315129" sldId="268"/>
            <ac:spMk id="25" creationId="{924CDC5B-03AA-854B-27D2-B8479B593CE2}"/>
          </ac:spMkLst>
        </pc:spChg>
        <pc:picChg chg="add mod">
          <ac:chgData name="Vignesh M" userId="adc1a7e083b31056" providerId="LiveId" clId="{D0439DB0-3344-4F12-BC82-D6AEF683A696}" dt="2025-07-22T02:56:11.984" v="434" actId="14100"/>
          <ac:picMkLst>
            <pc:docMk/>
            <pc:sldMk cId="3183315129" sldId="268"/>
            <ac:picMk id="21" creationId="{59362AFA-8380-BBAA-DF26-6BA5948AA317}"/>
          </ac:picMkLst>
        </pc:picChg>
      </pc:sldChg>
      <pc:sldChg chg="modSp mod">
        <pc:chgData name="Vignesh M" userId="adc1a7e083b31056" providerId="LiveId" clId="{D0439DB0-3344-4F12-BC82-D6AEF683A696}" dt="2025-07-22T02:29:26.272" v="308" actId="20577"/>
        <pc:sldMkLst>
          <pc:docMk/>
          <pc:sldMk cId="728950222" sldId="269"/>
        </pc:sldMkLst>
        <pc:spChg chg="mod">
          <ac:chgData name="Vignesh M" userId="adc1a7e083b31056" providerId="LiveId" clId="{D0439DB0-3344-4F12-BC82-D6AEF683A696}" dt="2025-07-22T02:29:26.272" v="308" actId="20577"/>
          <ac:spMkLst>
            <pc:docMk/>
            <pc:sldMk cId="728950222" sldId="269"/>
            <ac:spMk id="2" creationId="{357C38BC-22B3-37B2-E0C3-812020A76077}"/>
          </ac:spMkLst>
        </pc:spChg>
      </pc:sldChg>
      <pc:sldChg chg="addSp delSp modSp mod">
        <pc:chgData name="Vignesh M" userId="adc1a7e083b31056" providerId="LiveId" clId="{D0439DB0-3344-4F12-BC82-D6AEF683A696}" dt="2025-07-22T02:57:07.545" v="441" actId="14100"/>
        <pc:sldMkLst>
          <pc:docMk/>
          <pc:sldMk cId="614882681" sldId="2146847055"/>
        </pc:sldMkLst>
        <pc:spChg chg="add mod">
          <ac:chgData name="Vignesh M" userId="adc1a7e083b31056" providerId="LiveId" clId="{D0439DB0-3344-4F12-BC82-D6AEF683A696}" dt="2025-07-22T02:56:43.467" v="435"/>
          <ac:spMkLst>
            <pc:docMk/>
            <pc:sldMk cId="614882681" sldId="2146847055"/>
            <ac:spMk id="2" creationId="{6D52EED5-6CC8-EE1C-7AB6-4C7A57B33B91}"/>
          </ac:spMkLst>
        </pc:spChg>
        <pc:spChg chg="del mod">
          <ac:chgData name="Vignesh M" userId="adc1a7e083b31056" providerId="LiveId" clId="{D0439DB0-3344-4F12-BC82-D6AEF683A696}" dt="2025-07-22T02:56:50.777" v="438"/>
          <ac:spMkLst>
            <pc:docMk/>
            <pc:sldMk cId="614882681" sldId="2146847055"/>
            <ac:spMk id="3" creationId="{A6638FD1-D00E-E75B-705C-564F06D93D7B}"/>
          </ac:spMkLst>
        </pc:spChg>
        <pc:spChg chg="add mod">
          <ac:chgData name="Vignesh M" userId="adc1a7e083b31056" providerId="LiveId" clId="{D0439DB0-3344-4F12-BC82-D6AEF683A696}" dt="2025-07-22T02:56:43.467" v="435"/>
          <ac:spMkLst>
            <pc:docMk/>
            <pc:sldMk cId="614882681" sldId="2146847055"/>
            <ac:spMk id="4" creationId="{C68C7059-57B9-0FF0-1819-DAE12E95E8ED}"/>
          </ac:spMkLst>
        </pc:spChg>
        <pc:spChg chg="add mod">
          <ac:chgData name="Vignesh M" userId="adc1a7e083b31056" providerId="LiveId" clId="{D0439DB0-3344-4F12-BC82-D6AEF683A696}" dt="2025-07-22T02:56:43.467" v="435"/>
          <ac:spMkLst>
            <pc:docMk/>
            <pc:sldMk cId="614882681" sldId="2146847055"/>
            <ac:spMk id="6" creationId="{334F56E9-36CA-3AA6-2B84-EB30DE482B2B}"/>
          </ac:spMkLst>
        </pc:spChg>
        <pc:spChg chg="add mod">
          <ac:chgData name="Vignesh M" userId="adc1a7e083b31056" providerId="LiveId" clId="{D0439DB0-3344-4F12-BC82-D6AEF683A696}" dt="2025-07-22T02:56:43.467" v="435"/>
          <ac:spMkLst>
            <pc:docMk/>
            <pc:sldMk cId="614882681" sldId="2146847055"/>
            <ac:spMk id="7" creationId="{7246CE75-6D51-4AB3-7C5A-F3111D9EC94F}"/>
          </ac:spMkLst>
        </pc:spChg>
        <pc:spChg chg="add mod">
          <ac:chgData name="Vignesh M" userId="adc1a7e083b31056" providerId="LiveId" clId="{D0439DB0-3344-4F12-BC82-D6AEF683A696}" dt="2025-07-22T02:56:43.467" v="435"/>
          <ac:spMkLst>
            <pc:docMk/>
            <pc:sldMk cId="614882681" sldId="2146847055"/>
            <ac:spMk id="8" creationId="{AF03067A-8020-4E8B-3C84-0820136B28F1}"/>
          </ac:spMkLst>
        </pc:spChg>
        <pc:spChg chg="add mod">
          <ac:chgData name="Vignesh M" userId="adc1a7e083b31056" providerId="LiveId" clId="{D0439DB0-3344-4F12-BC82-D6AEF683A696}" dt="2025-07-22T02:56:48.122" v="437"/>
          <ac:spMkLst>
            <pc:docMk/>
            <pc:sldMk cId="614882681" sldId="2146847055"/>
            <ac:spMk id="9" creationId="{7B0AB46C-F4C4-6379-E20C-5279B0B43DEA}"/>
          </ac:spMkLst>
        </pc:spChg>
        <pc:spChg chg="add mod">
          <ac:chgData name="Vignesh M" userId="adc1a7e083b31056" providerId="LiveId" clId="{D0439DB0-3344-4F12-BC82-D6AEF683A696}" dt="2025-07-22T02:56:48.122" v="437"/>
          <ac:spMkLst>
            <pc:docMk/>
            <pc:sldMk cId="614882681" sldId="2146847055"/>
            <ac:spMk id="10" creationId="{9626C603-9438-0A89-B069-AC545146B60A}"/>
          </ac:spMkLst>
        </pc:spChg>
        <pc:spChg chg="add mod">
          <ac:chgData name="Vignesh M" userId="adc1a7e083b31056" providerId="LiveId" clId="{D0439DB0-3344-4F12-BC82-D6AEF683A696}" dt="2025-07-22T02:56:48.122" v="437"/>
          <ac:spMkLst>
            <pc:docMk/>
            <pc:sldMk cId="614882681" sldId="2146847055"/>
            <ac:spMk id="11" creationId="{73F854FF-E444-CBD1-3F41-23D6F2E08C55}"/>
          </ac:spMkLst>
        </pc:spChg>
        <pc:spChg chg="add mod">
          <ac:chgData name="Vignesh M" userId="adc1a7e083b31056" providerId="LiveId" clId="{D0439DB0-3344-4F12-BC82-D6AEF683A696}" dt="2025-07-22T02:56:48.122" v="437"/>
          <ac:spMkLst>
            <pc:docMk/>
            <pc:sldMk cId="614882681" sldId="2146847055"/>
            <ac:spMk id="12" creationId="{D4DCD443-4687-F0C2-B745-5124BB83AE28}"/>
          </ac:spMkLst>
        </pc:spChg>
        <pc:spChg chg="add mod">
          <ac:chgData name="Vignesh M" userId="adc1a7e083b31056" providerId="LiveId" clId="{D0439DB0-3344-4F12-BC82-D6AEF683A696}" dt="2025-07-22T02:56:48.122" v="437"/>
          <ac:spMkLst>
            <pc:docMk/>
            <pc:sldMk cId="614882681" sldId="2146847055"/>
            <ac:spMk id="13" creationId="{523BAA16-4731-D4B8-944D-CBA47A99F4F7}"/>
          </ac:spMkLst>
        </pc:spChg>
        <pc:picChg chg="add mod">
          <ac:chgData name="Vignesh M" userId="adc1a7e083b31056" providerId="LiveId" clId="{D0439DB0-3344-4F12-BC82-D6AEF683A696}" dt="2025-07-22T02:57:07.545" v="441" actId="14100"/>
          <ac:picMkLst>
            <pc:docMk/>
            <pc:sldMk cId="614882681" sldId="2146847055"/>
            <ac:picMk id="14" creationId="{52EC035F-201E-FBAF-9E02-8EDC1ECCECA8}"/>
          </ac:picMkLst>
        </pc:picChg>
      </pc:sldChg>
      <pc:sldChg chg="addSp delSp modSp mod">
        <pc:chgData name="Vignesh M" userId="adc1a7e083b31056" providerId="LiveId" clId="{D0439DB0-3344-4F12-BC82-D6AEF683A696}" dt="2025-07-22T02:45:58.787" v="330" actId="14100"/>
        <pc:sldMkLst>
          <pc:docMk/>
          <pc:sldMk cId="3647443053" sldId="2146847065"/>
        </pc:sldMkLst>
        <pc:spChg chg="add mod">
          <ac:chgData name="Vignesh M" userId="adc1a7e083b31056" providerId="LiveId" clId="{D0439DB0-3344-4F12-BC82-D6AEF683A696}" dt="2025-07-22T02:45:41.335" v="327"/>
          <ac:spMkLst>
            <pc:docMk/>
            <pc:sldMk cId="3647443053" sldId="2146847065"/>
            <ac:spMk id="3" creationId="{BE1D2235-A79F-0FE8-3F58-8E1FD0C24E84}"/>
          </ac:spMkLst>
        </pc:spChg>
        <pc:spChg chg="del mod">
          <ac:chgData name="Vignesh M" userId="adc1a7e083b31056" providerId="LiveId" clId="{D0439DB0-3344-4F12-BC82-D6AEF683A696}" dt="2025-07-22T02:45:40.001" v="326" actId="478"/>
          <ac:spMkLst>
            <pc:docMk/>
            <pc:sldMk cId="3647443053" sldId="2146847065"/>
            <ac:spMk id="4" creationId="{47EC0172-5D7D-CAAE-A2B3-D0C7CC5A9F8A}"/>
          </ac:spMkLst>
        </pc:spChg>
        <pc:spChg chg="add mod">
          <ac:chgData name="Vignesh M" userId="adc1a7e083b31056" providerId="LiveId" clId="{D0439DB0-3344-4F12-BC82-D6AEF683A696}" dt="2025-07-22T02:45:41.335" v="327"/>
          <ac:spMkLst>
            <pc:docMk/>
            <pc:sldMk cId="3647443053" sldId="2146847065"/>
            <ac:spMk id="6" creationId="{D58DFA4F-CD20-17EB-22D8-E45CB104BBD3}"/>
          </ac:spMkLst>
        </pc:spChg>
        <pc:spChg chg="add mod">
          <ac:chgData name="Vignesh M" userId="adc1a7e083b31056" providerId="LiveId" clId="{D0439DB0-3344-4F12-BC82-D6AEF683A696}" dt="2025-07-22T02:45:41.335" v="327"/>
          <ac:spMkLst>
            <pc:docMk/>
            <pc:sldMk cId="3647443053" sldId="2146847065"/>
            <ac:spMk id="7" creationId="{9ECDF5F7-C7F8-4681-0F80-A2BF9A4E7AE7}"/>
          </ac:spMkLst>
        </pc:spChg>
        <pc:spChg chg="add mod">
          <ac:chgData name="Vignesh M" userId="adc1a7e083b31056" providerId="LiveId" clId="{D0439DB0-3344-4F12-BC82-D6AEF683A696}" dt="2025-07-22T02:45:41.335" v="327"/>
          <ac:spMkLst>
            <pc:docMk/>
            <pc:sldMk cId="3647443053" sldId="2146847065"/>
            <ac:spMk id="8" creationId="{D7F3BCE6-0E44-90D2-2892-A9E33C7FF21B}"/>
          </ac:spMkLst>
        </pc:spChg>
        <pc:spChg chg="add mod">
          <ac:chgData name="Vignesh M" userId="adc1a7e083b31056" providerId="LiveId" clId="{D0439DB0-3344-4F12-BC82-D6AEF683A696}" dt="2025-07-22T02:45:41.335" v="327"/>
          <ac:spMkLst>
            <pc:docMk/>
            <pc:sldMk cId="3647443053" sldId="2146847065"/>
            <ac:spMk id="9" creationId="{F0136724-0556-37AE-0950-AD084144393A}"/>
          </ac:spMkLst>
        </pc:spChg>
        <pc:spChg chg="add mod">
          <ac:chgData name="Vignesh M" userId="adc1a7e083b31056" providerId="LiveId" clId="{D0439DB0-3344-4F12-BC82-D6AEF683A696}" dt="2025-07-22T02:45:41.335" v="327"/>
          <ac:spMkLst>
            <pc:docMk/>
            <pc:sldMk cId="3647443053" sldId="2146847065"/>
            <ac:spMk id="13" creationId="{130A4D81-279D-E228-2B2A-F6F9E8BEDA44}"/>
          </ac:spMkLst>
        </pc:spChg>
        <pc:spChg chg="add mod">
          <ac:chgData name="Vignesh M" userId="adc1a7e083b31056" providerId="LiveId" clId="{D0439DB0-3344-4F12-BC82-D6AEF683A696}" dt="2025-07-22T02:45:41.335" v="327"/>
          <ac:spMkLst>
            <pc:docMk/>
            <pc:sldMk cId="3647443053" sldId="2146847065"/>
            <ac:spMk id="15" creationId="{9991BE17-A922-FEE8-55F0-F5022AC8861E}"/>
          </ac:spMkLst>
        </pc:spChg>
        <pc:spChg chg="add mod">
          <ac:chgData name="Vignesh M" userId="adc1a7e083b31056" providerId="LiveId" clId="{D0439DB0-3344-4F12-BC82-D6AEF683A696}" dt="2025-07-22T02:45:41.335" v="327"/>
          <ac:spMkLst>
            <pc:docMk/>
            <pc:sldMk cId="3647443053" sldId="2146847065"/>
            <ac:spMk id="17" creationId="{9C6A8CC2-F9C5-835C-E705-D7EE76670CF6}"/>
          </ac:spMkLst>
        </pc:spChg>
        <pc:spChg chg="add mod">
          <ac:chgData name="Vignesh M" userId="adc1a7e083b31056" providerId="LiveId" clId="{D0439DB0-3344-4F12-BC82-D6AEF683A696}" dt="2025-07-22T02:45:41.335" v="327"/>
          <ac:spMkLst>
            <pc:docMk/>
            <pc:sldMk cId="3647443053" sldId="2146847065"/>
            <ac:spMk id="20" creationId="{28076F70-530F-19CE-8B75-AB5D941AA874}"/>
          </ac:spMkLst>
        </pc:spChg>
        <pc:spChg chg="add mod">
          <ac:chgData name="Vignesh M" userId="adc1a7e083b31056" providerId="LiveId" clId="{D0439DB0-3344-4F12-BC82-D6AEF683A696}" dt="2025-07-22T02:45:41.335" v="327"/>
          <ac:spMkLst>
            <pc:docMk/>
            <pc:sldMk cId="3647443053" sldId="2146847065"/>
            <ac:spMk id="21" creationId="{6F7D9A2D-C7A4-4836-AC7B-26678CBABE71}"/>
          </ac:spMkLst>
        </pc:spChg>
        <pc:picChg chg="add mod">
          <ac:chgData name="Vignesh M" userId="adc1a7e083b31056" providerId="LiveId" clId="{D0439DB0-3344-4F12-BC82-D6AEF683A696}" dt="2025-07-22T02:45:58.787" v="330" actId="14100"/>
          <ac:picMkLst>
            <pc:docMk/>
            <pc:sldMk cId="3647443053" sldId="2146847065"/>
            <ac:picMk id="22" creationId="{48FE5233-79F1-5E4C-4BD6-2C02E3AA11F5}"/>
          </ac:picMkLst>
        </pc:picChg>
      </pc:sldChg>
      <pc:sldChg chg="del">
        <pc:chgData name="Vignesh M" userId="adc1a7e083b31056" providerId="LiveId" clId="{D0439DB0-3344-4F12-BC82-D6AEF683A696}" dt="2025-07-22T02:51:05.169" v="398" actId="47"/>
        <pc:sldMkLst>
          <pc:docMk/>
          <pc:sldMk cId="4163737653" sldId="2146847066"/>
        </pc:sldMkLst>
      </pc:sldChg>
      <pc:sldChg chg="addSp delSp modSp mod">
        <pc:chgData name="Vignesh M" userId="adc1a7e083b31056" providerId="LiveId" clId="{D0439DB0-3344-4F12-BC82-D6AEF683A696}" dt="2025-07-22T02:46:13.811" v="331" actId="14100"/>
        <pc:sldMkLst>
          <pc:docMk/>
          <pc:sldMk cId="349059551" sldId="2146847067"/>
        </pc:sldMkLst>
        <pc:spChg chg="add mod">
          <ac:chgData name="Vignesh M" userId="adc1a7e083b31056" providerId="LiveId" clId="{D0439DB0-3344-4F12-BC82-D6AEF683A696}" dt="2025-07-22T02:44:01.416" v="317"/>
          <ac:spMkLst>
            <pc:docMk/>
            <pc:sldMk cId="349059551" sldId="2146847067"/>
            <ac:spMk id="3" creationId="{E39588CF-F24B-BACC-F7F4-33D3D9DA1950}"/>
          </ac:spMkLst>
        </pc:spChg>
        <pc:spChg chg="del mod">
          <ac:chgData name="Vignesh M" userId="adc1a7e083b31056" providerId="LiveId" clId="{D0439DB0-3344-4F12-BC82-D6AEF683A696}" dt="2025-07-22T02:43:59.537" v="316" actId="478"/>
          <ac:spMkLst>
            <pc:docMk/>
            <pc:sldMk cId="349059551" sldId="2146847067"/>
            <ac:spMk id="4" creationId="{E2F568F1-5512-56B8-17D4-106C36E78D77}"/>
          </ac:spMkLst>
        </pc:spChg>
        <pc:spChg chg="add mod">
          <ac:chgData name="Vignesh M" userId="adc1a7e083b31056" providerId="LiveId" clId="{D0439DB0-3344-4F12-BC82-D6AEF683A696}" dt="2025-07-22T02:44:01.416" v="317"/>
          <ac:spMkLst>
            <pc:docMk/>
            <pc:sldMk cId="349059551" sldId="2146847067"/>
            <ac:spMk id="6" creationId="{2BE40E0D-8ACF-5D88-BC78-75C7CF22038B}"/>
          </ac:spMkLst>
        </pc:spChg>
        <pc:spChg chg="add mod">
          <ac:chgData name="Vignesh M" userId="adc1a7e083b31056" providerId="LiveId" clId="{D0439DB0-3344-4F12-BC82-D6AEF683A696}" dt="2025-07-22T02:44:01.416" v="317"/>
          <ac:spMkLst>
            <pc:docMk/>
            <pc:sldMk cId="349059551" sldId="2146847067"/>
            <ac:spMk id="7" creationId="{EDC2776A-2496-13D3-2B38-12DBA7C27CEB}"/>
          </ac:spMkLst>
        </pc:spChg>
        <pc:spChg chg="add mod">
          <ac:chgData name="Vignesh M" userId="adc1a7e083b31056" providerId="LiveId" clId="{D0439DB0-3344-4F12-BC82-D6AEF683A696}" dt="2025-07-22T02:44:01.416" v="317"/>
          <ac:spMkLst>
            <pc:docMk/>
            <pc:sldMk cId="349059551" sldId="2146847067"/>
            <ac:spMk id="8" creationId="{2FBFFF17-1ACC-A192-5B66-B64C8EA195BB}"/>
          </ac:spMkLst>
        </pc:spChg>
        <pc:spChg chg="add mod">
          <ac:chgData name="Vignesh M" userId="adc1a7e083b31056" providerId="LiveId" clId="{D0439DB0-3344-4F12-BC82-D6AEF683A696}" dt="2025-07-22T02:44:01.416" v="317"/>
          <ac:spMkLst>
            <pc:docMk/>
            <pc:sldMk cId="349059551" sldId="2146847067"/>
            <ac:spMk id="9" creationId="{6D7FEA6B-EBF3-3B7A-2E2D-8D8BDE23B09C}"/>
          </ac:spMkLst>
        </pc:spChg>
        <pc:spChg chg="add mod">
          <ac:chgData name="Vignesh M" userId="adc1a7e083b31056" providerId="LiveId" clId="{D0439DB0-3344-4F12-BC82-D6AEF683A696}" dt="2025-07-22T02:44:01.416" v="317"/>
          <ac:spMkLst>
            <pc:docMk/>
            <pc:sldMk cId="349059551" sldId="2146847067"/>
            <ac:spMk id="10" creationId="{189F7DA1-803A-4378-1DEA-38FB3F9BAF56}"/>
          </ac:spMkLst>
        </pc:spChg>
        <pc:spChg chg="add mod">
          <ac:chgData name="Vignesh M" userId="adc1a7e083b31056" providerId="LiveId" clId="{D0439DB0-3344-4F12-BC82-D6AEF683A696}" dt="2025-07-22T02:44:01.416" v="317"/>
          <ac:spMkLst>
            <pc:docMk/>
            <pc:sldMk cId="349059551" sldId="2146847067"/>
            <ac:spMk id="11" creationId="{FCE66A10-AA9E-191B-CCD8-24186C8D2F5B}"/>
          </ac:spMkLst>
        </pc:spChg>
        <pc:spChg chg="add mod">
          <ac:chgData name="Vignesh M" userId="adc1a7e083b31056" providerId="LiveId" clId="{D0439DB0-3344-4F12-BC82-D6AEF683A696}" dt="2025-07-22T02:44:01.416" v="317"/>
          <ac:spMkLst>
            <pc:docMk/>
            <pc:sldMk cId="349059551" sldId="2146847067"/>
            <ac:spMk id="12" creationId="{DC6EE6DA-1C2C-D63E-47EA-3AFD98C6CE71}"/>
          </ac:spMkLst>
        </pc:spChg>
        <pc:spChg chg="add mod">
          <ac:chgData name="Vignesh M" userId="adc1a7e083b31056" providerId="LiveId" clId="{D0439DB0-3344-4F12-BC82-D6AEF683A696}" dt="2025-07-22T02:44:01.416" v="317"/>
          <ac:spMkLst>
            <pc:docMk/>
            <pc:sldMk cId="349059551" sldId="2146847067"/>
            <ac:spMk id="14" creationId="{3CEA0A8B-CE46-BECF-4197-AA143A92842E}"/>
          </ac:spMkLst>
        </pc:spChg>
        <pc:spChg chg="add mod">
          <ac:chgData name="Vignesh M" userId="adc1a7e083b31056" providerId="LiveId" clId="{D0439DB0-3344-4F12-BC82-D6AEF683A696}" dt="2025-07-22T02:44:01.416" v="317"/>
          <ac:spMkLst>
            <pc:docMk/>
            <pc:sldMk cId="349059551" sldId="2146847067"/>
            <ac:spMk id="15" creationId="{D4CD50A5-F73D-7744-2AA7-716A0C976D66}"/>
          </ac:spMkLst>
        </pc:spChg>
        <pc:picChg chg="add mod">
          <ac:chgData name="Vignesh M" userId="adc1a7e083b31056" providerId="LiveId" clId="{D0439DB0-3344-4F12-BC82-D6AEF683A696}" dt="2025-07-22T02:46:13.811" v="331" actId="14100"/>
          <ac:picMkLst>
            <pc:docMk/>
            <pc:sldMk cId="349059551" sldId="2146847067"/>
            <ac:picMk id="17" creationId="{B8930422-03FA-9DB0-6BFA-D548B924002F}"/>
          </ac:picMkLst>
        </pc:picChg>
      </pc:sldChg>
      <pc:sldChg chg="addSp delSp modSp mod">
        <pc:chgData name="Vignesh M" userId="adc1a7e083b31056" providerId="LiveId" clId="{D0439DB0-3344-4F12-BC82-D6AEF683A696}" dt="2025-07-22T02:51:47.983" v="407" actId="14100"/>
        <pc:sldMkLst>
          <pc:docMk/>
          <pc:sldMk cId="878675803" sldId="2146847068"/>
        </pc:sldMkLst>
        <pc:spChg chg="add mod">
          <ac:chgData name="Vignesh M" userId="adc1a7e083b31056" providerId="LiveId" clId="{D0439DB0-3344-4F12-BC82-D6AEF683A696}" dt="2025-07-22T02:51:38.134" v="404"/>
          <ac:spMkLst>
            <pc:docMk/>
            <pc:sldMk cId="878675803" sldId="2146847068"/>
            <ac:spMk id="3" creationId="{00000000-0000-0000-0000-000000000000}"/>
          </ac:spMkLst>
        </pc:spChg>
        <pc:spChg chg="del mod">
          <ac:chgData name="Vignesh M" userId="adc1a7e083b31056" providerId="LiveId" clId="{D0439DB0-3344-4F12-BC82-D6AEF683A696}" dt="2025-07-22T02:51:37.168" v="403" actId="478"/>
          <ac:spMkLst>
            <pc:docMk/>
            <pc:sldMk cId="878675803" sldId="2146847068"/>
            <ac:spMk id="4" creationId="{2F2A51CA-B282-744B-940C-C7ED21A08D58}"/>
          </ac:spMkLst>
        </pc:spChg>
        <pc:spChg chg="add mod">
          <ac:chgData name="Vignesh M" userId="adc1a7e083b31056" providerId="LiveId" clId="{D0439DB0-3344-4F12-BC82-D6AEF683A696}" dt="2025-07-22T02:51:38.134" v="404"/>
          <ac:spMkLst>
            <pc:docMk/>
            <pc:sldMk cId="878675803" sldId="2146847068"/>
            <ac:spMk id="6" creationId="{00000000-0000-0000-0000-000000000000}"/>
          </ac:spMkLst>
        </pc:spChg>
        <pc:spChg chg="add mod">
          <ac:chgData name="Vignesh M" userId="adc1a7e083b31056" providerId="LiveId" clId="{D0439DB0-3344-4F12-BC82-D6AEF683A696}" dt="2025-07-22T02:51:38.134" v="404"/>
          <ac:spMkLst>
            <pc:docMk/>
            <pc:sldMk cId="878675803" sldId="2146847068"/>
            <ac:spMk id="7" creationId="{00000000-0000-0000-0000-000000000000}"/>
          </ac:spMkLst>
        </pc:spChg>
        <pc:spChg chg="add mod">
          <ac:chgData name="Vignesh M" userId="adc1a7e083b31056" providerId="LiveId" clId="{D0439DB0-3344-4F12-BC82-D6AEF683A696}" dt="2025-07-22T02:51:38.134" v="404"/>
          <ac:spMkLst>
            <pc:docMk/>
            <pc:sldMk cId="878675803" sldId="2146847068"/>
            <ac:spMk id="8" creationId="{00000000-0000-0000-0000-000000000000}"/>
          </ac:spMkLst>
        </pc:spChg>
        <pc:spChg chg="add mod">
          <ac:chgData name="Vignesh M" userId="adc1a7e083b31056" providerId="LiveId" clId="{D0439DB0-3344-4F12-BC82-D6AEF683A696}" dt="2025-07-22T02:51:38.134" v="404"/>
          <ac:spMkLst>
            <pc:docMk/>
            <pc:sldMk cId="878675803" sldId="2146847068"/>
            <ac:spMk id="9" creationId="{00000000-0000-0000-0000-000000000000}"/>
          </ac:spMkLst>
        </pc:spChg>
        <pc:spChg chg="add mod">
          <ac:chgData name="Vignesh M" userId="adc1a7e083b31056" providerId="LiveId" clId="{D0439DB0-3344-4F12-BC82-D6AEF683A696}" dt="2025-07-22T02:51:38.134" v="404"/>
          <ac:spMkLst>
            <pc:docMk/>
            <pc:sldMk cId="878675803" sldId="2146847068"/>
            <ac:spMk id="10" creationId="{00000000-0000-0000-0000-000000000000}"/>
          </ac:spMkLst>
        </pc:spChg>
        <pc:picChg chg="add mod">
          <ac:chgData name="Vignesh M" userId="adc1a7e083b31056" providerId="LiveId" clId="{D0439DB0-3344-4F12-BC82-D6AEF683A696}" dt="2025-07-22T02:51:47.983" v="407" actId="14100"/>
          <ac:picMkLst>
            <pc:docMk/>
            <pc:sldMk cId="878675803" sldId="2146847068"/>
            <ac:picMk id="11" creationId="{ABC31C8D-1F39-98BD-C140-F3B58555EA6D}"/>
          </ac:picMkLst>
        </pc:picChg>
      </pc:sldChg>
      <pc:sldChg chg="del">
        <pc:chgData name="Vignesh M" userId="adc1a7e083b31056" providerId="LiveId" clId="{D0439DB0-3344-4F12-BC82-D6AEF683A696}" dt="2025-07-22T02:51:07.776" v="399" actId="47"/>
        <pc:sldMkLst>
          <pc:docMk/>
          <pc:sldMk cId="1909946672" sldId="2146847069"/>
        </pc:sldMkLst>
      </pc:sldChg>
      <pc:sldChg chg="addSp delSp modSp add del mod">
        <pc:chgData name="Vignesh M" userId="adc1a7e083b31056" providerId="LiveId" clId="{D0439DB0-3344-4F12-BC82-D6AEF683A696}" dt="2025-07-22T02:53:16.110" v="414" actId="2696"/>
        <pc:sldMkLst>
          <pc:docMk/>
          <pc:sldMk cId="137875472" sldId="2146847072"/>
        </pc:sldMkLst>
        <pc:picChg chg="del">
          <ac:chgData name="Vignesh M" userId="adc1a7e083b31056" providerId="LiveId" clId="{D0439DB0-3344-4F12-BC82-D6AEF683A696}" dt="2025-07-22T02:14:22.795" v="14" actId="478"/>
          <ac:picMkLst>
            <pc:docMk/>
            <pc:sldMk cId="137875472" sldId="2146847072"/>
            <ac:picMk id="4" creationId="{468559E2-7B06-714B-21CF-AA78838B72F9}"/>
          </ac:picMkLst>
        </pc:picChg>
        <pc:picChg chg="add mod">
          <ac:chgData name="Vignesh M" userId="adc1a7e083b31056" providerId="LiveId" clId="{D0439DB0-3344-4F12-BC82-D6AEF683A696}" dt="2025-07-22T02:52:36.774" v="411" actId="14100"/>
          <ac:picMkLst>
            <pc:docMk/>
            <pc:sldMk cId="137875472" sldId="2146847072"/>
            <ac:picMk id="6" creationId="{6FAC0701-59ED-5865-276B-E58F92BE28C1}"/>
          </ac:picMkLst>
        </pc:picChg>
        <pc:picChg chg="del">
          <ac:chgData name="Vignesh M" userId="adc1a7e083b31056" providerId="LiveId" clId="{D0439DB0-3344-4F12-BC82-D6AEF683A696}" dt="2025-07-22T02:14:24.939" v="15" actId="478"/>
          <ac:picMkLst>
            <pc:docMk/>
            <pc:sldMk cId="137875472" sldId="2146847072"/>
            <ac:picMk id="7" creationId="{29950072-F4AA-FC76-B621-99F10708C59E}"/>
          </ac:picMkLst>
        </pc:picChg>
      </pc:sldChg>
      <pc:sldChg chg="add">
        <pc:chgData name="Vignesh M" userId="adc1a7e083b31056" providerId="LiveId" clId="{D0439DB0-3344-4F12-BC82-D6AEF683A696}" dt="2025-07-22T02:53:21.032" v="415"/>
        <pc:sldMkLst>
          <pc:docMk/>
          <pc:sldMk cId="2682370020" sldId="2146847072"/>
        </pc:sldMkLst>
      </pc:sldChg>
      <pc:sldChg chg="addSp add del mod">
        <pc:chgData name="Vignesh M" userId="adc1a7e083b31056" providerId="LiveId" clId="{D0439DB0-3344-4F12-BC82-D6AEF683A696}" dt="2025-07-22T02:53:29.870" v="416" actId="2696"/>
        <pc:sldMkLst>
          <pc:docMk/>
          <pc:sldMk cId="385423838" sldId="2146847073"/>
        </pc:sldMkLst>
        <pc:picChg chg="add">
          <ac:chgData name="Vignesh M" userId="adc1a7e083b31056" providerId="LiveId" clId="{D0439DB0-3344-4F12-BC82-D6AEF683A696}" dt="2025-07-22T02:15:28.430" v="20" actId="22"/>
          <ac:picMkLst>
            <pc:docMk/>
            <pc:sldMk cId="385423838" sldId="2146847073"/>
            <ac:picMk id="4" creationId="{45C1075D-822C-5C09-E42A-A09D47A891F6}"/>
          </ac:picMkLst>
        </pc:picChg>
      </pc:sldChg>
      <pc:sldChg chg="add">
        <pc:chgData name="Vignesh M" userId="adc1a7e083b31056" providerId="LiveId" clId="{D0439DB0-3344-4F12-BC82-D6AEF683A696}" dt="2025-07-22T02:53:56.819" v="417"/>
        <pc:sldMkLst>
          <pc:docMk/>
          <pc:sldMk cId="2678738839" sldId="2146847073"/>
        </pc:sldMkLst>
      </pc:sldChg>
      <pc:sldChg chg="addSp add del mod">
        <pc:chgData name="Vignesh M" userId="adc1a7e083b31056" providerId="LiveId" clId="{D0439DB0-3344-4F12-BC82-D6AEF683A696}" dt="2025-07-22T02:54:15.279" v="418" actId="2696"/>
        <pc:sldMkLst>
          <pc:docMk/>
          <pc:sldMk cId="3053894536" sldId="2146847074"/>
        </pc:sldMkLst>
        <pc:picChg chg="add">
          <ac:chgData name="Vignesh M" userId="adc1a7e083b31056" providerId="LiveId" clId="{D0439DB0-3344-4F12-BC82-D6AEF683A696}" dt="2025-07-22T02:15:50.683" v="22" actId="22"/>
          <ac:picMkLst>
            <pc:docMk/>
            <pc:sldMk cId="3053894536" sldId="2146847074"/>
            <ac:picMk id="7" creationId="{D041F874-EA4A-8896-53BE-9EE47977C821}"/>
          </ac:picMkLst>
        </pc:picChg>
      </pc:sldChg>
      <pc:sldChg chg="add">
        <pc:chgData name="Vignesh M" userId="adc1a7e083b31056" providerId="LiveId" clId="{D0439DB0-3344-4F12-BC82-D6AEF683A696}" dt="2025-07-22T02:54:24.082" v="419"/>
        <pc:sldMkLst>
          <pc:docMk/>
          <pc:sldMk cId="3588424579" sldId="2146847074"/>
        </pc:sldMkLst>
      </pc:sldChg>
      <pc:sldChg chg="addSp delSp add del mod">
        <pc:chgData name="Vignesh M" userId="adc1a7e083b31056" providerId="LiveId" clId="{D0439DB0-3344-4F12-BC82-D6AEF683A696}" dt="2025-07-22T02:54:31.915" v="420" actId="2696"/>
        <pc:sldMkLst>
          <pc:docMk/>
          <pc:sldMk cId="2529248776" sldId="2146847075"/>
        </pc:sldMkLst>
        <pc:picChg chg="del">
          <ac:chgData name="Vignesh M" userId="adc1a7e083b31056" providerId="LiveId" clId="{D0439DB0-3344-4F12-BC82-D6AEF683A696}" dt="2025-07-22T02:17:30.319" v="34" actId="478"/>
          <ac:picMkLst>
            <pc:docMk/>
            <pc:sldMk cId="2529248776" sldId="2146847075"/>
            <ac:picMk id="4" creationId="{FB206FBA-ACED-B69F-C452-48A61F9B0CD8}"/>
          </ac:picMkLst>
        </pc:picChg>
        <pc:picChg chg="del">
          <ac:chgData name="Vignesh M" userId="adc1a7e083b31056" providerId="LiveId" clId="{D0439DB0-3344-4F12-BC82-D6AEF683A696}" dt="2025-07-22T02:17:27.691" v="33" actId="478"/>
          <ac:picMkLst>
            <pc:docMk/>
            <pc:sldMk cId="2529248776" sldId="2146847075"/>
            <ac:picMk id="7" creationId="{51FBE466-1CB5-D132-F568-9D49998ABB31}"/>
          </ac:picMkLst>
        </pc:picChg>
        <pc:picChg chg="add">
          <ac:chgData name="Vignesh M" userId="adc1a7e083b31056" providerId="LiveId" clId="{D0439DB0-3344-4F12-BC82-D6AEF683A696}" dt="2025-07-22T02:16:22.093" v="24" actId="22"/>
          <ac:picMkLst>
            <pc:docMk/>
            <pc:sldMk cId="2529248776" sldId="2146847075"/>
            <ac:picMk id="8" creationId="{CFF08165-BE69-010A-0C23-1B951D54E6A7}"/>
          </ac:picMkLst>
        </pc:picChg>
      </pc:sldChg>
      <pc:sldChg chg="add">
        <pc:chgData name="Vignesh M" userId="adc1a7e083b31056" providerId="LiveId" clId="{D0439DB0-3344-4F12-BC82-D6AEF683A696}" dt="2025-07-22T02:54:37.274" v="421"/>
        <pc:sldMkLst>
          <pc:docMk/>
          <pc:sldMk cId="2954067872" sldId="2146847075"/>
        </pc:sldMkLst>
      </pc:sldChg>
      <pc:sldChg chg="addSp delSp modSp add mod ord">
        <pc:chgData name="Vignesh M" userId="adc1a7e083b31056" providerId="LiveId" clId="{D0439DB0-3344-4F12-BC82-D6AEF683A696}" dt="2025-07-22T02:55:10.475" v="425"/>
        <pc:sldMkLst>
          <pc:docMk/>
          <pc:sldMk cId="1272427218" sldId="2146847076"/>
        </pc:sldMkLst>
        <pc:spChg chg="del">
          <ac:chgData name="Vignesh M" userId="adc1a7e083b31056" providerId="LiveId" clId="{D0439DB0-3344-4F12-BC82-D6AEF683A696}" dt="2025-07-22T02:17:03.639" v="31" actId="22"/>
          <ac:spMkLst>
            <pc:docMk/>
            <pc:sldMk cId="1272427218" sldId="2146847076"/>
            <ac:spMk id="2" creationId="{F2FA6EC4-0A1E-781F-7E3C-A25F3EB39C54}"/>
          </ac:spMkLst>
        </pc:spChg>
        <pc:picChg chg="del">
          <ac:chgData name="Vignesh M" userId="adc1a7e083b31056" providerId="LiveId" clId="{D0439DB0-3344-4F12-BC82-D6AEF683A696}" dt="2025-07-22T02:16:52.245" v="28" actId="478"/>
          <ac:picMkLst>
            <pc:docMk/>
            <pc:sldMk cId="1272427218" sldId="2146847076"/>
            <ac:picMk id="4" creationId="{CDA32B91-0B2F-CA12-E45A-CDE5BE9629BD}"/>
          </ac:picMkLst>
        </pc:picChg>
        <pc:picChg chg="del">
          <ac:chgData name="Vignesh M" userId="adc1a7e083b31056" providerId="LiveId" clId="{D0439DB0-3344-4F12-BC82-D6AEF683A696}" dt="2025-07-22T02:16:54.359" v="29" actId="478"/>
          <ac:picMkLst>
            <pc:docMk/>
            <pc:sldMk cId="1272427218" sldId="2146847076"/>
            <ac:picMk id="6" creationId="{57CF6B60-C2A2-252E-6272-DE0B27570662}"/>
          </ac:picMkLst>
        </pc:picChg>
        <pc:picChg chg="del">
          <ac:chgData name="Vignesh M" userId="adc1a7e083b31056" providerId="LiveId" clId="{D0439DB0-3344-4F12-BC82-D6AEF683A696}" dt="2025-07-22T02:16:50.016" v="27" actId="478"/>
          <ac:picMkLst>
            <pc:docMk/>
            <pc:sldMk cId="1272427218" sldId="2146847076"/>
            <ac:picMk id="7" creationId="{DBE42C12-3104-BB1E-1737-A2E8C590D2F0}"/>
          </ac:picMkLst>
        </pc:picChg>
        <pc:picChg chg="del">
          <ac:chgData name="Vignesh M" userId="adc1a7e083b31056" providerId="LiveId" clId="{D0439DB0-3344-4F12-BC82-D6AEF683A696}" dt="2025-07-22T02:16:48.631" v="26" actId="478"/>
          <ac:picMkLst>
            <pc:docMk/>
            <pc:sldMk cId="1272427218" sldId="2146847076"/>
            <ac:picMk id="8" creationId="{8381A68B-248A-3CB8-1E2E-6A2A8ACEAEE6}"/>
          </ac:picMkLst>
        </pc:picChg>
        <pc:picChg chg="add mod ord">
          <ac:chgData name="Vignesh M" userId="adc1a7e083b31056" providerId="LiveId" clId="{D0439DB0-3344-4F12-BC82-D6AEF683A696}" dt="2025-07-22T02:17:03.639" v="31" actId="22"/>
          <ac:picMkLst>
            <pc:docMk/>
            <pc:sldMk cId="1272427218" sldId="2146847076"/>
            <ac:picMk id="9" creationId="{98464F6B-600F-D1C8-C44F-84AB34E5AFD9}"/>
          </ac:picMkLst>
        </pc:picChg>
      </pc:sldChg>
      <pc:sldChg chg="addSp add mod ord">
        <pc:chgData name="Vignesh M" userId="adc1a7e083b31056" providerId="LiveId" clId="{D0439DB0-3344-4F12-BC82-D6AEF683A696}" dt="2025-07-22T02:54:53.981" v="423"/>
        <pc:sldMkLst>
          <pc:docMk/>
          <pc:sldMk cId="3955968373" sldId="2146847077"/>
        </pc:sldMkLst>
        <pc:picChg chg="add">
          <ac:chgData name="Vignesh M" userId="adc1a7e083b31056" providerId="LiveId" clId="{D0439DB0-3344-4F12-BC82-D6AEF683A696}" dt="2025-07-22T02:17:21.225" v="32" actId="22"/>
          <ac:picMkLst>
            <pc:docMk/>
            <pc:sldMk cId="3955968373" sldId="2146847077"/>
            <ac:picMk id="4" creationId="{93AE32D0-81FC-113A-D096-B14CC660BC74}"/>
          </ac:picMkLst>
        </pc:picChg>
      </pc:sldChg>
      <pc:sldChg chg="addSp delSp modSp add del mod ord">
        <pc:chgData name="Vignesh M" userId="adc1a7e083b31056" providerId="LiveId" clId="{D0439DB0-3344-4F12-BC82-D6AEF683A696}" dt="2025-07-22T02:50:49.843" v="397" actId="47"/>
        <pc:sldMkLst>
          <pc:docMk/>
          <pc:sldMk cId="3198541712" sldId="2146847078"/>
        </pc:sldMkLst>
        <pc:spChg chg="add del">
          <ac:chgData name="Vignesh M" userId="adc1a7e083b31056" providerId="LiveId" clId="{D0439DB0-3344-4F12-BC82-D6AEF683A696}" dt="2025-07-22T02:46:44.090" v="335" actId="478"/>
          <ac:spMkLst>
            <pc:docMk/>
            <pc:sldMk cId="3198541712" sldId="2146847078"/>
            <ac:spMk id="2" creationId="{6135F05C-012A-FCE5-85AE-C68EA8AB9284}"/>
          </ac:spMkLst>
        </pc:spChg>
        <pc:spChg chg="add del mod">
          <ac:chgData name="Vignesh M" userId="adc1a7e083b31056" providerId="LiveId" clId="{D0439DB0-3344-4F12-BC82-D6AEF683A696}" dt="2025-07-22T02:46:44.090" v="335" actId="478"/>
          <ac:spMkLst>
            <pc:docMk/>
            <pc:sldMk cId="3198541712" sldId="2146847078"/>
            <ac:spMk id="4" creationId="{102F48AB-864A-2DEF-5071-5BE880A636D9}"/>
          </ac:spMkLst>
        </pc:spChg>
        <pc:spChg chg="add del mod">
          <ac:chgData name="Vignesh M" userId="adc1a7e083b31056" providerId="LiveId" clId="{D0439DB0-3344-4F12-BC82-D6AEF683A696}" dt="2025-07-22T02:50:34.449" v="388" actId="21"/>
          <ac:spMkLst>
            <pc:docMk/>
            <pc:sldMk cId="3198541712" sldId="2146847078"/>
            <ac:spMk id="5" creationId="{4DD142A0-D70F-AD60-E0CE-092FF8A3E083}"/>
          </ac:spMkLst>
        </pc:spChg>
        <pc:spChg chg="add del mod">
          <ac:chgData name="Vignesh M" userId="adc1a7e083b31056" providerId="LiveId" clId="{D0439DB0-3344-4F12-BC82-D6AEF683A696}" dt="2025-07-22T02:46:44.090" v="335" actId="478"/>
          <ac:spMkLst>
            <pc:docMk/>
            <pc:sldMk cId="3198541712" sldId="2146847078"/>
            <ac:spMk id="7" creationId="{52FBB09D-BA67-23F2-5B4F-EFE9A1514AA2}"/>
          </ac:spMkLst>
        </pc:spChg>
        <pc:spChg chg="add mod">
          <ac:chgData name="Vignesh M" userId="adc1a7e083b31056" providerId="LiveId" clId="{D0439DB0-3344-4F12-BC82-D6AEF683A696}" dt="2025-07-22T02:49:57.507" v="385" actId="1036"/>
          <ac:spMkLst>
            <pc:docMk/>
            <pc:sldMk cId="3198541712" sldId="2146847078"/>
            <ac:spMk id="8" creationId="{A10A80AC-D664-1D68-D0F0-B2B3A49BA595}"/>
          </ac:spMkLst>
        </pc:spChg>
        <pc:spChg chg="add mod">
          <ac:chgData name="Vignesh M" userId="adc1a7e083b31056" providerId="LiveId" clId="{D0439DB0-3344-4F12-BC82-D6AEF683A696}" dt="2025-07-22T02:47:01.828" v="342" actId="1038"/>
          <ac:spMkLst>
            <pc:docMk/>
            <pc:sldMk cId="3198541712" sldId="2146847078"/>
            <ac:spMk id="9" creationId="{B0ADE1A7-0F90-5524-BE7A-69CDA1269786}"/>
          </ac:spMkLst>
        </pc:spChg>
        <pc:spChg chg="mod">
          <ac:chgData name="Vignesh M" userId="adc1a7e083b31056" providerId="LiveId" clId="{D0439DB0-3344-4F12-BC82-D6AEF683A696}" dt="2025-07-22T02:49:57.507" v="385" actId="1036"/>
          <ac:spMkLst>
            <pc:docMk/>
            <pc:sldMk cId="3198541712" sldId="2146847078"/>
            <ac:spMk id="10" creationId="{B642325C-FD17-783E-2282-5740B9FCC2EC}"/>
          </ac:spMkLst>
        </pc:spChg>
        <pc:spChg chg="add mod">
          <ac:chgData name="Vignesh M" userId="adc1a7e083b31056" providerId="LiveId" clId="{D0439DB0-3344-4F12-BC82-D6AEF683A696}" dt="2025-07-22T02:49:57.507" v="385" actId="1036"/>
          <ac:spMkLst>
            <pc:docMk/>
            <pc:sldMk cId="3198541712" sldId="2146847078"/>
            <ac:spMk id="11" creationId="{0DA85CE9-15FD-18A8-C5EB-D5A077164DC3}"/>
          </ac:spMkLst>
        </pc:spChg>
        <pc:spChg chg="mod">
          <ac:chgData name="Vignesh M" userId="adc1a7e083b31056" providerId="LiveId" clId="{D0439DB0-3344-4F12-BC82-D6AEF683A696}" dt="2025-07-22T02:49:57.507" v="385" actId="1036"/>
          <ac:spMkLst>
            <pc:docMk/>
            <pc:sldMk cId="3198541712" sldId="2146847078"/>
            <ac:spMk id="12" creationId="{F9EFE2F7-0E79-B7FF-C319-D862AD534ED7}"/>
          </ac:spMkLst>
        </pc:spChg>
        <pc:spChg chg="add mod">
          <ac:chgData name="Vignesh M" userId="adc1a7e083b31056" providerId="LiveId" clId="{D0439DB0-3344-4F12-BC82-D6AEF683A696}" dt="2025-07-22T02:49:57.507" v="385" actId="1036"/>
          <ac:spMkLst>
            <pc:docMk/>
            <pc:sldMk cId="3198541712" sldId="2146847078"/>
            <ac:spMk id="15" creationId="{DA1A450B-47A4-8C41-CD61-59D715F55E9A}"/>
          </ac:spMkLst>
        </pc:spChg>
        <pc:spChg chg="mod">
          <ac:chgData name="Vignesh M" userId="adc1a7e083b31056" providerId="LiveId" clId="{D0439DB0-3344-4F12-BC82-D6AEF683A696}" dt="2025-07-22T02:49:57.507" v="385" actId="1036"/>
          <ac:spMkLst>
            <pc:docMk/>
            <pc:sldMk cId="3198541712" sldId="2146847078"/>
            <ac:spMk id="16" creationId="{E81B4D63-3867-1A58-E613-ADCA8BB7BB12}"/>
          </ac:spMkLst>
        </pc:spChg>
        <pc:spChg chg="mod">
          <ac:chgData name="Vignesh M" userId="adc1a7e083b31056" providerId="LiveId" clId="{D0439DB0-3344-4F12-BC82-D6AEF683A696}" dt="2025-07-22T02:49:57.507" v="385" actId="1036"/>
          <ac:spMkLst>
            <pc:docMk/>
            <pc:sldMk cId="3198541712" sldId="2146847078"/>
            <ac:spMk id="18" creationId="{6784EF29-0622-2AED-B725-058D103A3ED4}"/>
          </ac:spMkLst>
        </pc:spChg>
        <pc:spChg chg="add mod">
          <ac:chgData name="Vignesh M" userId="adc1a7e083b31056" providerId="LiveId" clId="{D0439DB0-3344-4F12-BC82-D6AEF683A696}" dt="2025-07-22T02:47:01.828" v="342" actId="1038"/>
          <ac:spMkLst>
            <pc:docMk/>
            <pc:sldMk cId="3198541712" sldId="2146847078"/>
            <ac:spMk id="19" creationId="{E5AA82A6-6BFE-BCDB-E691-045F758F28C9}"/>
          </ac:spMkLst>
        </pc:spChg>
        <pc:spChg chg="add del mod">
          <ac:chgData name="Vignesh M" userId="adc1a7e083b31056" providerId="LiveId" clId="{D0439DB0-3344-4F12-BC82-D6AEF683A696}" dt="2025-07-22T02:50:36.611" v="394" actId="21"/>
          <ac:spMkLst>
            <pc:docMk/>
            <pc:sldMk cId="3198541712" sldId="2146847078"/>
            <ac:spMk id="22" creationId="{535E1EE0-30D6-EBD4-9893-C35004694752}"/>
          </ac:spMkLst>
        </pc:spChg>
        <pc:spChg chg="add del">
          <ac:chgData name="Vignesh M" userId="adc1a7e083b31056" providerId="LiveId" clId="{D0439DB0-3344-4F12-BC82-D6AEF683A696}" dt="2025-07-22T02:50:36.611" v="394" actId="21"/>
          <ac:spMkLst>
            <pc:docMk/>
            <pc:sldMk cId="3198541712" sldId="2146847078"/>
            <ac:spMk id="23" creationId="{2B127460-29F0-1B3C-80B6-678880FC5D41}"/>
          </ac:spMkLst>
        </pc:spChg>
        <pc:spChg chg="add del mod">
          <ac:chgData name="Vignesh M" userId="adc1a7e083b31056" providerId="LiveId" clId="{D0439DB0-3344-4F12-BC82-D6AEF683A696}" dt="2025-07-22T02:50:36.611" v="394" actId="21"/>
          <ac:spMkLst>
            <pc:docMk/>
            <pc:sldMk cId="3198541712" sldId="2146847078"/>
            <ac:spMk id="24" creationId="{5F72D9AC-ECD5-E77C-A810-CFD970CF472F}"/>
          </ac:spMkLst>
        </pc:spChg>
        <pc:spChg chg="add del mod">
          <ac:chgData name="Vignesh M" userId="adc1a7e083b31056" providerId="LiveId" clId="{D0439DB0-3344-4F12-BC82-D6AEF683A696}" dt="2025-07-22T02:50:35.736" v="391" actId="21"/>
          <ac:spMkLst>
            <pc:docMk/>
            <pc:sldMk cId="3198541712" sldId="2146847078"/>
            <ac:spMk id="28" creationId="{57C830EE-E6A7-D056-9991-6DF628501CAD}"/>
          </ac:spMkLst>
        </pc:spChg>
        <pc:spChg chg="add del">
          <ac:chgData name="Vignesh M" userId="adc1a7e083b31056" providerId="LiveId" clId="{D0439DB0-3344-4F12-BC82-D6AEF683A696}" dt="2025-07-22T02:50:36.345" v="393" actId="21"/>
          <ac:spMkLst>
            <pc:docMk/>
            <pc:sldMk cId="3198541712" sldId="2146847078"/>
            <ac:spMk id="29" creationId="{443F1475-76D4-D0ED-5C86-4935CB1ACC54}"/>
          </ac:spMkLst>
        </pc:spChg>
        <pc:spChg chg="add del mod">
          <ac:chgData name="Vignesh M" userId="adc1a7e083b31056" providerId="LiveId" clId="{D0439DB0-3344-4F12-BC82-D6AEF683A696}" dt="2025-07-22T02:50:36.611" v="394" actId="21"/>
          <ac:spMkLst>
            <pc:docMk/>
            <pc:sldMk cId="3198541712" sldId="2146847078"/>
            <ac:spMk id="30" creationId="{D02CDD3B-FF39-09EB-DA3A-548257A9C1D1}"/>
          </ac:spMkLst>
        </pc:spChg>
        <pc:spChg chg="add del mod">
          <ac:chgData name="Vignesh M" userId="adc1a7e083b31056" providerId="LiveId" clId="{D0439DB0-3344-4F12-BC82-D6AEF683A696}" dt="2025-07-22T02:50:35.393" v="390" actId="21"/>
          <ac:spMkLst>
            <pc:docMk/>
            <pc:sldMk cId="3198541712" sldId="2146847078"/>
            <ac:spMk id="31" creationId="{3396189D-AA0B-C00B-CFDF-FB56131585F1}"/>
          </ac:spMkLst>
        </pc:spChg>
        <pc:picChg chg="mod">
          <ac:chgData name="Vignesh M" userId="adc1a7e083b31056" providerId="LiveId" clId="{D0439DB0-3344-4F12-BC82-D6AEF683A696}" dt="2025-07-22T02:49:57.507" v="385" actId="1036"/>
          <ac:picMkLst>
            <pc:docMk/>
            <pc:sldMk cId="3198541712" sldId="2146847078"/>
            <ac:picMk id="14" creationId="{4CC8FAD4-08CF-DC53-B003-65BF40DEC875}"/>
          </ac:picMkLst>
        </pc:picChg>
        <pc:picChg chg="add del mod">
          <ac:chgData name="Vignesh M" userId="adc1a7e083b31056" providerId="LiveId" clId="{D0439DB0-3344-4F12-BC82-D6AEF683A696}" dt="2025-07-22T02:50:39.424" v="396" actId="478"/>
          <ac:picMkLst>
            <pc:docMk/>
            <pc:sldMk cId="3198541712" sldId="2146847078"/>
            <ac:picMk id="17" creationId="{CFCB7D4D-7B4C-98CF-AB96-B98C44032704}"/>
          </ac:picMkLst>
        </pc:picChg>
        <pc:picChg chg="mod">
          <ac:chgData name="Vignesh M" userId="adc1a7e083b31056" providerId="LiveId" clId="{D0439DB0-3344-4F12-BC82-D6AEF683A696}" dt="2025-07-22T02:49:57.507" v="385" actId="1036"/>
          <ac:picMkLst>
            <pc:docMk/>
            <pc:sldMk cId="3198541712" sldId="2146847078"/>
            <ac:picMk id="20" creationId="{0B6F72C7-0F51-AA7F-491F-02C995B1C9CF}"/>
          </ac:picMkLst>
        </pc:picChg>
        <pc:picChg chg="mod">
          <ac:chgData name="Vignesh M" userId="adc1a7e083b31056" providerId="LiveId" clId="{D0439DB0-3344-4F12-BC82-D6AEF683A696}" dt="2025-07-22T02:49:57.507" v="385" actId="1036"/>
          <ac:picMkLst>
            <pc:docMk/>
            <pc:sldMk cId="3198541712" sldId="2146847078"/>
            <ac:picMk id="21" creationId="{EE481480-9461-DCC8-E647-FE1BAEB3CF49}"/>
          </ac:picMkLst>
        </pc:picChg>
        <pc:picChg chg="add del">
          <ac:chgData name="Vignesh M" userId="adc1a7e083b31056" providerId="LiveId" clId="{D0439DB0-3344-4F12-BC82-D6AEF683A696}" dt="2025-07-22T02:50:36.611" v="394" actId="21"/>
          <ac:picMkLst>
            <pc:docMk/>
            <pc:sldMk cId="3198541712" sldId="2146847078"/>
            <ac:picMk id="26" creationId="{7034C5D6-A5D5-1242-E8D3-D3461C7A134A}"/>
          </ac:picMkLst>
        </pc:picChg>
        <pc:picChg chg="add del">
          <ac:chgData name="Vignesh M" userId="adc1a7e083b31056" providerId="LiveId" clId="{D0439DB0-3344-4F12-BC82-D6AEF683A696}" dt="2025-07-22T02:50:36.611" v="394" actId="21"/>
          <ac:picMkLst>
            <pc:docMk/>
            <pc:sldMk cId="3198541712" sldId="2146847078"/>
            <ac:picMk id="27" creationId="{E2B68D5B-BABA-3333-7192-6003E147A463}"/>
          </ac:picMkLst>
        </pc:picChg>
        <pc:picChg chg="add del">
          <ac:chgData name="Vignesh M" userId="adc1a7e083b31056" providerId="LiveId" clId="{D0439DB0-3344-4F12-BC82-D6AEF683A696}" dt="2025-07-22T02:50:36.041" v="392" actId="21"/>
          <ac:picMkLst>
            <pc:docMk/>
            <pc:sldMk cId="3198541712" sldId="2146847078"/>
            <ac:picMk id="32" creationId="{15349B2D-199A-12A9-550C-3D09FF4F4BD2}"/>
          </ac:picMkLst>
        </pc:picChg>
      </pc:sldChg>
      <pc:sldChg chg="add">
        <pc:chgData name="Vignesh M" userId="adc1a7e083b31056" providerId="LiveId" clId="{D0439DB0-3344-4F12-BC82-D6AEF683A696}" dt="2025-07-22T02:58:36.822" v="442" actId="2890"/>
        <pc:sldMkLst>
          <pc:docMk/>
          <pc:sldMk cId="4245188237" sldId="2146847078"/>
        </pc:sldMkLst>
      </pc:sldChg>
      <pc:sldChg chg="add del">
        <pc:chgData name="Vignesh M" userId="adc1a7e083b31056" providerId="LiveId" clId="{D0439DB0-3344-4F12-BC82-D6AEF683A696}" dt="2025-07-22T02:50:35.098" v="389" actId="2890"/>
        <pc:sldMkLst>
          <pc:docMk/>
          <pc:sldMk cId="1570982373" sldId="214684707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7" Type="http://schemas.openxmlformats.org/officeDocument/2006/relationships/hyperlink" Target="https://plotly.com/" TargetMode="External"/><Relationship Id="rId2" Type="http://schemas.openxmlformats.org/officeDocument/2006/relationships/hyperlink" Target="https://www.kaggle.com/" TargetMode="External"/><Relationship Id="rId1" Type="http://schemas.openxmlformats.org/officeDocument/2006/relationships/slideLayout" Target="../slideLayouts/slideLayout2.xml"/><Relationship Id="rId6" Type="http://schemas.openxmlformats.org/officeDocument/2006/relationships/hyperlink" Target="https://matplotlib.org/" TargetMode="External"/><Relationship Id="rId5" Type="http://schemas.openxmlformats.org/officeDocument/2006/relationships/hyperlink" Target="https://pandas.pydata.org/" TargetMode="External"/><Relationship Id="rId4" Type="http://schemas.openxmlformats.org/officeDocument/2006/relationships/hyperlink" Target="https://jupyter.org/try-jupyter/notebook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Multi-Model Machine Learning Approach to Predicting Employee Salaries</a:t>
            </a:r>
          </a:p>
        </p:txBody>
      </p:sp>
      <p:sp>
        <p:nvSpPr>
          <p:cNvPr id="3" name="TextBox 2"/>
          <p:cNvSpPr txBox="1"/>
          <p:nvPr/>
        </p:nvSpPr>
        <p:spPr>
          <a:xfrm>
            <a:off x="-339615" y="552540"/>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70510" y="3721126"/>
            <a:ext cx="7980183" cy="1938992"/>
          </a:xfrm>
          <a:prstGeom prst="rect">
            <a:avLst/>
          </a:prstGeom>
          <a:noFill/>
        </p:spPr>
        <p:txBody>
          <a:bodyPr wrap="square" lIns="91440" tIns="45720" rIns="91440" bIns="45720" rtlCol="0" anchor="t">
            <a:spAutoFit/>
          </a:bodyPr>
          <a:lstStyle/>
          <a:p>
            <a:r>
              <a:rPr lang="en-US" sz="2000" b="1" dirty="0">
                <a:solidFill>
                  <a:schemeClr val="bg2"/>
                </a:solidFill>
                <a:latin typeface="Arial" pitchFamily="34" charset="0"/>
                <a:cs typeface="Arial" pitchFamily="34" charset="0"/>
              </a:rPr>
              <a:t>Presented By:</a:t>
            </a:r>
          </a:p>
          <a:p>
            <a:endParaRPr lang="en-US" sz="2000" b="1" dirty="0">
              <a:solidFill>
                <a:schemeClr val="bg2"/>
              </a:solidFill>
              <a:latin typeface="Arial" pitchFamily="34" charset="0"/>
              <a:cs typeface="Arial" pitchFamily="34" charset="0"/>
            </a:endParaRPr>
          </a:p>
          <a:p>
            <a:pPr marL="457200" indent="-457200">
              <a:buAutoNum type="arabicPeriod"/>
            </a:pPr>
            <a:r>
              <a:rPr lang="en-US" sz="2000" b="1" dirty="0">
                <a:solidFill>
                  <a:schemeClr val="bg2"/>
                </a:solidFill>
                <a:latin typeface="Arial"/>
                <a:cs typeface="Arial"/>
              </a:rPr>
              <a:t>Student Name : Mara Vignesh</a:t>
            </a:r>
          </a:p>
          <a:p>
            <a:pPr marL="457200" indent="-457200">
              <a:buAutoNum type="arabicPeriod"/>
            </a:pPr>
            <a:r>
              <a:rPr lang="en-US" sz="2000" b="1" dirty="0">
                <a:solidFill>
                  <a:schemeClr val="bg2"/>
                </a:solidFill>
                <a:latin typeface="Arial"/>
                <a:cs typeface="Arial"/>
              </a:rPr>
              <a:t>College Name : MITS Deemed to be University</a:t>
            </a:r>
          </a:p>
          <a:p>
            <a:pPr marL="457200" indent="-457200">
              <a:buAutoNum type="arabicPeriod"/>
            </a:pPr>
            <a:r>
              <a:rPr lang="en-US" sz="2000" b="1" dirty="0">
                <a:solidFill>
                  <a:schemeClr val="bg2"/>
                </a:solidFill>
                <a:latin typeface="Arial"/>
                <a:cs typeface="Arial"/>
              </a:rPr>
              <a:t>Department : CSE- Artificial Intelligence</a:t>
            </a:r>
          </a:p>
          <a:p>
            <a:pPr marL="457200" indent="-457200">
              <a:buAutoNum type="arabicPeriod"/>
            </a:pPr>
            <a:r>
              <a:rPr lang="en-US" sz="2000" b="1" dirty="0">
                <a:solidFill>
                  <a:schemeClr val="bg2"/>
                </a:solidFill>
                <a:latin typeface="Arial"/>
                <a:cs typeface="Arial"/>
              </a:rPr>
              <a:t>AICTE Id : STU676ea855e4fc01735305301</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B9E46-9A8F-A7C8-4BED-98742BBBDBD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A134E4B-E933-8F7F-C315-DE2D8433207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7734F7A7-92B2-7656-53BA-B8F84A73E562}"/>
              </a:ext>
            </a:extLst>
          </p:cNvPr>
          <p:cNvSpPr>
            <a:spLocks noGrp="1"/>
          </p:cNvSpPr>
          <p:nvPr>
            <p:ph idx="1"/>
          </p:nvPr>
        </p:nvSpPr>
        <p:spPr/>
        <p:txBody>
          <a:bodyPr>
            <a:normAutofit/>
          </a:bodyPr>
          <a:lstStyle/>
          <a:p>
            <a:pPr marL="305435" indent="-305435"/>
            <a:endParaRPr lang="en-US" sz="2800" b="1" dirty="0"/>
          </a:p>
        </p:txBody>
      </p:sp>
      <p:pic>
        <p:nvPicPr>
          <p:cNvPr id="6" name="Picture 5">
            <a:extLst>
              <a:ext uri="{FF2B5EF4-FFF2-40B4-BE49-F238E27FC236}">
                <a16:creationId xmlns:a16="http://schemas.microsoft.com/office/drawing/2014/main" id="{6FAC0701-59ED-5865-276B-E58F92BE28C1}"/>
              </a:ext>
            </a:extLst>
          </p:cNvPr>
          <p:cNvPicPr>
            <a:picLocks noChangeAspect="1"/>
          </p:cNvPicPr>
          <p:nvPr/>
        </p:nvPicPr>
        <p:blipFill>
          <a:blip r:embed="rId2"/>
          <a:stretch>
            <a:fillRect/>
          </a:stretch>
        </p:blipFill>
        <p:spPr>
          <a:xfrm>
            <a:off x="497840" y="1302026"/>
            <a:ext cx="9033025" cy="4673324"/>
          </a:xfrm>
          <a:prstGeom prst="rect">
            <a:avLst/>
          </a:prstGeom>
        </p:spPr>
      </p:pic>
    </p:spTree>
    <p:extLst>
      <p:ext uri="{BB962C8B-B14F-4D97-AF65-F5344CB8AC3E}">
        <p14:creationId xmlns:p14="http://schemas.microsoft.com/office/powerpoint/2010/main" val="2682370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B6176-8E05-AF11-880C-9524E1EAB16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7433839-FBA9-4363-13AF-E778BEC38B0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642CB5A8-5178-3E10-F52F-93DCB35B4629}"/>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11" name="TextBox 10">
            <a:extLst>
              <a:ext uri="{FF2B5EF4-FFF2-40B4-BE49-F238E27FC236}">
                <a16:creationId xmlns:a16="http://schemas.microsoft.com/office/drawing/2014/main" id="{3AF82965-EB3D-A150-BCBA-27ABA5AFB023}"/>
              </a:ext>
            </a:extLst>
          </p:cNvPr>
          <p:cNvSpPr txBox="1"/>
          <p:nvPr/>
        </p:nvSpPr>
        <p:spPr>
          <a:xfrm>
            <a:off x="581192" y="1097060"/>
            <a:ext cx="8100692" cy="5313378"/>
          </a:xfrm>
          <a:prstGeom prst="rect">
            <a:avLst/>
          </a:prstGeom>
          <a:noFill/>
        </p:spPr>
        <p:txBody>
          <a:bodyPr wrap="square">
            <a:spAutoFit/>
          </a:bodyPr>
          <a:lstStyle/>
          <a:p>
            <a:pPr marL="285750" indent="-285750">
              <a:lnSpc>
                <a:spcPts val="1425"/>
              </a:lnSpc>
              <a:buClr>
                <a:srgbClr val="00B0F0"/>
              </a:buClr>
              <a:buFont typeface="Wingdings" panose="05000000000000000000" pitchFamily="2" charset="2"/>
              <a:buChar char="§"/>
            </a:pPr>
            <a:r>
              <a:rPr lang="en-IN" b="1" dirty="0"/>
              <a:t>5.Education Level Distribution :</a:t>
            </a:r>
          </a:p>
          <a:p>
            <a:pPr>
              <a:lnSpc>
                <a:spcPts val="1425"/>
              </a:lnSpc>
              <a:buNone/>
            </a:pPr>
            <a:endParaRPr lang="en-IN" dirty="0"/>
          </a:p>
          <a:p>
            <a:pPr>
              <a:lnSpc>
                <a:spcPts val="1425"/>
              </a:lnSpc>
              <a:buNone/>
            </a:pPr>
            <a:r>
              <a:rPr lang="en-US" b="0" dirty="0">
                <a:solidFill>
                  <a:srgbClr val="9CDCFE"/>
                </a:solidFill>
                <a:effectLst/>
                <a:latin typeface="Consolas" panose="020B0609020204030204" pitchFamily="49" charset="0"/>
              </a:rPr>
              <a:t>education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"Education Level"</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value_counts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normalize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B5CEA8"/>
                </a:solidFill>
                <a:effectLst/>
                <a:latin typeface="Consolas" panose="020B0609020204030204" pitchFamily="49" charset="0"/>
              </a:rPr>
              <a:t>100</a:t>
            </a:r>
            <a:endParaRPr lang="en-US" b="0" dirty="0">
              <a:solidFill>
                <a:srgbClr val="CCCCCC"/>
              </a:solidFill>
              <a:effectLst/>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education</a:t>
            </a:r>
            <a:r>
              <a:rPr lang="en-US" b="0" dirty="0">
                <a:solidFill>
                  <a:srgbClr val="CCCCCC"/>
                </a:solidFill>
                <a:effectLst/>
                <a:latin typeface="Consolas" panose="020B0609020204030204" pitchFamily="49" charset="0"/>
              </a:rPr>
              <a:t>.apply(</a:t>
            </a:r>
            <a:r>
              <a:rPr lang="en-US" b="0" dirty="0">
                <a:solidFill>
                  <a:srgbClr val="569CD6"/>
                </a:solidFill>
                <a:effectLst/>
                <a:latin typeface="Consolas" panose="020B0609020204030204" pitchFamily="49" charset="0"/>
              </a:rPr>
              <a:t>lambda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569CD6"/>
                </a:solidFill>
                <a:effectLst/>
                <a:latin typeface="Consolas" panose="020B0609020204030204" pitchFamily="49" charset="0"/>
              </a:rPr>
              <a:t>:0.2f}</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endParaRPr lang="en-US" b="0" dirty="0">
              <a:solidFill>
                <a:srgbClr val="CCCCCC"/>
              </a:solidFill>
              <a:effectLst/>
              <a:latin typeface="Consolas" panose="020B0609020204030204" pitchFamily="49" charset="0"/>
            </a:endParaRPr>
          </a:p>
          <a:p>
            <a:pPr>
              <a:lnSpc>
                <a:spcPts val="1425"/>
              </a:lnSpc>
              <a:buNone/>
            </a:pPr>
            <a:r>
              <a:rPr lang="en-IN" b="0" dirty="0">
                <a:solidFill>
                  <a:srgbClr val="6A9955"/>
                </a:solidFill>
                <a:effectLst/>
                <a:latin typeface="Consolas" panose="020B0609020204030204" pitchFamily="49" charset="0"/>
              </a:rPr>
              <a:t>#Create the bar chart with increased height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px</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bar</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education</a:t>
            </a:r>
            <a:r>
              <a:rPr lang="en-IN" b="0" dirty="0">
                <a:solidFill>
                  <a:srgbClr val="CCCCCC"/>
                </a:solidFill>
                <a:effectLst/>
                <a:latin typeface="Consolas" panose="020B0609020204030204" pitchFamily="49" charset="0"/>
              </a:rPr>
              <a:t>.index,</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education</a:t>
            </a:r>
            <a:r>
              <a:rPr lang="en-IN" b="0" dirty="0">
                <a:solidFill>
                  <a:srgbClr val="CCCCCC"/>
                </a:solidFill>
                <a:effectLst/>
                <a:latin typeface="Consolas" panose="020B0609020204030204" pitchFamily="49" charset="0"/>
              </a:rPr>
              <a:t>.values,</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education</a:t>
            </a:r>
            <a:r>
              <a:rPr lang="en-IN" b="0" dirty="0">
                <a:solidFill>
                  <a:srgbClr val="CCCCCC"/>
                </a:solidFill>
                <a:effectLst/>
                <a:latin typeface="Consolas" panose="020B0609020204030204" pitchFamily="49" charset="0"/>
              </a:rPr>
              <a:t>.index,</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education</a:t>
            </a:r>
            <a:r>
              <a:rPr lang="en-IN" b="0" dirty="0">
                <a:solidFill>
                  <a:srgbClr val="CCCCCC"/>
                </a:solidFill>
                <a:effectLst/>
                <a:latin typeface="Consolas" panose="020B0609020204030204" pitchFamily="49" charset="0"/>
              </a:rPr>
              <a:t>.apply(</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t>
            </a:r>
            <a:r>
              <a:rPr lang="en-IN" b="0" dirty="0">
                <a:solidFill>
                  <a:srgbClr val="CE9178"/>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569CD6"/>
                </a:solidFill>
                <a:effectLst/>
                <a:latin typeface="Consolas" panose="020B0609020204030204" pitchFamily="49" charset="0"/>
              </a:rPr>
              <a:t>:.1f}</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 Education Level Distribution (in %)"</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labels</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"Education Level"</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"y"</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"Percentage"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color_discrete_sequence</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px</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colors</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qualitative</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Set3</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"plotly_dark"</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height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600</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&lt;- Increased height here</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#Update layout for clarity</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update_layout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title_x</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0.5</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font</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dict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family</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"Arial"</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size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14</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"Education Level"</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"Frequency (%)"</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showlegend</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False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plot_bgcolor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"rgba(0,0,0,0)"</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21574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2FDA8-BE09-FF1E-846F-B56F607F7E7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E898611-47CB-B951-EC76-F9F76DE666C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BF3D1016-36FF-C808-FDAE-1EA3880968AC}"/>
              </a:ext>
            </a:extLst>
          </p:cNvPr>
          <p:cNvSpPr>
            <a:spLocks noGrp="1"/>
          </p:cNvSpPr>
          <p:nvPr>
            <p:ph idx="1"/>
          </p:nvPr>
        </p:nvSpPr>
        <p:spPr>
          <a:xfrm>
            <a:off x="394379" y="3519949"/>
            <a:ext cx="11029615" cy="6735098"/>
          </a:xfrm>
        </p:spPr>
        <p:txBody>
          <a:bodyPr>
            <a:normAutofit/>
          </a:bodyPr>
          <a:lstStyle/>
          <a:p>
            <a:r>
              <a:rPr lang="en-US" sz="2000" b="1" dirty="0"/>
              <a:t>6.Calculating Average Salary by Gender :</a:t>
            </a:r>
          </a:p>
          <a:p>
            <a:pPr>
              <a:lnSpc>
                <a:spcPts val="1425"/>
              </a:lnSpc>
              <a:buNone/>
            </a:pPr>
            <a:r>
              <a:rPr lang="en-US" sz="1800" b="0" dirty="0">
                <a:solidFill>
                  <a:srgbClr val="9CDCFE"/>
                </a:solidFill>
                <a:effectLst/>
                <a:latin typeface="Consolas" panose="020B0609020204030204" pitchFamily="49" charset="0"/>
              </a:rPr>
              <a:t>salary_by_gender</a:t>
            </a:r>
            <a:r>
              <a:rPr lang="en-US" sz="1800" b="0" dirty="0">
                <a:solidFill>
                  <a:srgbClr val="CCCCCC"/>
                </a:solidFill>
                <a:effectLst/>
                <a:latin typeface="Consolas" panose="020B0609020204030204" pitchFamily="49" charset="0"/>
              </a:rPr>
              <a:t> </a:t>
            </a:r>
            <a:r>
              <a:rPr lang="en-US" sz="1800" b="0" dirty="0">
                <a:solidFill>
                  <a:srgbClr val="D4D4D4"/>
                </a:solidFill>
                <a:effectLst/>
                <a:latin typeface="Consolas" panose="020B0609020204030204" pitchFamily="49" charset="0"/>
              </a:rPr>
              <a:t>=</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data</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groupby</a:t>
            </a:r>
            <a:r>
              <a:rPr lang="en-US" sz="1800" b="0" dirty="0">
                <a:solidFill>
                  <a:srgbClr val="CCCCCC"/>
                </a:solidFill>
                <a:effectLst/>
                <a:latin typeface="Consolas" panose="020B0609020204030204" pitchFamily="49" charset="0"/>
              </a:rPr>
              <a:t>(</a:t>
            </a:r>
            <a:r>
              <a:rPr lang="en-US" sz="1800" b="0" dirty="0">
                <a:solidFill>
                  <a:srgbClr val="CE9178"/>
                </a:solidFill>
                <a:effectLst/>
                <a:latin typeface="Consolas" panose="020B0609020204030204" pitchFamily="49" charset="0"/>
              </a:rPr>
              <a:t>"Gender"</a:t>
            </a:r>
            <a:r>
              <a:rPr lang="en-US" sz="1800" b="0" dirty="0">
                <a:solidFill>
                  <a:srgbClr val="CCCCCC"/>
                </a:solidFill>
                <a:effectLst/>
                <a:latin typeface="Consolas" panose="020B0609020204030204" pitchFamily="49" charset="0"/>
              </a:rPr>
              <a:t>)[</a:t>
            </a:r>
            <a:r>
              <a:rPr lang="en-US" sz="1800" b="0" dirty="0">
                <a:solidFill>
                  <a:srgbClr val="CE9178"/>
                </a:solidFill>
                <a:effectLst/>
                <a:latin typeface="Consolas" panose="020B0609020204030204" pitchFamily="49" charset="0"/>
              </a:rPr>
              <a:t>"Salary"</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mean</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sort_values</a:t>
            </a:r>
            <a:r>
              <a:rPr lang="en-US" sz="1800" b="0" dirty="0">
                <a:solidFill>
                  <a:srgbClr val="CCCCCC"/>
                </a:solidFill>
                <a:effectLst/>
                <a:latin typeface="Consolas" panose="020B0609020204030204" pitchFamily="49" charset="0"/>
              </a:rPr>
              <a:t>(</a:t>
            </a:r>
            <a:r>
              <a:rPr lang="en-US" sz="1800" b="0" dirty="0">
                <a:solidFill>
                  <a:srgbClr val="9CDCFE"/>
                </a:solidFill>
                <a:effectLst/>
                <a:latin typeface="Consolas" panose="020B0609020204030204" pitchFamily="49" charset="0"/>
              </a:rPr>
              <a:t>ascending</a:t>
            </a:r>
            <a:r>
              <a:rPr lang="en-US" sz="1800" b="0" dirty="0">
                <a:solidFill>
                  <a:srgbClr val="D4D4D4"/>
                </a:solidFill>
                <a:effectLst/>
                <a:latin typeface="Consolas" panose="020B0609020204030204" pitchFamily="49" charset="0"/>
              </a:rPr>
              <a:t>=</a:t>
            </a:r>
            <a:r>
              <a:rPr lang="en-US" sz="1800" b="0" dirty="0">
                <a:solidFill>
                  <a:srgbClr val="569CD6"/>
                </a:solidFill>
                <a:effectLst/>
                <a:latin typeface="Consolas" panose="020B0609020204030204" pitchFamily="49" charset="0"/>
              </a:rPr>
              <a:t>False</a:t>
            </a:r>
            <a:r>
              <a:rPr lang="en-US" sz="1800" b="0" dirty="0">
                <a:solidFill>
                  <a:srgbClr val="CCCCCC"/>
                </a:solidFill>
                <a:effectLst/>
                <a:latin typeface="Consolas" panose="020B0609020204030204" pitchFamily="49" charset="0"/>
              </a:rPr>
              <a:t>)</a:t>
            </a:r>
          </a:p>
          <a:p>
            <a:pPr>
              <a:lnSpc>
                <a:spcPts val="1425"/>
              </a:lnSpc>
              <a:buNone/>
            </a:pPr>
            <a:r>
              <a:rPr lang="en-US" sz="1800" b="0" dirty="0">
                <a:solidFill>
                  <a:srgbClr val="9CDCFE"/>
                </a:solidFill>
                <a:effectLst/>
                <a:latin typeface="Consolas" panose="020B0609020204030204" pitchFamily="49" charset="0"/>
              </a:rPr>
              <a:t>salary_by_gender</a:t>
            </a:r>
            <a:r>
              <a:rPr lang="en-US" sz="1800" b="0" dirty="0">
                <a:solidFill>
                  <a:srgbClr val="CCCCCC"/>
                </a:solidFill>
                <a:effectLst/>
                <a:latin typeface="Consolas" panose="020B0609020204030204" pitchFamily="49" charset="0"/>
              </a:rPr>
              <a:t>.</a:t>
            </a:r>
            <a:r>
              <a:rPr lang="en-US" sz="1800" b="0" dirty="0">
                <a:solidFill>
                  <a:srgbClr val="DCDCAA"/>
                </a:solidFill>
                <a:effectLst/>
                <a:latin typeface="Consolas" panose="020B0609020204030204" pitchFamily="49" charset="0"/>
              </a:rPr>
              <a:t>apply</a:t>
            </a:r>
            <a:r>
              <a:rPr lang="en-US" sz="1800" b="0" dirty="0">
                <a:solidFill>
                  <a:srgbClr val="CCCCCC"/>
                </a:solidFill>
                <a:effectLst/>
                <a:latin typeface="Consolas" panose="020B0609020204030204" pitchFamily="49" charset="0"/>
              </a:rPr>
              <a:t>(</a:t>
            </a:r>
            <a:r>
              <a:rPr lang="en-US" sz="1800" b="0" dirty="0">
                <a:solidFill>
                  <a:srgbClr val="569CD6"/>
                </a:solidFill>
                <a:effectLst/>
                <a:latin typeface="Consolas" panose="020B0609020204030204" pitchFamily="49" charset="0"/>
              </a:rPr>
              <a:t>lambda</a:t>
            </a:r>
            <a:r>
              <a:rPr lang="en-US" sz="1800" b="0" dirty="0">
                <a:solidFill>
                  <a:srgbClr val="CCCCCC"/>
                </a:solidFill>
                <a:effectLst/>
                <a:latin typeface="Consolas" panose="020B0609020204030204" pitchFamily="49" charset="0"/>
              </a:rPr>
              <a:t> </a:t>
            </a:r>
            <a:r>
              <a:rPr lang="en-US" sz="1800" b="0" dirty="0">
                <a:solidFill>
                  <a:srgbClr val="9CDCFE"/>
                </a:solidFill>
                <a:effectLst/>
                <a:latin typeface="Consolas" panose="020B0609020204030204" pitchFamily="49" charset="0"/>
              </a:rPr>
              <a:t>x</a:t>
            </a:r>
            <a:r>
              <a:rPr lang="en-US" sz="1800" b="0" dirty="0">
                <a:solidFill>
                  <a:srgbClr val="CCCCCC"/>
                </a:solidFill>
                <a:effectLst/>
                <a:latin typeface="Consolas" panose="020B0609020204030204" pitchFamily="49" charset="0"/>
              </a:rPr>
              <a:t>: </a:t>
            </a:r>
            <a:r>
              <a:rPr lang="en-US" sz="1800" b="0" dirty="0">
                <a:solidFill>
                  <a:srgbClr val="569CD6"/>
                </a:solidFill>
                <a:effectLst/>
                <a:latin typeface="Consolas" panose="020B0609020204030204" pitchFamily="49" charset="0"/>
              </a:rPr>
              <a:t>f</a:t>
            </a:r>
            <a:r>
              <a:rPr lang="en-US" sz="1800" b="0" dirty="0">
                <a:solidFill>
                  <a:srgbClr val="CE9178"/>
                </a:solidFill>
                <a:effectLst/>
                <a:latin typeface="Consolas" panose="020B0609020204030204" pitchFamily="49" charset="0"/>
              </a:rPr>
              <a:t>"$</a:t>
            </a:r>
            <a:r>
              <a:rPr lang="en-US" sz="1800" b="0" dirty="0">
                <a:solidFill>
                  <a:srgbClr val="569CD6"/>
                </a:solidFill>
                <a:effectLst/>
                <a:latin typeface="Consolas" panose="020B0609020204030204" pitchFamily="49" charset="0"/>
              </a:rPr>
              <a:t>{</a:t>
            </a:r>
            <a:r>
              <a:rPr lang="en-US" sz="1800" b="0" dirty="0">
                <a:solidFill>
                  <a:srgbClr val="9CDCFE"/>
                </a:solidFill>
                <a:effectLst/>
                <a:latin typeface="Consolas" panose="020B0609020204030204" pitchFamily="49" charset="0"/>
              </a:rPr>
              <a:t>x</a:t>
            </a:r>
            <a:r>
              <a:rPr lang="en-US" sz="1800" b="0" dirty="0">
                <a:solidFill>
                  <a:srgbClr val="569CD6"/>
                </a:solidFill>
                <a:effectLst/>
                <a:latin typeface="Consolas" panose="020B0609020204030204" pitchFamily="49" charset="0"/>
              </a:rPr>
              <a:t>:,.2f}</a:t>
            </a:r>
            <a:r>
              <a:rPr lang="en-US" sz="1800" b="0" dirty="0">
                <a:solidFill>
                  <a:srgbClr val="CE9178"/>
                </a:solidFill>
                <a:effectLst/>
                <a:latin typeface="Consolas" panose="020B0609020204030204" pitchFamily="49" charset="0"/>
              </a:rPr>
              <a:t>"</a:t>
            </a:r>
            <a:r>
              <a:rPr lang="en-US" sz="1800" b="0" dirty="0">
                <a:solidFill>
                  <a:srgbClr val="CCCCCC"/>
                </a:solidFill>
                <a:effectLst/>
                <a:latin typeface="Consolas" panose="020B0609020204030204" pitchFamily="49" charset="0"/>
              </a:rPr>
              <a:t>)</a:t>
            </a:r>
          </a:p>
          <a:p>
            <a:pPr>
              <a:lnSpc>
                <a:spcPts val="1425"/>
              </a:lnSpc>
              <a:buNone/>
            </a:pPr>
            <a:r>
              <a:rPr lang="en-IN" sz="1800" b="0" dirty="0">
                <a:solidFill>
                  <a:srgbClr val="6A9955"/>
                </a:solidFill>
                <a:effectLst/>
                <a:latin typeface="Consolas" panose="020B0609020204030204" pitchFamily="49" charset="0"/>
              </a:rPr>
              <a:t># Step 2: Create bar chart</a:t>
            </a:r>
            <a:endParaRPr lang="en-IN" sz="1800" b="0" dirty="0">
              <a:solidFill>
                <a:srgbClr val="CCCCCC"/>
              </a:solidFill>
              <a:effectLst/>
              <a:latin typeface="Consolas" panose="020B0609020204030204" pitchFamily="49" charset="0"/>
            </a:endParaRPr>
          </a:p>
          <a:p>
            <a:pPr>
              <a:lnSpc>
                <a:spcPts val="1425"/>
              </a:lnSpc>
              <a:buNone/>
            </a:pPr>
            <a:r>
              <a:rPr lang="en-IN" sz="1800" b="0" dirty="0">
                <a:solidFill>
                  <a:srgbClr val="9CDCFE"/>
                </a:solidFill>
                <a:effectLst/>
                <a:latin typeface="Consolas" panose="020B0609020204030204" pitchFamily="49" charset="0"/>
              </a:rPr>
              <a:t>fig</a:t>
            </a:r>
            <a:r>
              <a:rPr lang="en-IN" sz="1800" b="0" dirty="0">
                <a:solidFill>
                  <a:srgbClr val="CCCCCC"/>
                </a:solidFill>
                <a:effectLst/>
                <a:latin typeface="Consolas" panose="020B0609020204030204" pitchFamily="49" charset="0"/>
              </a:rPr>
              <a:t> </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 </a:t>
            </a:r>
            <a:r>
              <a:rPr lang="en-IN" sz="1800" b="0" dirty="0">
                <a:solidFill>
                  <a:srgbClr val="4EC9B0"/>
                </a:solidFill>
                <a:effectLst/>
                <a:latin typeface="Consolas" panose="020B0609020204030204" pitchFamily="49" charset="0"/>
              </a:rPr>
              <a:t>px</a:t>
            </a:r>
            <a:r>
              <a:rPr lang="en-IN" sz="1800" b="0" dirty="0">
                <a:solidFill>
                  <a:srgbClr val="CCCCCC"/>
                </a:solidFill>
                <a:effectLst/>
                <a:latin typeface="Consolas" panose="020B0609020204030204" pitchFamily="49" charset="0"/>
              </a:rPr>
              <a:t>.</a:t>
            </a:r>
            <a:r>
              <a:rPr lang="en-IN" sz="1800" b="0" dirty="0">
                <a:solidFill>
                  <a:srgbClr val="DCDCAA"/>
                </a:solidFill>
                <a:effectLst/>
                <a:latin typeface="Consolas" panose="020B0609020204030204" pitchFamily="49" charset="0"/>
              </a:rPr>
              <a:t>bar</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x</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salary_by_gender</a:t>
            </a:r>
            <a:r>
              <a:rPr lang="en-IN" sz="1800" b="0" dirty="0">
                <a:solidFill>
                  <a:srgbClr val="CCCCCC"/>
                </a:solidFill>
                <a:effectLst/>
                <a:latin typeface="Consolas" panose="020B0609020204030204" pitchFamily="49" charset="0"/>
              </a:rPr>
              <a:t>.</a:t>
            </a:r>
            <a:r>
              <a:rPr lang="en-IN" sz="1800" b="0" dirty="0">
                <a:solidFill>
                  <a:srgbClr val="9CDCFE"/>
                </a:solidFill>
                <a:effectLst/>
                <a:latin typeface="Consolas" panose="020B0609020204030204" pitchFamily="49" charset="0"/>
              </a:rPr>
              <a:t>index</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y</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salary_by_gender</a:t>
            </a:r>
            <a:r>
              <a:rPr lang="en-IN" sz="1800" b="0" dirty="0">
                <a:solidFill>
                  <a:srgbClr val="CCCCCC"/>
                </a:solidFill>
                <a:effectLst/>
                <a:latin typeface="Consolas" panose="020B0609020204030204" pitchFamily="49" charset="0"/>
              </a:rPr>
              <a:t>.</a:t>
            </a:r>
            <a:r>
              <a:rPr lang="en-IN" sz="1800" b="0" dirty="0">
                <a:solidFill>
                  <a:srgbClr val="9CDCFE"/>
                </a:solidFill>
                <a:effectLst/>
                <a:latin typeface="Consolas" panose="020B0609020204030204" pitchFamily="49" charset="0"/>
              </a:rPr>
              <a:t>values</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color</a:t>
            </a:r>
            <a:r>
              <a:rPr lang="en-IN" sz="1800" b="0" dirty="0">
                <a:solidFill>
                  <a:srgbClr val="D4D4D4"/>
                </a:solidFill>
                <a:effectLst/>
                <a:latin typeface="Consolas" panose="020B0609020204030204" pitchFamily="49" charset="0"/>
              </a:rPr>
              <a:t>=</a:t>
            </a:r>
            <a:r>
              <a:rPr lang="en-IN" sz="1800" b="0" dirty="0">
                <a:solidFill>
                  <a:srgbClr val="9CDCFE"/>
                </a:solidFill>
                <a:effectLst/>
                <a:latin typeface="Consolas" panose="020B0609020204030204" pitchFamily="49" charset="0"/>
              </a:rPr>
              <a:t>salary_by_gender</a:t>
            </a:r>
            <a:r>
              <a:rPr lang="en-IN" sz="1800" b="0" dirty="0">
                <a:solidFill>
                  <a:srgbClr val="CCCCCC"/>
                </a:solidFill>
                <a:effectLst/>
                <a:latin typeface="Consolas" panose="020B0609020204030204" pitchFamily="49" charset="0"/>
              </a:rPr>
              <a:t>.</a:t>
            </a:r>
            <a:r>
              <a:rPr lang="en-IN" sz="1800" b="0" dirty="0">
                <a:solidFill>
                  <a:srgbClr val="9CDCFE"/>
                </a:solidFill>
                <a:effectLst/>
                <a:latin typeface="Consolas" panose="020B0609020204030204" pitchFamily="49" charset="0"/>
              </a:rPr>
              <a:t>index</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title</a:t>
            </a:r>
            <a:r>
              <a:rPr lang="en-IN" sz="1800" b="0" dirty="0">
                <a:solidFill>
                  <a:srgbClr val="D4D4D4"/>
                </a:solidFill>
                <a:effectLst/>
                <a:latin typeface="Consolas" panose="020B0609020204030204" pitchFamily="49" charset="0"/>
              </a:rPr>
              <a:t>=</a:t>
            </a:r>
            <a:r>
              <a:rPr lang="en-IN" sz="1800" b="0" dirty="0">
                <a:solidFill>
                  <a:srgbClr val="CE9178"/>
                </a:solidFill>
                <a:effectLst/>
                <a:latin typeface="Consolas" panose="020B0609020204030204" pitchFamily="49" charset="0"/>
              </a:rPr>
              <a:t>"💰 Average Salary by Gender"</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labels</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a:t>
            </a:r>
            <a:r>
              <a:rPr lang="en-IN" sz="1800" b="0" dirty="0">
                <a:solidFill>
                  <a:srgbClr val="CE9178"/>
                </a:solidFill>
                <a:effectLst/>
                <a:latin typeface="Consolas" panose="020B0609020204030204" pitchFamily="49" charset="0"/>
              </a:rPr>
              <a:t>"x"</a:t>
            </a:r>
            <a:r>
              <a:rPr lang="en-IN" sz="1800" b="0" dirty="0">
                <a:solidFill>
                  <a:srgbClr val="CCCCCC"/>
                </a:solidFill>
                <a:effectLst/>
                <a:latin typeface="Consolas" panose="020B0609020204030204" pitchFamily="49" charset="0"/>
              </a:rPr>
              <a:t>: </a:t>
            </a:r>
            <a:r>
              <a:rPr lang="en-IN" sz="1800" b="0" dirty="0">
                <a:solidFill>
                  <a:srgbClr val="CE9178"/>
                </a:solidFill>
                <a:effectLst/>
                <a:latin typeface="Consolas" panose="020B0609020204030204" pitchFamily="49" charset="0"/>
              </a:rPr>
              <a:t>"Gender"</a:t>
            </a:r>
            <a:r>
              <a:rPr lang="en-IN" sz="1800" b="0" dirty="0">
                <a:solidFill>
                  <a:srgbClr val="CCCCCC"/>
                </a:solidFill>
                <a:effectLst/>
                <a:latin typeface="Consolas" panose="020B0609020204030204" pitchFamily="49" charset="0"/>
              </a:rPr>
              <a:t>, </a:t>
            </a:r>
            <a:r>
              <a:rPr lang="en-IN" sz="1800" b="0" dirty="0">
                <a:solidFill>
                  <a:srgbClr val="CE9178"/>
                </a:solidFill>
                <a:effectLst/>
                <a:latin typeface="Consolas" panose="020B0609020204030204" pitchFamily="49" charset="0"/>
              </a:rPr>
              <a:t>"y"</a:t>
            </a:r>
            <a:r>
              <a:rPr lang="en-IN" sz="1800" b="0" dirty="0">
                <a:solidFill>
                  <a:srgbClr val="CCCCCC"/>
                </a:solidFill>
                <a:effectLst/>
                <a:latin typeface="Consolas" panose="020B0609020204030204" pitchFamily="49" charset="0"/>
              </a:rPr>
              <a:t>: </a:t>
            </a:r>
            <a:r>
              <a:rPr lang="en-IN" sz="1800" b="0" dirty="0">
                <a:solidFill>
                  <a:srgbClr val="CE9178"/>
                </a:solidFill>
                <a:effectLst/>
                <a:latin typeface="Consolas" panose="020B0609020204030204" pitchFamily="49" charset="0"/>
              </a:rPr>
              <a:t>"Average Salary"</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r>
              <a:rPr lang="en-IN" sz="1800" b="0" dirty="0">
                <a:solidFill>
                  <a:srgbClr val="9CDCFE"/>
                </a:solidFill>
                <a:effectLst/>
                <a:latin typeface="Consolas" panose="020B0609020204030204" pitchFamily="49" charset="0"/>
              </a:rPr>
              <a:t>color_discrete_sequence</a:t>
            </a:r>
            <a:r>
              <a:rPr lang="en-IN" sz="1800" b="0" dirty="0">
                <a:solidFill>
                  <a:srgbClr val="D4D4D4"/>
                </a:solidFill>
                <a:effectLst/>
                <a:latin typeface="Consolas" panose="020B0609020204030204" pitchFamily="49" charset="0"/>
              </a:rPr>
              <a:t>=</a:t>
            </a:r>
            <a:r>
              <a:rPr lang="en-IN" sz="1800" b="0" dirty="0">
                <a:solidFill>
                  <a:srgbClr val="CCCCCC"/>
                </a:solidFill>
                <a:effectLst/>
                <a:latin typeface="Consolas" panose="020B0609020204030204" pitchFamily="49" charset="0"/>
              </a:rPr>
              <a:t>[</a:t>
            </a:r>
            <a:r>
              <a:rPr lang="en-IN" sz="1800" b="0" dirty="0">
                <a:solidFill>
                  <a:srgbClr val="CE9178"/>
                </a:solidFill>
                <a:effectLst/>
                <a:latin typeface="Consolas" panose="020B0609020204030204" pitchFamily="49" charset="0"/>
              </a:rPr>
              <a:t>"#45FFCA"</a:t>
            </a:r>
            <a:r>
              <a:rPr lang="en-IN" sz="1800" b="0" dirty="0">
                <a:solidFill>
                  <a:srgbClr val="CCCCCC"/>
                </a:solidFill>
                <a:effectLst/>
                <a:latin typeface="Consolas" panose="020B0609020204030204" pitchFamily="49" charset="0"/>
              </a:rPr>
              <a:t>, </a:t>
            </a:r>
            <a:r>
              <a:rPr lang="en-IN" sz="1800" b="0" dirty="0">
                <a:solidFill>
                  <a:srgbClr val="CE9178"/>
                </a:solidFill>
                <a:effectLst/>
                <a:latin typeface="Consolas" panose="020B0609020204030204" pitchFamily="49" charset="0"/>
              </a:rPr>
              <a:t>"#FF9B9B"</a:t>
            </a:r>
            <a:r>
              <a:rPr lang="en-IN" sz="1800" b="0" dirty="0">
                <a:solidFill>
                  <a:srgbClr val="CCCCCC"/>
                </a:solidFill>
                <a:effectLst/>
                <a:latin typeface="Consolas" panose="020B0609020204030204" pitchFamily="49" charset="0"/>
              </a:rPr>
              <a:t>],</a:t>
            </a:r>
          </a:p>
          <a:p>
            <a:pPr>
              <a:lnSpc>
                <a:spcPts val="1425"/>
              </a:lnSpc>
              <a:buNone/>
            </a:pPr>
            <a:r>
              <a:rPr lang="en-IN" sz="1800" b="0" dirty="0">
                <a:solidFill>
                  <a:srgbClr val="CCCCCC"/>
                </a:solidFill>
                <a:effectLst/>
                <a:latin typeface="Consolas" panose="020B0609020204030204" pitchFamily="49" charset="0"/>
              </a:rPr>
              <a:t>    </a:t>
            </a:r>
          </a:p>
          <a:p>
            <a:pPr>
              <a:lnSpc>
                <a:spcPts val="1425"/>
              </a:lnSpc>
              <a:buNone/>
            </a:pPr>
            <a:endParaRPr lang="en-US" sz="1800" b="0" dirty="0">
              <a:solidFill>
                <a:srgbClr val="CCCCCC"/>
              </a:solidFill>
              <a:effectLst/>
              <a:latin typeface="Consolas" panose="020B0609020204030204" pitchFamily="49" charset="0"/>
            </a:endParaRPr>
          </a:p>
          <a:p>
            <a:pPr>
              <a:lnSpc>
                <a:spcPts val="1425"/>
              </a:lnSpc>
              <a:buNone/>
            </a:pPr>
            <a:endParaRPr lang="en-US" sz="1800" b="0" dirty="0">
              <a:solidFill>
                <a:srgbClr val="CCCCCC"/>
              </a:solidFill>
              <a:effectLst/>
              <a:latin typeface="Consolas" panose="020B0609020204030204" pitchFamily="49" charset="0"/>
            </a:endParaRPr>
          </a:p>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D2CD5103-3C05-4BE2-C571-E9FAD916CBCC}"/>
              </a:ext>
            </a:extLst>
          </p:cNvPr>
          <p:cNvSpPr txBox="1"/>
          <p:nvPr/>
        </p:nvSpPr>
        <p:spPr>
          <a:xfrm>
            <a:off x="394379" y="1118596"/>
            <a:ext cx="8415324" cy="1902187"/>
          </a:xfrm>
          <a:prstGeom prst="rect">
            <a:avLst/>
          </a:prstGeom>
          <a:noFill/>
        </p:spPr>
        <p:txBody>
          <a:bodyPr wrap="square">
            <a:spAutoFit/>
          </a:bodyPr>
          <a:lstStyle/>
          <a:p>
            <a:pPr>
              <a:lnSpc>
                <a:spcPts val="1425"/>
              </a:lnSpc>
              <a:buNone/>
            </a:pPr>
            <a:r>
              <a:rPr lang="en-US" b="0" dirty="0">
                <a:solidFill>
                  <a:srgbClr val="6A9955"/>
                </a:solidFill>
                <a:effectLst/>
                <a:latin typeface="Consolas" panose="020B0609020204030204" pitchFamily="49" charset="0"/>
              </a:rPr>
              <a:t>#Improve trace appearance</a:t>
            </a:r>
            <a:endParaRPr lang="en-US" b="0" dirty="0">
              <a:solidFill>
                <a:srgbClr val="CCCCCC"/>
              </a:solidFill>
              <a:effectLst/>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fig</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update_traces</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textposition</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"outside"</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textfont</a:t>
            </a:r>
            <a:r>
              <a:rPr lang="en-US" b="0" dirty="0">
                <a:solidFill>
                  <a:srgbClr val="D4D4D4"/>
                </a:solidFill>
                <a:effectLst/>
                <a:latin typeface="Consolas" panose="020B0609020204030204" pitchFamily="49" charset="0"/>
              </a:rPr>
              <a:t>=</a:t>
            </a:r>
            <a:r>
              <a:rPr lang="en-US" b="0" dirty="0">
                <a:solidFill>
                  <a:srgbClr val="4EC9B0"/>
                </a:solidFill>
                <a:effectLst/>
                <a:latin typeface="Consolas" panose="020B0609020204030204" pitchFamily="49" charset="0"/>
              </a:rPr>
              <a:t>dict</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size</a:t>
            </a:r>
            <a:r>
              <a:rPr lang="en-US" b="0" dirty="0">
                <a:solidFill>
                  <a:srgbClr val="D4D4D4"/>
                </a:solidFill>
                <a:effectLst/>
                <a:latin typeface="Consolas" panose="020B0609020204030204" pitchFamily="49" charset="0"/>
              </a:rPr>
              <a:t>=</a:t>
            </a:r>
            <a:r>
              <a:rPr lang="en-US" b="0" dirty="0">
                <a:solidFill>
                  <a:srgbClr val="B5CEA8"/>
                </a:solidFill>
                <a:effectLst/>
                <a:latin typeface="Consolas" panose="020B0609020204030204" pitchFamily="49" charset="0"/>
              </a:rPr>
              <a:t>14</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"white"</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hovertemplate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"Education Level: %</a:t>
            </a:r>
            <a:r>
              <a:rPr lang="en-US" b="0" dirty="0">
                <a:solidFill>
                  <a:srgbClr val="569CD6"/>
                </a:solidFill>
                <a:effectLst/>
                <a:latin typeface="Consolas" panose="020B0609020204030204" pitchFamily="49" charset="0"/>
              </a:rPr>
              <a:t>{x}</a:t>
            </a:r>
            <a:r>
              <a:rPr lang="en-US" b="0" dirty="0">
                <a:solidFill>
                  <a:srgbClr val="CE9178"/>
                </a:solidFill>
                <a:effectLst/>
                <a:latin typeface="Consolas" panose="020B0609020204030204" pitchFamily="49" charset="0"/>
              </a:rPr>
              <a:t>&lt;br&gt;Percentage: %</a:t>
            </a:r>
            <a:r>
              <a:rPr lang="en-US" b="0" dirty="0">
                <a:solidFill>
                  <a:srgbClr val="569CD6"/>
                </a:solidFill>
                <a:effectLst/>
                <a:latin typeface="Consolas" panose="020B0609020204030204" pitchFamily="49" charset="0"/>
              </a:rPr>
              <a:t>{y:.2f}</a:t>
            </a:r>
            <a:r>
              <a:rPr lang="en-US" b="0" dirty="0">
                <a:solidFill>
                  <a:srgbClr val="CE9178"/>
                </a:solidFill>
                <a:effectLst/>
                <a:latin typeface="Consolas" panose="020B0609020204030204" pitchFamily="49" charset="0"/>
              </a:rPr>
              <a: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CCCCCC"/>
                </a:solidFill>
                <a:effectLst/>
                <a:latin typeface="Consolas" panose="020B0609020204030204" pitchFamily="49" charset="0"/>
              </a:rPr>
              <a:t>)</a:t>
            </a:r>
          </a:p>
          <a:p>
            <a:pPr>
              <a:lnSpc>
                <a:spcPts val="1425"/>
              </a:lnSpc>
              <a:buNone/>
            </a:pPr>
            <a:br>
              <a:rPr lang="en-US" b="0" dirty="0">
                <a:solidFill>
                  <a:srgbClr val="CCCCCC"/>
                </a:solidFill>
                <a:effectLst/>
                <a:latin typeface="Consolas" panose="020B0609020204030204" pitchFamily="49" charset="0"/>
              </a:rPr>
            </a:br>
            <a:r>
              <a:rPr lang="en-US" b="0" dirty="0">
                <a:solidFill>
                  <a:srgbClr val="6A9955"/>
                </a:solidFill>
                <a:effectLst/>
                <a:latin typeface="Consolas" panose="020B0609020204030204" pitchFamily="49" charset="0"/>
              </a:rPr>
              <a:t>#Show the chart</a:t>
            </a:r>
            <a:endParaRPr lang="en-US" b="0" dirty="0">
              <a:solidFill>
                <a:srgbClr val="CCCCCC"/>
              </a:solidFill>
              <a:effectLst/>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fig</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show</a:t>
            </a:r>
            <a:r>
              <a:rPr lang="en-US"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4014824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FE9F0-0444-EA88-0647-B57E139FF86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8D54637-9256-F2E7-CB85-06A16AA21E4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A1679075-1171-C8A4-9EAE-5BFEEDED39B0}"/>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C24B2782-605B-7667-B4D9-9BFD8A4B0691}"/>
              </a:ext>
            </a:extLst>
          </p:cNvPr>
          <p:cNvSpPr txBox="1"/>
          <p:nvPr/>
        </p:nvSpPr>
        <p:spPr>
          <a:xfrm>
            <a:off x="216311" y="1124297"/>
            <a:ext cx="11522316" cy="6298776"/>
          </a:xfrm>
          <a:prstGeom prst="rect">
            <a:avLst/>
          </a:prstGeom>
          <a:noFill/>
        </p:spPr>
        <p:txBody>
          <a:bodyPr wrap="square">
            <a:spAutoFit/>
          </a:bodyPr>
          <a:lstStyle/>
          <a:p>
            <a:pPr>
              <a:lnSpc>
                <a:spcPts val="1425"/>
              </a:lnSpc>
              <a:buNone/>
            </a:pPr>
            <a:r>
              <a:rPr lang="en-IN" b="0" dirty="0">
                <a:solidFill>
                  <a:srgbClr val="9CDCFE"/>
                </a:solidFill>
                <a:effectLst/>
                <a:latin typeface="Consolas" panose="020B0609020204030204" pitchFamily="49" charset="0"/>
              </a:rPr>
              <a:t>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"plotly_dark"</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salary_by_gender</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apply</a:t>
            </a:r>
            <a:r>
              <a:rPr lang="en-IN" b="0" dirty="0">
                <a:solidFill>
                  <a:srgbClr val="CCCCCC"/>
                </a:solidFill>
                <a:effectLst/>
                <a:latin typeface="Consolas" panose="020B0609020204030204" pitchFamily="49" charset="0"/>
              </a:rPr>
              <a:t>(</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t>
            </a:r>
            <a:r>
              <a:rPr lang="en-IN" b="0" dirty="0">
                <a:solidFill>
                  <a:srgbClr val="CE9178"/>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569CD6"/>
                </a:solidFill>
                <a:effectLst/>
                <a:latin typeface="Consolas" panose="020B0609020204030204" pitchFamily="49" charset="0"/>
              </a:rPr>
              <a:t>:,.0f}</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Step 3: Customize layout and hover</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update_layout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title_x</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0.5</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"Average Salary"</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"Gender"</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height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500</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update_traces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textposition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'outside'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hovertemplate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"Gender: %</a:t>
            </a:r>
            <a:r>
              <a:rPr lang="en-IN" b="0" dirty="0">
                <a:solidFill>
                  <a:srgbClr val="569CD6"/>
                </a:solidFill>
                <a:effectLst/>
                <a:latin typeface="Consolas" panose="020B0609020204030204" pitchFamily="49" charset="0"/>
              </a:rPr>
              <a:t>{x}</a:t>
            </a:r>
            <a:r>
              <a:rPr lang="en-IN" b="0" dirty="0">
                <a:solidFill>
                  <a:srgbClr val="CE9178"/>
                </a:solidFill>
                <a:effectLst/>
                <a:latin typeface="Consolas" panose="020B0609020204030204" pitchFamily="49" charset="0"/>
              </a:rPr>
              <a:t>&lt;br&gt;Avg Salary: $%</a:t>
            </a:r>
            <a:r>
              <a:rPr lang="en-IN" b="0" dirty="0">
                <a:solidFill>
                  <a:srgbClr val="569CD6"/>
                </a:solidFill>
                <a:effectLst/>
                <a:latin typeface="Consolas" panose="020B0609020204030204" pitchFamily="49" charset="0"/>
              </a:rPr>
              <a:t>{y:,.0f}</a:t>
            </a:r>
            <a:r>
              <a:rPr lang="en-IN" b="0" dirty="0">
                <a:solidFill>
                  <a:srgbClr val="CE9178"/>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show</a:t>
            </a:r>
            <a:r>
              <a:rPr lang="en-IN" b="0" dirty="0">
                <a:solidFill>
                  <a:srgbClr val="CCCCCC"/>
                </a:solidFill>
                <a:effectLst/>
                <a:latin typeface="Consolas" panose="020B0609020204030204" pitchFamily="49" charset="0"/>
              </a:rPr>
              <a: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US" sz="2000" b="1" dirty="0">
                <a:solidFill>
                  <a:prstClr val="black">
                    <a:lumMod val="75000"/>
                    <a:lumOff val="25000"/>
                  </a:prstClr>
                </a:solidFill>
                <a:latin typeface="Franklin Gothic Book"/>
              </a:rPr>
              <a:t>7</a:t>
            </a: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Calculating  Average Salary via Education Level :</a:t>
            </a:r>
          </a:p>
          <a:p>
            <a:pPr>
              <a:lnSpc>
                <a:spcPts val="1425"/>
              </a:lnSpc>
              <a:buNone/>
            </a:pPr>
            <a:r>
              <a:rPr lang="en-US" b="0" dirty="0">
                <a:solidFill>
                  <a:srgbClr val="9CDCFE"/>
                </a:solidFill>
                <a:effectLst/>
                <a:latin typeface="Consolas" panose="020B0609020204030204" pitchFamily="49" charset="0"/>
              </a:rPr>
              <a:t>salary_by_education</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data</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groupby</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"EducationLevel"</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"Salary"</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mean</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round</a:t>
            </a:r>
            <a:r>
              <a:rPr lang="en-US" b="0" dirty="0">
                <a:solidFill>
                  <a:srgbClr val="CCCCCC"/>
                </a:solidFill>
                <a:effectLst/>
                <a:latin typeface="Consolas" panose="020B0609020204030204" pitchFamily="49" charset="0"/>
              </a:rPr>
              <a:t>(</a:t>
            </a:r>
            <a:r>
              <a:rPr lang="en-US" b="0" dirty="0">
                <a:solidFill>
                  <a:srgbClr val="B5CEA8"/>
                </a:solidFill>
                <a:effectLst/>
                <a:latin typeface="Consolas" panose="020B0609020204030204" pitchFamily="49" charset="0"/>
              </a:rPr>
              <a:t>2</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sort_values</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ascending</a:t>
            </a:r>
            <a:r>
              <a:rPr lang="en-US" b="0" dirty="0">
                <a:solidFill>
                  <a:srgbClr val="D4D4D4"/>
                </a:solidFill>
                <a:effectLst/>
                <a:latin typeface="Consolas" panose="020B0609020204030204" pitchFamily="49" charset="0"/>
              </a:rPr>
              <a:t>=</a:t>
            </a:r>
            <a:r>
              <a:rPr lang="en-US" b="0" dirty="0">
                <a:solidFill>
                  <a:srgbClr val="569CD6"/>
                </a:solidFill>
                <a:effectLst/>
                <a:latin typeface="Consolas" panose="020B0609020204030204" pitchFamily="49" charset="0"/>
              </a:rPr>
              <a:t>False</a:t>
            </a:r>
            <a:r>
              <a:rPr lang="en-US" b="0" dirty="0">
                <a:solidFill>
                  <a:srgbClr val="CCCCCC"/>
                </a:solidFill>
                <a:effectLst/>
                <a:latin typeface="Consolas" panose="020B0609020204030204" pitchFamily="49" charset="0"/>
              </a:rPr>
              <a:t>)</a:t>
            </a:r>
          </a:p>
          <a:p>
            <a:pPr>
              <a:lnSpc>
                <a:spcPts val="1425"/>
              </a:lnSpc>
              <a:buNone/>
            </a:pPr>
            <a:endParaRPr lang="en-US" b="0" dirty="0">
              <a:solidFill>
                <a:srgbClr val="CCCCCC"/>
              </a:solidFill>
              <a:effectLst/>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salary_by_education</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apply</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569CD6"/>
                </a:solidFill>
                <a:effectLst/>
                <a:latin typeface="Consolas" panose="020B0609020204030204" pitchFamily="49" charset="0"/>
              </a:rPr>
              <a:t>:,.2f}</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r>
              <a:rPr lang="en-US" b="0" dirty="0">
                <a:solidFill>
                  <a:srgbClr val="9CDCFE"/>
                </a:solidFill>
                <a:effectLst/>
                <a:latin typeface="Consolas" panose="020B0609020204030204" pitchFamily="49" charset="0"/>
              </a:rPr>
              <a:t>fig</a:t>
            </a:r>
            <a:r>
              <a:rPr lang="en-US" b="0" dirty="0">
                <a:solidFill>
                  <a:srgbClr val="CCCCCC"/>
                </a:solidFill>
                <a:effectLst/>
                <a:latin typeface="Consolas" panose="020B0609020204030204" pitchFamily="49" charset="0"/>
              </a:rPr>
              <a:t> </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 </a:t>
            </a:r>
            <a:r>
              <a:rPr lang="en-US" b="0" dirty="0">
                <a:solidFill>
                  <a:srgbClr val="4EC9B0"/>
                </a:solidFill>
                <a:effectLst/>
                <a:latin typeface="Consolas" panose="020B0609020204030204" pitchFamily="49" charset="0"/>
              </a:rPr>
              <a:t>px</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bar</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salary_by_education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index</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y</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salary_by_education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values</a:t>
            </a:r>
            <a:r>
              <a:rPr lang="en-US" b="0" dirty="0">
                <a:solidFill>
                  <a:srgbClr val="CCCCCC"/>
                </a:solidFill>
                <a:effectLst/>
                <a:latin typeface="Consolas" panose="020B0609020204030204" pitchFamily="49" charset="0"/>
              </a:rPr>
              <a:t>,</a:t>
            </a:r>
          </a:p>
          <a:p>
            <a:pPr>
              <a:lnSpc>
                <a:spcPts val="1425"/>
              </a:lnSpc>
              <a:buNone/>
            </a:pPr>
            <a:r>
              <a:rPr lang="en-US" b="0" dirty="0">
                <a:solidFill>
                  <a:srgbClr val="9CDCFE"/>
                </a:solidFill>
                <a:effectLst/>
                <a:latin typeface="Consolas" panose="020B0609020204030204" pitchFamily="49" charset="0"/>
              </a:rPr>
              <a:t>color</a:t>
            </a:r>
            <a:r>
              <a:rPr lang="en-US" b="0" dirty="0">
                <a:solidFill>
                  <a:srgbClr val="D4D4D4"/>
                </a:solidFill>
                <a:effectLst/>
                <a:latin typeface="Consolas" panose="020B0609020204030204" pitchFamily="49" charset="0"/>
              </a:rPr>
              <a:t>=</a:t>
            </a:r>
            <a:r>
              <a:rPr lang="en-US" b="0" dirty="0">
                <a:solidFill>
                  <a:srgbClr val="9CDCFE"/>
                </a:solidFill>
                <a:effectLst/>
                <a:latin typeface="Consolas" panose="020B0609020204030204" pitchFamily="49" charset="0"/>
              </a:rPr>
              <a:t>salary_by_education</a:t>
            </a:r>
            <a:r>
              <a:rPr lang="en-US" b="0" dirty="0">
                <a:solidFill>
                  <a:srgbClr val="CCCCCC"/>
                </a:solidFill>
                <a:effectLst/>
                <a:latin typeface="Consolas" panose="020B0609020204030204" pitchFamily="49" charset="0"/>
              </a:rPr>
              <a:t>.</a:t>
            </a:r>
            <a:r>
              <a:rPr lang="en-US" b="0" dirty="0">
                <a:solidFill>
                  <a:srgbClr val="9CDCFE"/>
                </a:solidFill>
                <a:effectLst/>
                <a:latin typeface="Consolas" panose="020B0609020204030204" pitchFamily="49" charset="0"/>
              </a:rPr>
              <a:t>index</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title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Average Salary via Education Level"</a:t>
            </a:r>
            <a:r>
              <a:rPr lang="en-US" b="0" dirty="0">
                <a:solidFill>
                  <a:srgbClr val="CCCCCC"/>
                </a:solidFill>
                <a:effectLst/>
                <a:latin typeface="Consolas" panose="020B0609020204030204" pitchFamily="49" charset="0"/>
              </a:rPr>
              <a:t>,</a:t>
            </a:r>
          </a:p>
          <a:p>
            <a:pPr>
              <a:lnSpc>
                <a:spcPts val="1425"/>
              </a:lnSpc>
              <a:buNone/>
            </a:pP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labels</a:t>
            </a:r>
            <a:r>
              <a:rPr lang="en-US" b="0" dirty="0">
                <a:solidFill>
                  <a:srgbClr val="D4D4D4"/>
                </a:solidFill>
                <a:effectLst/>
                <a:latin typeface="Consolas" panose="020B0609020204030204" pitchFamily="49" charset="0"/>
              </a:rPr>
              <a:t>=</a:t>
            </a:r>
            <a:r>
              <a:rPr lang="en-US" b="0" dirty="0">
                <a:solidFill>
                  <a:srgbClr val="CCCCCC"/>
                </a:solidFill>
                <a:effectLst/>
                <a:latin typeface="Consolas" panose="020B0609020204030204" pitchFamily="49" charset="0"/>
              </a:rPr>
              <a:t>{</a:t>
            </a:r>
            <a:r>
              <a:rPr lang="en-US" b="0" dirty="0">
                <a:solidFill>
                  <a:srgbClr val="CE9178"/>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"Education Level"</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"y"</a:t>
            </a:r>
            <a:r>
              <a:rPr lang="en-US" b="0" dirty="0">
                <a:solidFill>
                  <a:srgbClr val="CCCCCC"/>
                </a:solidFill>
                <a:effectLst/>
                <a:latin typeface="Consolas" panose="020B0609020204030204" pitchFamily="49" charset="0"/>
              </a:rPr>
              <a:t>: </a:t>
            </a:r>
            <a:r>
              <a:rPr lang="en-US" b="0" dirty="0">
                <a:solidFill>
                  <a:srgbClr val="CE9178"/>
                </a:solidFill>
                <a:effectLst/>
                <a:latin typeface="Consolas" panose="020B0609020204030204" pitchFamily="49" charset="0"/>
              </a:rPr>
              <a:t>"Average Salary"</a:t>
            </a:r>
            <a:r>
              <a:rPr lang="en-US" b="0" dirty="0">
                <a:solidFill>
                  <a:srgbClr val="CCCCCC"/>
                </a:solidFill>
                <a:effectLst/>
                <a:latin typeface="Consolas" panose="020B0609020204030204" pitchFamily="49" charset="0"/>
              </a:rPr>
              <a:t>},</a:t>
            </a:r>
          </a:p>
          <a:p>
            <a:pPr>
              <a:lnSpc>
                <a:spcPts val="1425"/>
              </a:lnSpc>
              <a:buNone/>
            </a:pPr>
            <a:endParaRPr lang="en-US" b="0" dirty="0">
              <a:solidFill>
                <a:srgbClr val="CCCCCC"/>
              </a:solidFill>
              <a:effectLst/>
              <a:latin typeface="Consolas" panose="020B0609020204030204" pitchFamily="49" charset="0"/>
            </a:endParaRPr>
          </a:p>
          <a:p>
            <a:pPr>
              <a:lnSpc>
                <a:spcPts val="1425"/>
              </a:lnSpc>
              <a:buNone/>
            </a:pPr>
            <a:endParaRPr lang="en-US" b="0" dirty="0">
              <a:solidFill>
                <a:srgbClr val="CCCCCC"/>
              </a:solidFill>
              <a:effectLst/>
              <a:latin typeface="Consolas" panose="020B0609020204030204" pitchFamily="49" charset="0"/>
            </a:endParaRPr>
          </a:p>
          <a:p>
            <a:pPr marR="0" lvl="0" algn="l" defTabSz="457200" rtl="0" eaLnBrk="1" fontAlgn="auto" latinLnBrk="0" hangingPunct="1">
              <a:lnSpc>
                <a:spcPct val="110000"/>
              </a:lnSpc>
              <a:spcBef>
                <a:spcPct val="20000"/>
              </a:spcBef>
              <a:spcAft>
                <a:spcPts val="600"/>
              </a:spcAft>
              <a:buClr>
                <a:srgbClr val="1CADE4"/>
              </a:buClr>
              <a:buSzPct val="92000"/>
              <a:tabLst/>
              <a:defRPr/>
            </a:pP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668405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24380-35AB-D4B5-AB3F-E88BDD3432F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08C684C-5D8B-5C0D-A077-AAE62C75F68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00CEF295-E37E-F209-856F-05CBF8521156}"/>
              </a:ext>
            </a:extLst>
          </p:cNvPr>
          <p:cNvSpPr>
            <a:spLocks noGrp="1"/>
          </p:cNvSpPr>
          <p:nvPr>
            <p:ph idx="1"/>
          </p:nvPr>
        </p:nvSpPr>
        <p:spPr/>
        <p:txBody>
          <a:bodyPr>
            <a:normAutofit/>
          </a:bodyPr>
          <a:lstStyle/>
          <a:p>
            <a:pPr marL="305435" indent="-305435"/>
            <a:endParaRPr lang="en-US" sz="2800" b="1" dirty="0"/>
          </a:p>
        </p:txBody>
      </p:sp>
      <p:pic>
        <p:nvPicPr>
          <p:cNvPr id="6" name="Picture 5">
            <a:extLst>
              <a:ext uri="{FF2B5EF4-FFF2-40B4-BE49-F238E27FC236}">
                <a16:creationId xmlns:a16="http://schemas.microsoft.com/office/drawing/2014/main" id="{82ED3B93-9331-AD07-BE9B-BFF6881E2EA9}"/>
              </a:ext>
            </a:extLst>
          </p:cNvPr>
          <p:cNvPicPr>
            <a:picLocks noChangeAspect="1"/>
          </p:cNvPicPr>
          <p:nvPr/>
        </p:nvPicPr>
        <p:blipFill>
          <a:blip r:embed="rId2"/>
          <a:stretch>
            <a:fillRect/>
          </a:stretch>
        </p:blipFill>
        <p:spPr>
          <a:xfrm>
            <a:off x="2661133" y="1302026"/>
            <a:ext cx="6869732" cy="2466159"/>
          </a:xfrm>
          <a:prstGeom prst="rect">
            <a:avLst/>
          </a:prstGeom>
        </p:spPr>
      </p:pic>
      <p:pic>
        <p:nvPicPr>
          <p:cNvPr id="4" name="Picture 3">
            <a:extLst>
              <a:ext uri="{FF2B5EF4-FFF2-40B4-BE49-F238E27FC236}">
                <a16:creationId xmlns:a16="http://schemas.microsoft.com/office/drawing/2014/main" id="{45C1075D-822C-5C09-E42A-A09D47A891F6}"/>
              </a:ext>
            </a:extLst>
          </p:cNvPr>
          <p:cNvPicPr>
            <a:picLocks noChangeAspect="1"/>
          </p:cNvPicPr>
          <p:nvPr/>
        </p:nvPicPr>
        <p:blipFill>
          <a:blip r:embed="rId3"/>
          <a:stretch>
            <a:fillRect/>
          </a:stretch>
        </p:blipFill>
        <p:spPr>
          <a:xfrm>
            <a:off x="0" y="1266129"/>
            <a:ext cx="12192000" cy="4325741"/>
          </a:xfrm>
          <a:prstGeom prst="rect">
            <a:avLst/>
          </a:prstGeom>
        </p:spPr>
      </p:pic>
    </p:spTree>
    <p:extLst>
      <p:ext uri="{BB962C8B-B14F-4D97-AF65-F5344CB8AC3E}">
        <p14:creationId xmlns:p14="http://schemas.microsoft.com/office/powerpoint/2010/main" val="26787388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83AFB-2545-5D9F-411F-9EAB0C6E331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2FF9E1-EB10-90BD-D542-AB0386362C7F}"/>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735C01E7-7B4D-D093-6D1F-099E35C37F3A}"/>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D79AE227-3E3D-4A31-A159-C265EC77168D}"/>
              </a:ext>
            </a:extLst>
          </p:cNvPr>
          <p:cNvSpPr txBox="1"/>
          <p:nvPr/>
        </p:nvSpPr>
        <p:spPr>
          <a:xfrm>
            <a:off x="255639" y="1130203"/>
            <a:ext cx="11592232" cy="6985630"/>
          </a:xfrm>
          <a:prstGeom prst="rect">
            <a:avLst/>
          </a:prstGeom>
          <a:noFill/>
        </p:spPr>
        <p:txBody>
          <a:bodyPr wrap="square">
            <a:spAutoFit/>
          </a:bodyPr>
          <a:lstStyle/>
          <a:p>
            <a:pPr>
              <a:lnSpc>
                <a:spcPts val="1425"/>
              </a:lnSpc>
              <a:buNone/>
            </a:pPr>
            <a:r>
              <a:rPr lang="en-IN" b="0" dirty="0">
                <a:solidFill>
                  <a:srgbClr val="9CDCFE"/>
                </a:solidFill>
                <a:effectLst/>
                <a:latin typeface="Consolas" panose="020B0609020204030204" pitchFamily="49" charset="0"/>
              </a:rPr>
              <a:t>color_discrete_sequence</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"#45FFCA"</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"#D09CFA"</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"#FF9B9B"</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Adjust as needed</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"plotly_dark"</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salary_by_education</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apply</a:t>
            </a:r>
            <a:r>
              <a:rPr lang="en-IN" b="0" dirty="0">
                <a:solidFill>
                  <a:srgbClr val="CCCCCC"/>
                </a:solidFill>
                <a:effectLst/>
                <a:latin typeface="Consolas" panose="020B0609020204030204" pitchFamily="49" charset="0"/>
              </a:rPr>
              <a:t>(</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t>
            </a:r>
            <a:r>
              <a:rPr lang="en-IN" b="0" dirty="0">
                <a:solidFill>
                  <a:srgbClr val="CE9178"/>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569CD6"/>
                </a:solidFill>
                <a:effectLst/>
                <a:latin typeface="Consolas" panose="020B0609020204030204" pitchFamily="49" charset="0"/>
              </a:rPr>
              <a:t>:,.0f}</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update_layout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title_x</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0.5</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"Average Salary"</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"Education Level"</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height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500</a:t>
            </a:r>
            <a:r>
              <a:rPr lang="en-IN" dirty="0">
                <a:solidFill>
                  <a:srgbClr val="CCCCCC"/>
                </a:solidFill>
                <a:latin typeface="Consolas" panose="020B0609020204030204" pitchFamily="49" charset="0"/>
              </a:rPr>
              <a:t> </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update_traces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textposition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'outside'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textfont</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dict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size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14</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"#FFFFFF"</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hovertemplate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"Education: %</a:t>
            </a:r>
            <a:r>
              <a:rPr lang="en-IN" b="0" dirty="0">
                <a:solidFill>
                  <a:srgbClr val="569CD6"/>
                </a:solidFill>
                <a:effectLst/>
                <a:latin typeface="Consolas" panose="020B0609020204030204" pitchFamily="49" charset="0"/>
              </a:rPr>
              <a:t>{x}</a:t>
            </a:r>
            <a:r>
              <a:rPr lang="en-IN" b="0" dirty="0">
                <a:solidFill>
                  <a:srgbClr val="CE9178"/>
                </a:solidFill>
                <a:effectLst/>
                <a:latin typeface="Consolas" panose="020B0609020204030204" pitchFamily="49" charset="0"/>
              </a:rPr>
              <a:t>&lt;br&gt;Avg Salary: $%</a:t>
            </a:r>
            <a:r>
              <a:rPr lang="en-IN" b="0" dirty="0">
                <a:solidFill>
                  <a:srgbClr val="569CD6"/>
                </a:solidFill>
                <a:effectLst/>
                <a:latin typeface="Consolas" panose="020B0609020204030204" pitchFamily="49" charset="0"/>
              </a:rPr>
              <a:t>{y:,.0f}</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show</a:t>
            </a:r>
            <a:r>
              <a:rPr lang="en-IN" b="0" dirty="0">
                <a:solidFill>
                  <a:srgbClr val="CCCCCC"/>
                </a:solidFill>
                <a:effectLst/>
                <a:latin typeface="Consolas" panose="020B0609020204030204" pitchFamily="49" charset="0"/>
              </a:rPr>
              <a:t>()</a:t>
            </a:r>
          </a:p>
          <a:p>
            <a:pPr>
              <a:lnSpc>
                <a:spcPts val="1425"/>
              </a:lnSpc>
              <a:buNone/>
            </a:pPr>
            <a:endParaRPr lang="en-IN" b="0" dirty="0">
              <a:solidFill>
                <a:srgbClr val="CCCCCC"/>
              </a:solidFill>
              <a:effectLst/>
              <a:latin typeface="Consolas" panose="020B0609020204030204" pitchFamily="49" charset="0"/>
            </a:endParaRP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lang="en-US" sz="2000" b="1" dirty="0">
                <a:solidFill>
                  <a:prstClr val="black">
                    <a:lumMod val="75000"/>
                    <a:lumOff val="25000"/>
                  </a:prstClr>
                </a:solidFill>
                <a:latin typeface="Franklin Gothic Book"/>
              </a:rPr>
              <a:t>8</a:t>
            </a:r>
            <a:r>
              <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Calculating Average Salary by Experience Range :</a:t>
            </a:r>
          </a:p>
          <a:p>
            <a:pPr>
              <a:lnSpc>
                <a:spcPts val="1425"/>
              </a:lnSpc>
              <a:buNone/>
            </a:pPr>
            <a:r>
              <a:rPr lang="en-US" sz="2000" b="0" dirty="0">
                <a:solidFill>
                  <a:srgbClr val="6A9955"/>
                </a:solidFill>
                <a:effectLst/>
                <a:latin typeface="Consolas" panose="020B0609020204030204" pitchFamily="49" charset="0"/>
              </a:rPr>
              <a:t># To Convert Years of Experience into 5 Categories</a:t>
            </a:r>
            <a:endParaRPr lang="en-US" sz="2000" b="0" dirty="0">
              <a:solidFill>
                <a:srgbClr val="CCCCCC"/>
              </a:solidFill>
              <a:effectLst/>
              <a:latin typeface="Consolas" panose="020B0609020204030204" pitchFamily="49" charset="0"/>
            </a:endParaRPr>
          </a:p>
          <a:p>
            <a:pPr>
              <a:lnSpc>
                <a:spcPts val="1425"/>
              </a:lnSpc>
              <a:buNone/>
            </a:pPr>
            <a:r>
              <a:rPr lang="en-US" sz="2000" b="0" dirty="0">
                <a:solidFill>
                  <a:srgbClr val="569CD6"/>
                </a:solidFill>
                <a:effectLst/>
                <a:latin typeface="Consolas" panose="020B0609020204030204" pitchFamily="49" charset="0"/>
              </a:rPr>
              <a:t>def</a:t>
            </a:r>
            <a:r>
              <a:rPr lang="en-US" sz="2000" b="0" dirty="0">
                <a:solidFill>
                  <a:srgbClr val="CCCCCC"/>
                </a:solidFill>
                <a:effectLst/>
                <a:latin typeface="Consolas" panose="020B0609020204030204" pitchFamily="49" charset="0"/>
              </a:rPr>
              <a:t> </a:t>
            </a:r>
            <a:r>
              <a:rPr lang="en-US" sz="2000" b="0" dirty="0">
                <a:solidFill>
                  <a:srgbClr val="DCDCAA"/>
                </a:solidFill>
                <a:effectLst/>
                <a:latin typeface="Consolas" panose="020B0609020204030204" pitchFamily="49" charset="0"/>
              </a:rPr>
              <a:t>groupping_exp</a:t>
            </a:r>
            <a:r>
              <a:rPr lang="en-US" sz="2000" b="0" dirty="0">
                <a:solidFill>
                  <a:srgbClr val="CCCCCC"/>
                </a:solidFill>
                <a:effectLst/>
                <a:latin typeface="Consolas" panose="020B0609020204030204" pitchFamily="49" charset="0"/>
              </a:rPr>
              <a:t>(</a:t>
            </a:r>
            <a:r>
              <a:rPr lang="en-US" sz="2000" b="0" dirty="0">
                <a:solidFill>
                  <a:srgbClr val="9CDCFE"/>
                </a:solidFill>
                <a:effectLst/>
                <a:latin typeface="Consolas" panose="020B0609020204030204" pitchFamily="49" charset="0"/>
              </a:rPr>
              <a:t>exp</a:t>
            </a:r>
            <a:r>
              <a:rPr lang="en-US" sz="2000" b="0" dirty="0">
                <a:solidFill>
                  <a:srgbClr val="CCCCCC"/>
                </a:solidFill>
                <a:effectLst/>
                <a:latin typeface="Consolas" panose="020B0609020204030204" pitchFamily="49" charset="0"/>
              </a:rPr>
              <a:t>):</a:t>
            </a:r>
          </a:p>
          <a:p>
            <a:pPr>
              <a:lnSpc>
                <a:spcPts val="1425"/>
              </a:lnSpc>
              <a:buNone/>
            </a:pP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exp</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0</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and</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exp</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5</a:t>
            </a:r>
            <a:r>
              <a:rPr lang="en-US" sz="2000" b="0" dirty="0">
                <a:solidFill>
                  <a:srgbClr val="CCCCCC"/>
                </a:solidFill>
                <a:effectLst/>
                <a:latin typeface="Consolas" panose="020B0609020204030204" pitchFamily="49" charset="0"/>
              </a:rPr>
              <a:t>:</a:t>
            </a:r>
          </a:p>
          <a:p>
            <a:pPr>
              <a:lnSpc>
                <a:spcPts val="1425"/>
              </a:lnSpc>
              <a:buNone/>
            </a:pP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return</a:t>
            </a:r>
            <a:r>
              <a:rPr lang="en-US" sz="2000" b="0" dirty="0">
                <a:solidFill>
                  <a:srgbClr val="CCCCCC"/>
                </a:solidFill>
                <a:effectLst/>
                <a:latin typeface="Consolas" panose="020B0609020204030204" pitchFamily="49" charset="0"/>
              </a:rPr>
              <a:t> </a:t>
            </a:r>
            <a:r>
              <a:rPr lang="en-US" sz="2000" b="0" dirty="0">
                <a:solidFill>
                  <a:srgbClr val="CE9178"/>
                </a:solidFill>
                <a:effectLst/>
                <a:latin typeface="Consolas" panose="020B0609020204030204" pitchFamily="49" charset="0"/>
              </a:rPr>
              <a:t>"0-5 years"</a:t>
            </a:r>
            <a:endParaRPr lang="en-US" sz="2000" b="0" dirty="0">
              <a:solidFill>
                <a:srgbClr val="CCCCCC"/>
              </a:solidFill>
              <a:effectLst/>
              <a:latin typeface="Consolas" panose="020B0609020204030204" pitchFamily="49" charset="0"/>
            </a:endParaRPr>
          </a:p>
          <a:p>
            <a:pPr>
              <a:lnSpc>
                <a:spcPts val="1425"/>
              </a:lnSpc>
              <a:buNone/>
            </a:pPr>
            <a:r>
              <a:rPr lang="en-US" sz="2000" b="0" dirty="0">
                <a:solidFill>
                  <a:srgbClr val="CCCCCC"/>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elif</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exp</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&gt;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5</a:t>
            </a:r>
            <a:r>
              <a:rPr lang="en-US" sz="2000" b="0" dirty="0">
                <a:solidFill>
                  <a:srgbClr val="CCCCCC"/>
                </a:solidFill>
                <a:effectLst/>
                <a:latin typeface="Consolas" panose="020B0609020204030204" pitchFamily="49" charset="0"/>
              </a:rPr>
              <a:t> </a:t>
            </a:r>
            <a:r>
              <a:rPr lang="en-US" sz="2000" b="0" dirty="0">
                <a:solidFill>
                  <a:srgbClr val="569CD6"/>
                </a:solidFill>
                <a:effectLst/>
                <a:latin typeface="Consolas" panose="020B0609020204030204" pitchFamily="49" charset="0"/>
              </a:rPr>
              <a:t>and</a:t>
            </a:r>
            <a:r>
              <a:rPr lang="en-US" sz="2000" b="0" dirty="0">
                <a:solidFill>
                  <a:srgbClr val="CCCCCC"/>
                </a:solidFill>
                <a:effectLst/>
                <a:latin typeface="Consolas" panose="020B0609020204030204" pitchFamily="49" charset="0"/>
              </a:rPr>
              <a:t> </a:t>
            </a:r>
            <a:r>
              <a:rPr lang="en-US" sz="2000" b="0" dirty="0">
                <a:solidFill>
                  <a:srgbClr val="9CDCFE"/>
                </a:solidFill>
                <a:effectLst/>
                <a:latin typeface="Consolas" panose="020B0609020204030204" pitchFamily="49" charset="0"/>
              </a:rPr>
              <a:t>exp</a:t>
            </a:r>
            <a:r>
              <a:rPr lang="en-US" sz="2000" b="0" dirty="0">
                <a:solidFill>
                  <a:srgbClr val="CCCCCC"/>
                </a:solidFill>
                <a:effectLst/>
                <a:latin typeface="Consolas" panose="020B0609020204030204" pitchFamily="49" charset="0"/>
              </a:rPr>
              <a:t> </a:t>
            </a:r>
            <a:r>
              <a:rPr lang="en-US" sz="2000" b="0" dirty="0">
                <a:solidFill>
                  <a:srgbClr val="D4D4D4"/>
                </a:solidFill>
                <a:effectLst/>
                <a:latin typeface="Consolas" panose="020B0609020204030204" pitchFamily="49" charset="0"/>
              </a:rPr>
              <a:t>&lt;=</a:t>
            </a:r>
            <a:r>
              <a:rPr lang="en-US" sz="2000" b="0" dirty="0">
                <a:solidFill>
                  <a:srgbClr val="CCCCCC"/>
                </a:solidFill>
                <a:effectLst/>
                <a:latin typeface="Consolas" panose="020B0609020204030204" pitchFamily="49" charset="0"/>
              </a:rPr>
              <a:t> </a:t>
            </a:r>
            <a:r>
              <a:rPr lang="en-US" sz="2000" b="0" dirty="0">
                <a:solidFill>
                  <a:srgbClr val="B5CEA8"/>
                </a:solidFill>
                <a:effectLst/>
                <a:latin typeface="Consolas" panose="020B0609020204030204" pitchFamily="49" charset="0"/>
              </a:rPr>
              <a:t>10</a:t>
            </a:r>
            <a:r>
              <a:rPr lang="en-US" sz="2000" b="0" dirty="0">
                <a:solidFill>
                  <a:srgbClr val="CCCCCC"/>
                </a:solidFill>
                <a:effectLst/>
                <a:latin typeface="Consolas" panose="020B0609020204030204" pitchFamily="49" charset="0"/>
              </a:rPr>
              <a:t>:</a:t>
            </a:r>
          </a:p>
          <a:p>
            <a:pPr>
              <a:lnSpc>
                <a:spcPts val="1425"/>
              </a:lnSpc>
              <a:buNone/>
            </a:pPr>
            <a:r>
              <a:rPr lang="en-US" sz="2000" dirty="0">
                <a:solidFill>
                  <a:srgbClr val="C586C0"/>
                </a:solidFill>
                <a:latin typeface="Consolas" panose="020B0609020204030204" pitchFamily="49" charset="0"/>
              </a:rPr>
              <a:t>return</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"6-10 years"</a:t>
            </a:r>
            <a:endParaRPr lang="en-US" sz="2000" dirty="0">
              <a:solidFill>
                <a:srgbClr val="CCCCCC"/>
              </a:solidFill>
              <a:latin typeface="Consolas" panose="020B0609020204030204" pitchFamily="49" charset="0"/>
            </a:endParaRP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elif</a:t>
            </a: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exp</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&gt;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10</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and</a:t>
            </a: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exp</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15</a:t>
            </a:r>
            <a:r>
              <a:rPr lang="en-US" sz="2000" dirty="0">
                <a:solidFill>
                  <a:srgbClr val="CCCCCC"/>
                </a:solidFill>
                <a:latin typeface="Consolas" panose="020B0609020204030204" pitchFamily="49" charset="0"/>
              </a:rPr>
              <a:t>:</a:t>
            </a: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"11-15 years"</a:t>
            </a:r>
            <a:endParaRPr lang="en-US" sz="2000" dirty="0">
              <a:solidFill>
                <a:srgbClr val="CCCCCC"/>
              </a:solidFill>
              <a:latin typeface="Consolas" panose="020B0609020204030204" pitchFamily="49" charset="0"/>
            </a:endParaRP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elif</a:t>
            </a: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exp</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&gt;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15</a:t>
            </a:r>
            <a:r>
              <a:rPr lang="en-US" sz="2000" dirty="0">
                <a:solidFill>
                  <a:srgbClr val="CCCCCC"/>
                </a:solidFill>
                <a:latin typeface="Consolas" panose="020B0609020204030204" pitchFamily="49" charset="0"/>
              </a:rPr>
              <a:t> </a:t>
            </a:r>
            <a:r>
              <a:rPr lang="en-US" sz="2000" dirty="0">
                <a:solidFill>
                  <a:srgbClr val="569CD6"/>
                </a:solidFill>
                <a:latin typeface="Consolas" panose="020B0609020204030204" pitchFamily="49" charset="0"/>
              </a:rPr>
              <a:t>and</a:t>
            </a:r>
            <a:r>
              <a:rPr lang="en-US" sz="2000" dirty="0">
                <a:solidFill>
                  <a:srgbClr val="CCCCCC"/>
                </a:solidFill>
                <a:latin typeface="Consolas" panose="020B0609020204030204" pitchFamily="49" charset="0"/>
              </a:rPr>
              <a:t> </a:t>
            </a:r>
            <a:r>
              <a:rPr lang="en-US" sz="2000" dirty="0">
                <a:solidFill>
                  <a:srgbClr val="9CDCFE"/>
                </a:solidFill>
                <a:latin typeface="Consolas" panose="020B0609020204030204" pitchFamily="49" charset="0"/>
              </a:rPr>
              <a:t>exp</a:t>
            </a:r>
            <a:r>
              <a:rPr lang="en-US" sz="2000" dirty="0">
                <a:solidFill>
                  <a:srgbClr val="CCCCCC"/>
                </a:solidFill>
                <a:latin typeface="Consolas" panose="020B0609020204030204" pitchFamily="49" charset="0"/>
              </a:rPr>
              <a:t> </a:t>
            </a:r>
            <a:r>
              <a:rPr lang="en-US" sz="2000" dirty="0">
                <a:solidFill>
                  <a:srgbClr val="D4D4D4"/>
                </a:solidFill>
                <a:latin typeface="Consolas" panose="020B0609020204030204" pitchFamily="49" charset="0"/>
              </a:rPr>
              <a:t>&lt;=</a:t>
            </a:r>
            <a:r>
              <a:rPr lang="en-US" sz="2000" dirty="0">
                <a:solidFill>
                  <a:srgbClr val="CCCCCC"/>
                </a:solidFill>
                <a:latin typeface="Consolas" panose="020B0609020204030204" pitchFamily="49" charset="0"/>
              </a:rPr>
              <a:t> </a:t>
            </a:r>
            <a:r>
              <a:rPr lang="en-US" sz="2000" dirty="0">
                <a:solidFill>
                  <a:srgbClr val="B5CEA8"/>
                </a:solidFill>
                <a:latin typeface="Consolas" panose="020B0609020204030204" pitchFamily="49" charset="0"/>
              </a:rPr>
              <a:t>20</a:t>
            </a:r>
            <a:r>
              <a:rPr lang="en-US" sz="2000" dirty="0">
                <a:solidFill>
                  <a:srgbClr val="CCCCCC"/>
                </a:solidFill>
                <a:latin typeface="Consolas" panose="020B0609020204030204" pitchFamily="49" charset="0"/>
              </a:rPr>
              <a:t>:</a:t>
            </a: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"16-20 years"</a:t>
            </a:r>
            <a:endParaRPr lang="en-US" sz="2000" dirty="0">
              <a:solidFill>
                <a:srgbClr val="CCCCCC"/>
              </a:solidFill>
              <a:latin typeface="Consolas" panose="020B0609020204030204" pitchFamily="49" charset="0"/>
            </a:endParaRP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else</a:t>
            </a:r>
            <a:r>
              <a:rPr lang="en-US" sz="2000" dirty="0">
                <a:solidFill>
                  <a:srgbClr val="CCCCCC"/>
                </a:solidFill>
                <a:latin typeface="Consolas" panose="020B0609020204030204" pitchFamily="49" charset="0"/>
              </a:rPr>
              <a:t>:</a:t>
            </a:r>
          </a:p>
          <a:p>
            <a:pPr>
              <a:lnSpc>
                <a:spcPts val="1425"/>
              </a:lnSpc>
              <a:buNone/>
            </a:pPr>
            <a:r>
              <a:rPr lang="en-US" sz="2000" dirty="0">
                <a:solidFill>
                  <a:srgbClr val="CCCCCC"/>
                </a:solidFill>
                <a:latin typeface="Consolas" panose="020B0609020204030204" pitchFamily="49" charset="0"/>
              </a:rPr>
              <a:t>        </a:t>
            </a:r>
            <a:r>
              <a:rPr lang="en-US" sz="2000" dirty="0">
                <a:solidFill>
                  <a:srgbClr val="C586C0"/>
                </a:solidFill>
                <a:latin typeface="Consolas" panose="020B0609020204030204" pitchFamily="49" charset="0"/>
              </a:rPr>
              <a:t>return</a:t>
            </a:r>
            <a:r>
              <a:rPr lang="en-US" sz="2000" dirty="0">
                <a:solidFill>
                  <a:srgbClr val="CCCCCC"/>
                </a:solidFill>
                <a:latin typeface="Consolas" panose="020B0609020204030204" pitchFamily="49" charset="0"/>
              </a:rPr>
              <a:t> </a:t>
            </a:r>
            <a:r>
              <a:rPr lang="en-US" sz="2000" dirty="0">
                <a:solidFill>
                  <a:srgbClr val="CE9178"/>
                </a:solidFill>
                <a:latin typeface="Consolas" panose="020B0609020204030204" pitchFamily="49" charset="0"/>
              </a:rPr>
              <a:t>"20+"</a:t>
            </a:r>
            <a:endParaRPr lang="en-US" sz="2000" b="0" dirty="0">
              <a:solidFill>
                <a:srgbClr val="CCCCCC"/>
              </a:solidFill>
              <a:effectLst/>
              <a:latin typeface="Consolas" panose="020B0609020204030204" pitchFamily="49" charset="0"/>
            </a:endParaRPr>
          </a:p>
          <a:p>
            <a:pPr>
              <a:lnSpc>
                <a:spcPts val="1425"/>
              </a:lnSpc>
              <a:buNone/>
            </a:pPr>
            <a:r>
              <a:rPr lang="en-US" sz="2000" b="0" dirty="0">
                <a:solidFill>
                  <a:srgbClr val="CCCCCC"/>
                </a:solidFill>
                <a:effectLst/>
                <a:latin typeface="Consolas" panose="020B0609020204030204" pitchFamily="49" charset="0"/>
              </a:rPr>
              <a:t>       </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endParaRPr kumimoji="0" lang="en-US" sz="20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a:p>
            <a:pPr>
              <a:lnSpc>
                <a:spcPts val="1425"/>
              </a:lnSpc>
              <a:buNone/>
            </a:pPr>
            <a:r>
              <a:rPr lang="en-IN" b="0" dirty="0">
                <a:solidFill>
                  <a:srgbClr val="CCCCCC"/>
                </a:solidFill>
                <a:effectLst/>
                <a:latin typeface="Consolas" panose="020B0609020204030204" pitchFamily="49" charset="0"/>
              </a:rPr>
              <a:t>	 </a:t>
            </a:r>
          </a:p>
          <a:p>
            <a:pPr>
              <a:lnSpc>
                <a:spcPts val="1425"/>
              </a:lnSpc>
              <a:buNone/>
            </a:pPr>
            <a:br>
              <a:rPr lang="en-IN" b="0" dirty="0">
                <a:solidFill>
                  <a:srgbClr val="CCCCCC"/>
                </a:solidFill>
                <a:effectLst/>
                <a:latin typeface="Consolas" panose="020B0609020204030204" pitchFamily="49" charset="0"/>
              </a:rPr>
            </a:br>
            <a:endParaRPr lang="en-IN"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079582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0D1FB8-5888-83B0-402F-6C4DBC3380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276DB08-1B11-4400-EA3F-EBD40D485548}"/>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E0AFEAFD-23F2-0198-4298-4D0EF485CE9D}"/>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F29427B7-CBB9-BC64-249D-A703C5229633}"/>
              </a:ext>
            </a:extLst>
          </p:cNvPr>
          <p:cNvSpPr txBox="1"/>
          <p:nvPr/>
        </p:nvSpPr>
        <p:spPr>
          <a:xfrm>
            <a:off x="0" y="1232452"/>
            <a:ext cx="12192000" cy="5672450"/>
          </a:xfrm>
          <a:prstGeom prst="rect">
            <a:avLst/>
          </a:prstGeom>
          <a:noFill/>
        </p:spPr>
        <p:txBody>
          <a:bodyPr wrap="square">
            <a:spAutoFit/>
          </a:bodyPr>
          <a:lstStyle/>
          <a:p>
            <a:pPr>
              <a:lnSpc>
                <a:spcPts val="1425"/>
              </a:lnSpc>
              <a:buNone/>
            </a:pPr>
            <a:r>
              <a:rPr lang="en-US" sz="1400" b="0" dirty="0">
                <a:solidFill>
                  <a:srgbClr val="9CDCFE"/>
                </a:solidFill>
                <a:effectLst/>
                <a:latin typeface="Consolas" panose="020B0609020204030204" pitchFamily="49" charset="0"/>
              </a:rPr>
              <a:t>salary_by_exp</a:t>
            </a:r>
            <a:r>
              <a:rPr lang="en-US" sz="1400" b="0" dirty="0">
                <a:solidFill>
                  <a:srgbClr val="CCCCCC"/>
                </a:solidFill>
                <a:effectLst/>
                <a:latin typeface="Consolas" panose="020B0609020204030204" pitchFamily="49" charset="0"/>
              </a:rPr>
              <a:t> </a:t>
            </a:r>
            <a:r>
              <a:rPr lang="en-US" sz="1400" b="0" dirty="0">
                <a:solidFill>
                  <a:srgbClr val="D4D4D4"/>
                </a:solidFill>
                <a:effectLst/>
                <a:latin typeface="Consolas" panose="020B0609020204030204" pitchFamily="49" charset="0"/>
              </a:rPr>
              <a:t>=</a:t>
            </a:r>
            <a:r>
              <a:rPr lang="en-US" sz="1400" b="0" dirty="0">
                <a:solidFill>
                  <a:srgbClr val="CCCCCC"/>
                </a:solidFill>
                <a:effectLst/>
                <a:latin typeface="Consolas" panose="020B0609020204030204" pitchFamily="49" charset="0"/>
              </a:rPr>
              <a:t> </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groupby</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data</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"YearsofExperience"</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apply</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groupping_exp</a:t>
            </a:r>
            <a:r>
              <a:rPr lang="en-US" sz="1400" b="0" dirty="0">
                <a:solidFill>
                  <a:srgbClr val="CCCCCC"/>
                </a:solidFill>
                <a:effectLst/>
                <a:latin typeface="Consolas" panose="020B0609020204030204" pitchFamily="49" charset="0"/>
              </a:rPr>
              <a:t>))[</a:t>
            </a:r>
            <a:r>
              <a:rPr lang="en-US" sz="1400" b="0" dirty="0">
                <a:solidFill>
                  <a:srgbClr val="CE9178"/>
                </a:solidFill>
                <a:effectLst/>
                <a:latin typeface="Consolas" panose="020B0609020204030204" pitchFamily="49" charset="0"/>
              </a:rPr>
              <a:t>"Salary"</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mean</a:t>
            </a:r>
            <a:r>
              <a:rPr lang="en-US" sz="1400" b="0" dirty="0">
                <a:solidFill>
                  <a:srgbClr val="CCCCCC"/>
                </a:solidFill>
                <a:effectLst/>
                <a:latin typeface="Consolas" panose="020B0609020204030204" pitchFamily="49" charset="0"/>
              </a:rPr>
              <a:t>().</a:t>
            </a:r>
            <a:r>
              <a:rPr lang="en-US" sz="1400" b="0" dirty="0">
                <a:solidFill>
                  <a:srgbClr val="DCDCAA"/>
                </a:solidFill>
                <a:effectLst/>
                <a:latin typeface="Consolas" panose="020B0609020204030204" pitchFamily="49" charset="0"/>
              </a:rPr>
              <a:t>sort_values</a:t>
            </a:r>
            <a:r>
              <a:rPr lang="en-US" sz="1400" b="0" dirty="0">
                <a:solidFill>
                  <a:srgbClr val="CCCCCC"/>
                </a:solidFill>
                <a:effectLst/>
                <a:latin typeface="Consolas" panose="020B0609020204030204" pitchFamily="49" charset="0"/>
              </a:rPr>
              <a:t>(</a:t>
            </a:r>
            <a:r>
              <a:rPr lang="en-US" sz="1400" b="0" dirty="0">
                <a:solidFill>
                  <a:srgbClr val="9CDCFE"/>
                </a:solidFill>
                <a:effectLst/>
                <a:latin typeface="Consolas" panose="020B0609020204030204" pitchFamily="49" charset="0"/>
              </a:rPr>
              <a:t>ascending</a:t>
            </a:r>
            <a:r>
              <a:rPr lang="en-US" sz="1400" b="0" dirty="0">
                <a:solidFill>
                  <a:srgbClr val="D4D4D4"/>
                </a:solidFill>
                <a:effectLst/>
                <a:latin typeface="Consolas" panose="020B0609020204030204" pitchFamily="49" charset="0"/>
              </a:rPr>
              <a:t>=</a:t>
            </a:r>
            <a:r>
              <a:rPr lang="en-US" sz="1400" b="0" dirty="0">
                <a:solidFill>
                  <a:srgbClr val="569CD6"/>
                </a:solidFill>
                <a:effectLst/>
                <a:latin typeface="Consolas" panose="020B0609020204030204" pitchFamily="49" charset="0"/>
              </a:rPr>
              <a:t>False</a:t>
            </a:r>
            <a:r>
              <a:rPr lang="en-US" sz="1400" b="0" dirty="0">
                <a:solidFill>
                  <a:srgbClr val="CCCCCC"/>
                </a:solidFill>
                <a:effectLst/>
                <a:latin typeface="Consolas" panose="020B0609020204030204" pitchFamily="49" charset="0"/>
              </a:rPr>
              <a:t>)</a:t>
            </a:r>
          </a:p>
          <a:p>
            <a:pPr>
              <a:lnSpc>
                <a:spcPts val="1425"/>
              </a:lnSpc>
              <a:buNone/>
            </a:pPr>
            <a:endParaRPr lang="en-US" sz="1400" b="0" dirty="0">
              <a:solidFill>
                <a:srgbClr val="CCCCCC"/>
              </a:solidFill>
              <a:effectLst/>
              <a:latin typeface="Consolas" panose="020B0609020204030204" pitchFamily="49" charset="0"/>
            </a:endParaRPr>
          </a:p>
          <a:p>
            <a:pPr>
              <a:lnSpc>
                <a:spcPts val="1425"/>
              </a:lnSpc>
              <a:buNone/>
            </a:pPr>
            <a:r>
              <a:rPr lang="en-US" b="0" dirty="0">
                <a:solidFill>
                  <a:srgbClr val="9CDCFE"/>
                </a:solidFill>
                <a:effectLst/>
                <a:latin typeface="Consolas" panose="020B0609020204030204" pitchFamily="49" charset="0"/>
              </a:rPr>
              <a:t>salary_by_exp</a:t>
            </a:r>
            <a:r>
              <a:rPr lang="en-US" b="0" dirty="0">
                <a:solidFill>
                  <a:srgbClr val="CCCCCC"/>
                </a:solidFill>
                <a:effectLst/>
                <a:latin typeface="Consolas" panose="020B0609020204030204" pitchFamily="49" charset="0"/>
              </a:rPr>
              <a:t>.</a:t>
            </a:r>
            <a:r>
              <a:rPr lang="en-US" b="0" dirty="0">
                <a:solidFill>
                  <a:srgbClr val="DCDCAA"/>
                </a:solidFill>
                <a:effectLst/>
                <a:latin typeface="Consolas" panose="020B0609020204030204" pitchFamily="49" charset="0"/>
              </a:rPr>
              <a:t>apply</a:t>
            </a:r>
            <a:r>
              <a:rPr lang="en-US" b="0" dirty="0">
                <a:solidFill>
                  <a:srgbClr val="CCCCCC"/>
                </a:solidFill>
                <a:effectLst/>
                <a:latin typeface="Consolas" panose="020B0609020204030204" pitchFamily="49" charset="0"/>
              </a:rPr>
              <a:t>(</a:t>
            </a:r>
            <a:r>
              <a:rPr lang="en-US" b="0" dirty="0">
                <a:solidFill>
                  <a:srgbClr val="569CD6"/>
                </a:solidFill>
                <a:effectLst/>
                <a:latin typeface="Consolas" panose="020B0609020204030204" pitchFamily="49" charset="0"/>
              </a:rPr>
              <a:t>lambda</a:t>
            </a:r>
            <a:r>
              <a:rPr lang="en-US" b="0" dirty="0">
                <a:solidFill>
                  <a:srgbClr val="CCCCCC"/>
                </a:solidFill>
                <a:effectLst/>
                <a:latin typeface="Consolas" panose="020B0609020204030204" pitchFamily="49" charset="0"/>
              </a:rPr>
              <a:t> </a:t>
            </a:r>
            <a:r>
              <a:rPr lang="en-US" b="0" dirty="0">
                <a:solidFill>
                  <a:srgbClr val="9CDCFE"/>
                </a:solidFill>
                <a:effectLst/>
                <a:latin typeface="Consolas" panose="020B0609020204030204" pitchFamily="49" charset="0"/>
              </a:rPr>
              <a:t>x</a:t>
            </a:r>
            <a:r>
              <a:rPr lang="en-US" b="0" dirty="0">
                <a:solidFill>
                  <a:srgbClr val="CCCCCC"/>
                </a:solidFill>
                <a:effectLst/>
                <a:latin typeface="Consolas" panose="020B0609020204030204" pitchFamily="49" charset="0"/>
              </a:rPr>
              <a:t>: </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569CD6"/>
                </a:solidFill>
                <a:effectLst/>
                <a:latin typeface="Consolas" panose="020B0609020204030204" pitchFamily="49" charset="0"/>
              </a:rPr>
              <a:t>{</a:t>
            </a:r>
            <a:r>
              <a:rPr lang="en-US" b="0" dirty="0">
                <a:solidFill>
                  <a:srgbClr val="9CDCFE"/>
                </a:solidFill>
                <a:effectLst/>
                <a:latin typeface="Consolas" panose="020B0609020204030204" pitchFamily="49" charset="0"/>
              </a:rPr>
              <a:t>x</a:t>
            </a:r>
            <a:r>
              <a:rPr lang="en-US" b="0" dirty="0">
                <a:solidFill>
                  <a:srgbClr val="569CD6"/>
                </a:solidFill>
                <a:effectLst/>
                <a:latin typeface="Consolas" panose="020B0609020204030204" pitchFamily="49" charset="0"/>
              </a:rPr>
              <a:t>:,.2f}</a:t>
            </a:r>
            <a:r>
              <a:rPr lang="en-US" b="0" dirty="0">
                <a:solidFill>
                  <a:srgbClr val="CE9178"/>
                </a:solidFill>
                <a:effectLst/>
                <a:latin typeface="Consolas" panose="020B0609020204030204" pitchFamily="49" charset="0"/>
              </a:rPr>
              <a:t>"</a:t>
            </a:r>
            <a:r>
              <a:rPr lang="en-US" b="0" dirty="0">
                <a:solidFill>
                  <a:srgbClr val="CCCCCC"/>
                </a:solidFill>
                <a:effectLst/>
                <a:latin typeface="Consolas" panose="020B0609020204030204" pitchFamily="49" charset="0"/>
              </a:rPr>
              <a:t>)</a:t>
            </a: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px</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bar</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salary_by_exp</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salary_by_exp</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values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salary_by_exp</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index</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 Average Salary by Experience Range"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labels</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r>
              <a:rPr lang="en-IN" b="0" dirty="0">
                <a:solidFill>
                  <a:srgbClr val="CE9178"/>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"Experience Range"</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"y"</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"Average Salary"</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color_discrete_sequence</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px</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colors</a:t>
            </a:r>
            <a:r>
              <a:rPr lang="en-IN" b="0" dirty="0">
                <a:solidFill>
                  <a:srgbClr val="CCCCCC"/>
                </a:solidFill>
                <a:effectLst/>
                <a:latin typeface="Consolas" panose="020B0609020204030204" pitchFamily="49" charset="0"/>
              </a:rPr>
              <a:t>.</a:t>
            </a:r>
            <a:r>
              <a:rPr lang="en-IN" b="0" dirty="0">
                <a:solidFill>
                  <a:srgbClr val="4EC9B0"/>
                </a:solidFill>
                <a:effectLst/>
                <a:latin typeface="Consolas" panose="020B0609020204030204" pitchFamily="49" charset="0"/>
              </a:rPr>
              <a:t>sequential</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Viridis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"plotly_dark"</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salary_by_exp</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apply</a:t>
            </a:r>
            <a:r>
              <a:rPr lang="en-IN" b="0" dirty="0">
                <a:solidFill>
                  <a:srgbClr val="CCCCCC"/>
                </a:solidFill>
                <a:effectLst/>
                <a:latin typeface="Consolas" panose="020B0609020204030204" pitchFamily="49" charset="0"/>
              </a:rPr>
              <a:t>(</a:t>
            </a:r>
            <a:r>
              <a:rPr lang="en-IN" b="0" dirty="0">
                <a:solidFill>
                  <a:srgbClr val="569CD6"/>
                </a:solidFill>
                <a:effectLst/>
                <a:latin typeface="Consolas" panose="020B0609020204030204" pitchFamily="49" charset="0"/>
              </a:rPr>
              <a:t>lambda</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569CD6"/>
                </a:solidFill>
                <a:effectLst/>
                <a:latin typeface="Consolas" panose="020B0609020204030204" pitchFamily="49" charset="0"/>
              </a:rPr>
              <a:t>f</a:t>
            </a:r>
            <a:r>
              <a:rPr lang="en-IN" b="0" dirty="0">
                <a:solidFill>
                  <a:srgbClr val="CE9178"/>
                </a:solidFill>
                <a:effectLst/>
                <a:latin typeface="Consolas" panose="020B0609020204030204" pitchFamily="49" charset="0"/>
              </a:rPr>
              <a:t>"$</a:t>
            </a:r>
            <a:r>
              <a:rPr lang="en-IN" b="0" dirty="0">
                <a:solidFill>
                  <a:srgbClr val="569CD6"/>
                </a:solidFill>
                <a:effectLst/>
                <a:latin typeface="Consolas" panose="020B0609020204030204" pitchFamily="49" charset="0"/>
              </a:rPr>
              <a:t>{</a:t>
            </a:r>
            <a:r>
              <a:rPr lang="en-IN" b="0" dirty="0">
                <a:solidFill>
                  <a:srgbClr val="9CDCFE"/>
                </a:solidFill>
                <a:effectLst/>
                <a:latin typeface="Consolas" panose="020B0609020204030204" pitchFamily="49" charset="0"/>
              </a:rPr>
              <a:t>x</a:t>
            </a:r>
            <a:r>
              <a:rPr lang="en-IN" b="0" dirty="0">
                <a:solidFill>
                  <a:srgbClr val="569CD6"/>
                </a:solidFill>
                <a:effectLst/>
                <a:latin typeface="Consolas" panose="020B0609020204030204" pitchFamily="49" charset="0"/>
              </a:rPr>
              <a:t>:,.0f}</a:t>
            </a:r>
            <a:r>
              <a:rPr lang="en-IN" b="0" dirty="0">
                <a:solidFill>
                  <a:srgbClr val="CE9178"/>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Customize layout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update_layout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title_x</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0.5</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xaxis_title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"Years of Experience (Grouped)"</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yaxis_title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"Average Salary"</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height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500</a:t>
            </a:r>
            <a:r>
              <a:rPr lang="en-IN" dirty="0">
                <a:solidFill>
                  <a:srgbClr val="CCCCCC"/>
                </a:solidFill>
                <a:latin typeface="Consolas" panose="020B0609020204030204" pitchFamily="49" charset="0"/>
              </a:rPr>
              <a:t> </a:t>
            </a:r>
            <a:r>
              <a:rPr lang="en-IN" b="0" dirty="0">
                <a:solidFill>
                  <a:srgbClr val="CCCCCC"/>
                </a:solidFill>
                <a:effectLst/>
                <a:latin typeface="Consolas" panose="020B0609020204030204" pitchFamily="49" charset="0"/>
              </a:rPr>
              <a:t>)</a:t>
            </a:r>
          </a:p>
          <a:p>
            <a:pPr>
              <a:lnSpc>
                <a:spcPts val="1425"/>
              </a:lnSpc>
              <a:buNone/>
            </a:pPr>
            <a:endParaRPr lang="en-IN" b="0" dirty="0">
              <a:solidFill>
                <a:srgbClr val="CCCCCC"/>
              </a:solidFill>
              <a:effectLst/>
              <a:latin typeface="Consolas" panose="020B0609020204030204" pitchFamily="49" charset="0"/>
            </a:endParaRPr>
          </a:p>
          <a:p>
            <a:pPr>
              <a:lnSpc>
                <a:spcPts val="1425"/>
              </a:lnSpc>
              <a:buNone/>
            </a:pPr>
            <a:r>
              <a:rPr lang="en-IN" b="0" dirty="0">
                <a:solidFill>
                  <a:srgbClr val="6A9955"/>
                </a:solidFill>
                <a:effectLst/>
                <a:latin typeface="Consolas" panose="020B0609020204030204" pitchFamily="49" charset="0"/>
              </a:rPr>
              <a:t># Customize trace appearance</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update_traces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textposition</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"outside"</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textfont</a:t>
            </a:r>
            <a:r>
              <a:rPr lang="en-IN" b="0" dirty="0">
                <a:solidFill>
                  <a:srgbClr val="D4D4D4"/>
                </a:solidFill>
                <a:effectLst/>
                <a:latin typeface="Consolas" panose="020B0609020204030204" pitchFamily="49" charset="0"/>
              </a:rPr>
              <a:t>=</a:t>
            </a:r>
            <a:r>
              <a:rPr lang="en-IN" b="0" dirty="0">
                <a:solidFill>
                  <a:srgbClr val="4EC9B0"/>
                </a:solidFill>
                <a:effectLst/>
                <a:latin typeface="Consolas" panose="020B0609020204030204" pitchFamily="49" charset="0"/>
              </a:rPr>
              <a:t>dict</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size</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14</a:t>
            </a: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"#FFFFFF"</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hovertemplate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"Experience: %</a:t>
            </a:r>
            <a:r>
              <a:rPr lang="en-IN" b="0" dirty="0">
                <a:solidFill>
                  <a:srgbClr val="569CD6"/>
                </a:solidFill>
                <a:effectLst/>
                <a:latin typeface="Consolas" panose="020B0609020204030204" pitchFamily="49" charset="0"/>
              </a:rPr>
              <a:t>{x}</a:t>
            </a:r>
            <a:r>
              <a:rPr lang="en-IN" b="0" dirty="0">
                <a:solidFill>
                  <a:srgbClr val="CE9178"/>
                </a:solidFill>
                <a:effectLst/>
                <a:latin typeface="Consolas" panose="020B0609020204030204" pitchFamily="49" charset="0"/>
              </a:rPr>
              <a:t>&lt;br&gt;Avg Salary: %</a:t>
            </a:r>
            <a:r>
              <a:rPr lang="en-IN" b="0" dirty="0">
                <a:solidFill>
                  <a:srgbClr val="569CD6"/>
                </a:solidFill>
                <a:effectLst/>
                <a:latin typeface="Consolas" panose="020B0609020204030204" pitchFamily="49" charset="0"/>
              </a:rPr>
              <a:t>{y:$,.0f}</a:t>
            </a:r>
            <a:r>
              <a:rPr lang="en-IN" b="0" dirty="0">
                <a:solidFill>
                  <a:srgbClr val="CE9178"/>
                </a:solidFill>
                <a:effectLst/>
                <a:latin typeface="Consolas" panose="020B0609020204030204" pitchFamily="49" charset="0"/>
              </a:rPr>
              <a: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Show plot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show</a:t>
            </a:r>
            <a:r>
              <a:rPr lang="en-IN" b="0" dirty="0">
                <a:solidFill>
                  <a:srgbClr val="CCCCCC"/>
                </a:solidFill>
                <a:effectLst/>
                <a:latin typeface="Consolas" panose="020B0609020204030204" pitchFamily="49" charset="0"/>
              </a:rPr>
              <a:t>()</a:t>
            </a:r>
          </a:p>
          <a:p>
            <a:pPr>
              <a:lnSpc>
                <a:spcPts val="1425"/>
              </a:lnSpc>
              <a:buNone/>
            </a:pPr>
            <a:endParaRPr lang="en-IN" b="0" dirty="0">
              <a:solidFill>
                <a:srgbClr val="CCCCCC"/>
              </a:solidFill>
              <a:effectLst/>
              <a:latin typeface="Consolas" panose="020B0609020204030204" pitchFamily="49" charset="0"/>
            </a:endParaRPr>
          </a:p>
          <a:p>
            <a:pPr>
              <a:lnSpc>
                <a:spcPts val="1425"/>
              </a:lnSpc>
              <a:buNone/>
            </a:pPr>
            <a:endParaRPr lang="en-US"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024290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00BDA-D39B-2EB2-0591-55C1E9034B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B38DD7E-9F70-EB72-2B0C-3E52B864DDE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700DC5FD-FA49-E2DF-8071-AEBF78F79B4C}"/>
              </a:ext>
            </a:extLst>
          </p:cNvPr>
          <p:cNvSpPr>
            <a:spLocks noGrp="1"/>
          </p:cNvSpPr>
          <p:nvPr>
            <p:ph idx="1"/>
          </p:nvPr>
        </p:nvSpPr>
        <p:spPr/>
        <p:txBody>
          <a:bodyPr>
            <a:normAutofit/>
          </a:bodyPr>
          <a:lstStyle/>
          <a:p>
            <a:pPr marL="305435" indent="-305435"/>
            <a:endParaRPr lang="en-US" sz="2800" b="1" dirty="0"/>
          </a:p>
        </p:txBody>
      </p:sp>
      <p:pic>
        <p:nvPicPr>
          <p:cNvPr id="6" name="Picture 5">
            <a:extLst>
              <a:ext uri="{FF2B5EF4-FFF2-40B4-BE49-F238E27FC236}">
                <a16:creationId xmlns:a16="http://schemas.microsoft.com/office/drawing/2014/main" id="{6D118B32-774A-43B9-E9A3-84E1C4745746}"/>
              </a:ext>
            </a:extLst>
          </p:cNvPr>
          <p:cNvPicPr>
            <a:picLocks noChangeAspect="1"/>
          </p:cNvPicPr>
          <p:nvPr/>
        </p:nvPicPr>
        <p:blipFill>
          <a:blip r:embed="rId2"/>
          <a:stretch>
            <a:fillRect/>
          </a:stretch>
        </p:blipFill>
        <p:spPr>
          <a:xfrm>
            <a:off x="2661133" y="1302026"/>
            <a:ext cx="6869732" cy="2466159"/>
          </a:xfrm>
          <a:prstGeom prst="rect">
            <a:avLst/>
          </a:prstGeom>
        </p:spPr>
      </p:pic>
      <p:pic>
        <p:nvPicPr>
          <p:cNvPr id="4" name="Picture 3">
            <a:extLst>
              <a:ext uri="{FF2B5EF4-FFF2-40B4-BE49-F238E27FC236}">
                <a16:creationId xmlns:a16="http://schemas.microsoft.com/office/drawing/2014/main" id="{C5BE0219-2D3D-46AD-963E-E6AC6FAEF75F}"/>
              </a:ext>
            </a:extLst>
          </p:cNvPr>
          <p:cNvPicPr>
            <a:picLocks noChangeAspect="1"/>
          </p:cNvPicPr>
          <p:nvPr/>
        </p:nvPicPr>
        <p:blipFill>
          <a:blip r:embed="rId3"/>
          <a:stretch>
            <a:fillRect/>
          </a:stretch>
        </p:blipFill>
        <p:spPr>
          <a:xfrm>
            <a:off x="0" y="1266129"/>
            <a:ext cx="12192000" cy="4325741"/>
          </a:xfrm>
          <a:prstGeom prst="rect">
            <a:avLst/>
          </a:prstGeom>
        </p:spPr>
      </p:pic>
      <p:pic>
        <p:nvPicPr>
          <p:cNvPr id="7" name="Picture 6">
            <a:extLst>
              <a:ext uri="{FF2B5EF4-FFF2-40B4-BE49-F238E27FC236}">
                <a16:creationId xmlns:a16="http://schemas.microsoft.com/office/drawing/2014/main" id="{D041F874-EA4A-8896-53BE-9EE47977C821}"/>
              </a:ext>
            </a:extLst>
          </p:cNvPr>
          <p:cNvPicPr>
            <a:picLocks noChangeAspect="1"/>
          </p:cNvPicPr>
          <p:nvPr/>
        </p:nvPicPr>
        <p:blipFill>
          <a:blip r:embed="rId4"/>
          <a:stretch>
            <a:fillRect/>
          </a:stretch>
        </p:blipFill>
        <p:spPr>
          <a:xfrm>
            <a:off x="0" y="1254608"/>
            <a:ext cx="12192000" cy="4348784"/>
          </a:xfrm>
          <a:prstGeom prst="rect">
            <a:avLst/>
          </a:prstGeom>
        </p:spPr>
      </p:pic>
    </p:spTree>
    <p:extLst>
      <p:ext uri="{BB962C8B-B14F-4D97-AF65-F5344CB8AC3E}">
        <p14:creationId xmlns:p14="http://schemas.microsoft.com/office/powerpoint/2010/main" val="3588424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7A77E-1E34-F6B7-AFB8-F7DE644BD7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695CE0-7086-C467-8205-78854A986E6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8773FA3F-411C-8501-2D11-ECEA35588B1A}"/>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2D251FDD-1894-C11B-3612-D272B140B242}"/>
              </a:ext>
            </a:extLst>
          </p:cNvPr>
          <p:cNvSpPr txBox="1"/>
          <p:nvPr/>
        </p:nvSpPr>
        <p:spPr>
          <a:xfrm>
            <a:off x="0" y="1056806"/>
            <a:ext cx="12192000" cy="6017545"/>
          </a:xfrm>
          <a:prstGeom prst="rect">
            <a:avLst/>
          </a:prstGeom>
          <a:noFill/>
        </p:spPr>
        <p:txBody>
          <a:bodyPr wrap="square">
            <a:spAutoFit/>
          </a:bodyPr>
          <a:lstStyle/>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r>
              <a:rPr kumimoji="0" lang="en-US"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9</a:t>
            </a:r>
            <a:r>
              <a:rPr kumimoji="0" lang="en-US" sz="1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rPr>
              <a:t>. Relationships Between Numerical Features:</a:t>
            </a:r>
          </a:p>
          <a:p>
            <a:pPr>
              <a:lnSpc>
                <a:spcPts val="1425"/>
              </a:lnSpc>
              <a:buNone/>
            </a:pPr>
            <a:r>
              <a:rPr lang="en-IN" b="0" dirty="0">
                <a:solidFill>
                  <a:srgbClr val="6A9955"/>
                </a:solidFill>
                <a:effectLst/>
                <a:latin typeface="Consolas" panose="020B0609020204030204" pitchFamily="49" charset="0"/>
              </a:rPr>
              <a:t># Generate scatter matrix for numeric columns</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 </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 </a:t>
            </a:r>
            <a:r>
              <a:rPr lang="en-IN" b="0" dirty="0">
                <a:solidFill>
                  <a:srgbClr val="4EC9B0"/>
                </a:solidFill>
                <a:effectLst/>
                <a:latin typeface="Consolas" panose="020B0609020204030204" pitchFamily="49" charset="0"/>
              </a:rPr>
              <a:t>px</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scatter_matrix</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dimensions</a:t>
            </a:r>
            <a:r>
              <a:rPr lang="en-IN" b="0" dirty="0">
                <a:solidFill>
                  <a:srgbClr val="D4D4D4"/>
                </a:solidFill>
                <a:effectLst/>
                <a:latin typeface="Consolas" panose="020B0609020204030204" pitchFamily="49" charset="0"/>
              </a:rPr>
              <a:t>=</a:t>
            </a:r>
            <a:r>
              <a:rPr lang="en-IN" b="0" dirty="0">
                <a:solidFill>
                  <a:srgbClr val="9CDCFE"/>
                </a:solidFill>
                <a:effectLst/>
                <a:latin typeface="Consolas" panose="020B0609020204030204" pitchFamily="49" charset="0"/>
              </a:rPr>
              <a:t>data</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select_dtypes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include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"number"</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columns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color</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"Salary"</a:t>
            </a:r>
            <a:r>
              <a:rPr lang="en-IN" b="0" dirty="0">
                <a:solidFill>
                  <a:srgbClr val="CCCCCC"/>
                </a:solidFill>
                <a:effectLst/>
                <a:latin typeface="Consolas" panose="020B0609020204030204" pitchFamily="49" charset="0"/>
              </a:rPr>
              <a:t>,  </a:t>
            </a:r>
            <a:r>
              <a:rPr lang="en-IN" b="0" dirty="0">
                <a:solidFill>
                  <a:srgbClr val="6A9955"/>
                </a:solidFill>
                <a:effectLst/>
                <a:latin typeface="Consolas" panose="020B0609020204030204" pitchFamily="49" charset="0"/>
              </a:rPr>
              <a:t># Color based on salary (optional)</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opacity</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0.6</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height</a:t>
            </a:r>
            <a:r>
              <a:rPr lang="en-IN" b="0" dirty="0">
                <a:solidFill>
                  <a:srgbClr val="D4D4D4"/>
                </a:solidFill>
                <a:effectLst/>
                <a:latin typeface="Consolas" panose="020B0609020204030204" pitchFamily="49" charset="0"/>
              </a:rPr>
              <a:t>=</a:t>
            </a:r>
            <a:r>
              <a:rPr lang="en-IN" b="0" dirty="0">
                <a:solidFill>
                  <a:srgbClr val="B5CEA8"/>
                </a:solidFill>
                <a:effectLst/>
                <a:latin typeface="Consolas" panose="020B0609020204030204" pitchFamily="49" charset="0"/>
              </a:rPr>
              <a:t>800</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 Relationships Between Numerical Features"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template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"plotly_dark"</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Enhance layout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update_layout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title</a:t>
            </a:r>
            <a:r>
              <a:rPr lang="en-IN" b="0" dirty="0">
                <a:solidFill>
                  <a:srgbClr val="D4D4D4"/>
                </a:solidFill>
                <a:effectLst/>
                <a:latin typeface="Consolas" panose="020B0609020204030204" pitchFamily="49" charset="0"/>
              </a:rPr>
              <a:t>=</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"text"</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 Relationships Between Numerical Features"</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"x"</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0.5</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"xanchor"</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"center"</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"font"</a:t>
            </a: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"size"</a:t>
            </a:r>
            <a:r>
              <a:rPr lang="en-IN" b="0" dirty="0">
                <a:solidFill>
                  <a:srgbClr val="CCCCCC"/>
                </a:solidFill>
                <a:effectLst/>
                <a:latin typeface="Consolas" panose="020B0609020204030204" pitchFamily="49" charset="0"/>
              </a:rPr>
              <a:t>: </a:t>
            </a:r>
            <a:r>
              <a:rPr lang="en-IN" b="0" dirty="0">
                <a:solidFill>
                  <a:srgbClr val="B5CEA8"/>
                </a:solidFill>
                <a:effectLst/>
                <a:latin typeface="Consolas" panose="020B0609020204030204" pitchFamily="49" charset="0"/>
              </a:rPr>
              <a:t>26</a:t>
            </a:r>
            <a:r>
              <a:rPr lang="en-IN" b="0" dirty="0">
                <a:solidFill>
                  <a:srgbClr val="CCCCCC"/>
                </a:solidFill>
                <a:effectLst/>
                <a:latin typeface="Consolas" panose="020B0609020204030204" pitchFamily="49" charset="0"/>
              </a:rPr>
              <a:t>,</a:t>
            </a:r>
          </a:p>
          <a:p>
            <a:pPr>
              <a:lnSpc>
                <a:spcPts val="1425"/>
              </a:lnSpc>
              <a:buNone/>
            </a:pP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"family"</a:t>
            </a:r>
            <a:r>
              <a:rPr lang="en-IN" b="0" dirty="0">
                <a:solidFill>
                  <a:srgbClr val="CCCCCC"/>
                </a:solidFill>
                <a:effectLst/>
                <a:latin typeface="Consolas" panose="020B0609020204030204" pitchFamily="49" charset="0"/>
              </a:rPr>
              <a:t>: </a:t>
            </a:r>
            <a:r>
              <a:rPr lang="en-IN" b="0" dirty="0">
                <a:solidFill>
                  <a:srgbClr val="CE9178"/>
                </a:solidFill>
                <a:effectLst/>
                <a:latin typeface="Consolas" panose="020B0609020204030204" pitchFamily="49" charset="0"/>
              </a:rPr>
              <a:t>"Tahoma"</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    },</a:t>
            </a:r>
          </a:p>
          <a:p>
            <a:pPr>
              <a:lnSpc>
                <a:spcPts val="1425"/>
              </a:lnSpc>
              <a:buNone/>
            </a:pPr>
            <a:r>
              <a:rPr lang="en-IN" b="0" dirty="0">
                <a:solidFill>
                  <a:srgbClr val="CCCCCC"/>
                </a:solidFill>
                <a:effectLst/>
                <a:latin typeface="Consolas" panose="020B0609020204030204" pitchFamily="49" charset="0"/>
              </a:rPr>
              <a:t>    </a:t>
            </a:r>
            <a:r>
              <a:rPr lang="en-IN" b="0" dirty="0">
                <a:solidFill>
                  <a:srgbClr val="9CDCFE"/>
                </a:solidFill>
                <a:effectLst/>
                <a:latin typeface="Consolas" panose="020B0609020204030204" pitchFamily="49" charset="0"/>
              </a:rPr>
              <a:t>dragmode</a:t>
            </a:r>
            <a:r>
              <a:rPr lang="en-IN" b="0" dirty="0">
                <a:solidFill>
                  <a:srgbClr val="D4D4D4"/>
                </a:solidFill>
                <a:effectLst/>
                <a:latin typeface="Consolas" panose="020B0609020204030204" pitchFamily="49" charset="0"/>
              </a:rPr>
              <a:t>=</a:t>
            </a:r>
            <a:r>
              <a:rPr lang="en-IN" b="0" dirty="0">
                <a:solidFill>
                  <a:srgbClr val="CE9178"/>
                </a:solidFill>
                <a:effectLst/>
                <a:latin typeface="Consolas" panose="020B0609020204030204" pitchFamily="49" charset="0"/>
              </a:rPr>
              <a:t>'select'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update_traces</a:t>
            </a:r>
            <a:r>
              <a:rPr lang="en-IN" b="0" dirty="0">
                <a:solidFill>
                  <a:srgbClr val="CCCCCC"/>
                </a:solidFill>
                <a:effectLst/>
                <a:latin typeface="Consolas" panose="020B0609020204030204" pitchFamily="49" charset="0"/>
              </a:rPr>
              <a:t>(</a:t>
            </a:r>
            <a:r>
              <a:rPr lang="en-IN" b="0" dirty="0">
                <a:solidFill>
                  <a:srgbClr val="9CDCFE"/>
                </a:solidFill>
                <a:effectLst/>
                <a:latin typeface="Consolas" panose="020B0609020204030204" pitchFamily="49" charset="0"/>
              </a:rPr>
              <a:t>diagonal_visible</a:t>
            </a:r>
            <a:r>
              <a:rPr lang="en-IN" b="0" dirty="0">
                <a:solidFill>
                  <a:srgbClr val="D4D4D4"/>
                </a:solidFill>
                <a:effectLst/>
                <a:latin typeface="Consolas" panose="020B0609020204030204" pitchFamily="49" charset="0"/>
              </a:rPr>
              <a:t>=</a:t>
            </a:r>
            <a:r>
              <a:rPr lang="en-IN" b="0" dirty="0">
                <a:solidFill>
                  <a:srgbClr val="569CD6"/>
                </a:solidFill>
                <a:effectLst/>
                <a:latin typeface="Consolas" panose="020B0609020204030204" pitchFamily="49" charset="0"/>
              </a:rPr>
              <a:t>True</a:t>
            </a:r>
            <a:r>
              <a:rPr lang="en-IN" b="0" dirty="0">
                <a:solidFill>
                  <a:srgbClr val="CCCCCC"/>
                </a:solidFill>
                <a:effectLst/>
                <a:latin typeface="Consolas" panose="020B0609020204030204" pitchFamily="49" charset="0"/>
              </a:rPr>
              <a:t>)</a:t>
            </a:r>
          </a:p>
          <a:p>
            <a:pPr>
              <a:lnSpc>
                <a:spcPts val="1425"/>
              </a:lnSpc>
              <a:buNone/>
            </a:pPr>
            <a:br>
              <a:rPr lang="en-IN" b="0" dirty="0">
                <a:solidFill>
                  <a:srgbClr val="CCCCCC"/>
                </a:solidFill>
                <a:effectLst/>
                <a:latin typeface="Consolas" panose="020B0609020204030204" pitchFamily="49" charset="0"/>
              </a:rPr>
            </a:br>
            <a:r>
              <a:rPr lang="en-IN" b="0" dirty="0">
                <a:solidFill>
                  <a:srgbClr val="6A9955"/>
                </a:solidFill>
                <a:effectLst/>
                <a:latin typeface="Consolas" panose="020B0609020204030204" pitchFamily="49" charset="0"/>
              </a:rPr>
              <a:t># Show the plot</a:t>
            </a:r>
            <a:endParaRPr lang="en-IN" b="0" dirty="0">
              <a:solidFill>
                <a:srgbClr val="CCCCCC"/>
              </a:solidFill>
              <a:effectLst/>
              <a:latin typeface="Consolas" panose="020B0609020204030204" pitchFamily="49" charset="0"/>
            </a:endParaRPr>
          </a:p>
          <a:p>
            <a:pPr>
              <a:lnSpc>
                <a:spcPts val="1425"/>
              </a:lnSpc>
              <a:buNone/>
            </a:pPr>
            <a:r>
              <a:rPr lang="en-IN" b="0" dirty="0">
                <a:solidFill>
                  <a:srgbClr val="9CDCFE"/>
                </a:solidFill>
                <a:effectLst/>
                <a:latin typeface="Consolas" panose="020B0609020204030204" pitchFamily="49" charset="0"/>
              </a:rPr>
              <a:t>fig</a:t>
            </a:r>
            <a:r>
              <a:rPr lang="en-IN" b="0" dirty="0">
                <a:solidFill>
                  <a:srgbClr val="CCCCCC"/>
                </a:solidFill>
                <a:effectLst/>
                <a:latin typeface="Consolas" panose="020B0609020204030204" pitchFamily="49" charset="0"/>
              </a:rPr>
              <a:t>.</a:t>
            </a:r>
            <a:r>
              <a:rPr lang="en-IN" b="0" dirty="0">
                <a:solidFill>
                  <a:srgbClr val="DCDCAA"/>
                </a:solidFill>
                <a:effectLst/>
                <a:latin typeface="Consolas" panose="020B0609020204030204" pitchFamily="49" charset="0"/>
              </a:rPr>
              <a:t>show</a:t>
            </a:r>
            <a:r>
              <a:rPr lang="en-IN" b="0" dirty="0">
                <a:solidFill>
                  <a:srgbClr val="CCCCCC"/>
                </a:solidFill>
                <a:effectLst/>
                <a:latin typeface="Consolas" panose="020B0609020204030204" pitchFamily="49" charset="0"/>
              </a:rPr>
              <a:t>()</a:t>
            </a:r>
          </a:p>
          <a:p>
            <a:pPr marL="306000" marR="0" lvl="0" indent="-306000" algn="l" defTabSz="457200" rtl="0" eaLnBrk="1" fontAlgn="auto" latinLnBrk="0" hangingPunct="1">
              <a:lnSpc>
                <a:spcPct val="110000"/>
              </a:lnSpc>
              <a:spcBef>
                <a:spcPct val="20000"/>
              </a:spcBef>
              <a:spcAft>
                <a:spcPts val="600"/>
              </a:spcAft>
              <a:buClr>
                <a:srgbClr val="1CADE4"/>
              </a:buClr>
              <a:buSzPct val="92000"/>
              <a:buFont typeface="Wingdings 2" panose="05020102010507070707" pitchFamily="18" charset="2"/>
              <a:buChar char=""/>
              <a:tabLst/>
              <a:defRPr/>
            </a:pPr>
            <a:endParaRPr kumimoji="0" lang="en-US" sz="1800" b="1" i="0" u="none" strike="noStrike" kern="1200" cap="none" spc="0" normalizeH="0" baseline="0" noProof="0" dirty="0">
              <a:ln>
                <a:noFill/>
              </a:ln>
              <a:solidFill>
                <a:prstClr val="black">
                  <a:lumMod val="75000"/>
                  <a:lumOff val="25000"/>
                </a:prstClr>
              </a:solidFill>
              <a:effectLst/>
              <a:uLnTx/>
              <a:uFillTx/>
              <a:latin typeface="Franklin Gothic Book"/>
              <a:ea typeface="+mn-ea"/>
              <a:cs typeface="+mn-cs"/>
            </a:endParaRPr>
          </a:p>
        </p:txBody>
      </p:sp>
    </p:spTree>
    <p:extLst>
      <p:ext uri="{BB962C8B-B14F-4D97-AF65-F5344CB8AC3E}">
        <p14:creationId xmlns:p14="http://schemas.microsoft.com/office/powerpoint/2010/main" val="670846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9ED8C-1A27-97A2-49E9-A74A581E9BC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1FC7FAD-C20F-E3BA-7F01-18D7F89351AC}"/>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E56017E2-2C9C-2485-390C-B9FDA9AC596C}"/>
              </a:ext>
            </a:extLst>
          </p:cNvPr>
          <p:cNvSpPr>
            <a:spLocks noGrp="1"/>
          </p:cNvSpPr>
          <p:nvPr>
            <p:ph idx="1"/>
          </p:nvPr>
        </p:nvSpPr>
        <p:spPr/>
        <p:txBody>
          <a:bodyPr>
            <a:normAutofit/>
          </a:bodyPr>
          <a:lstStyle/>
          <a:p>
            <a:pPr marL="305435" indent="-305435"/>
            <a:endParaRPr lang="en-US" sz="2800" b="1" dirty="0"/>
          </a:p>
        </p:txBody>
      </p:sp>
      <p:pic>
        <p:nvPicPr>
          <p:cNvPr id="6" name="Picture 5">
            <a:extLst>
              <a:ext uri="{FF2B5EF4-FFF2-40B4-BE49-F238E27FC236}">
                <a16:creationId xmlns:a16="http://schemas.microsoft.com/office/drawing/2014/main" id="{9535052C-C60C-3DA6-20F8-4688B939C63D}"/>
              </a:ext>
            </a:extLst>
          </p:cNvPr>
          <p:cNvPicPr>
            <a:picLocks noChangeAspect="1"/>
          </p:cNvPicPr>
          <p:nvPr/>
        </p:nvPicPr>
        <p:blipFill>
          <a:blip r:embed="rId2"/>
          <a:stretch>
            <a:fillRect/>
          </a:stretch>
        </p:blipFill>
        <p:spPr>
          <a:xfrm>
            <a:off x="2661133" y="1302026"/>
            <a:ext cx="6869732" cy="2466159"/>
          </a:xfrm>
          <a:prstGeom prst="rect">
            <a:avLst/>
          </a:prstGeom>
        </p:spPr>
      </p:pic>
      <p:pic>
        <p:nvPicPr>
          <p:cNvPr id="8" name="Picture 7">
            <a:extLst>
              <a:ext uri="{FF2B5EF4-FFF2-40B4-BE49-F238E27FC236}">
                <a16:creationId xmlns:a16="http://schemas.microsoft.com/office/drawing/2014/main" id="{CFF08165-BE69-010A-0C23-1B951D54E6A7}"/>
              </a:ext>
            </a:extLst>
          </p:cNvPr>
          <p:cNvPicPr>
            <a:picLocks noChangeAspect="1"/>
          </p:cNvPicPr>
          <p:nvPr/>
        </p:nvPicPr>
        <p:blipFill>
          <a:blip r:embed="rId3"/>
          <a:stretch>
            <a:fillRect/>
          </a:stretch>
        </p:blipFill>
        <p:spPr>
          <a:xfrm>
            <a:off x="125166" y="0"/>
            <a:ext cx="11941668" cy="6858000"/>
          </a:xfrm>
          <a:prstGeom prst="rect">
            <a:avLst/>
          </a:prstGeom>
        </p:spPr>
      </p:pic>
    </p:spTree>
    <p:extLst>
      <p:ext uri="{BB962C8B-B14F-4D97-AF65-F5344CB8AC3E}">
        <p14:creationId xmlns:p14="http://schemas.microsoft.com/office/powerpoint/2010/main" val="2954067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25F6F-F9B0-3A8D-278C-2EDADD0B3CB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6ED2F3-68FD-1537-EC15-7706F50649A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7D70A371-1B7F-0787-4A5C-5E16F680C4DE}"/>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pic>
        <p:nvPicPr>
          <p:cNvPr id="22" name="Picture 21">
            <a:extLst>
              <a:ext uri="{FF2B5EF4-FFF2-40B4-BE49-F238E27FC236}">
                <a16:creationId xmlns:a16="http://schemas.microsoft.com/office/drawing/2014/main" id="{48FE5233-79F1-5E4C-4BD6-2C02E3AA11F5}"/>
              </a:ext>
            </a:extLst>
          </p:cNvPr>
          <p:cNvPicPr>
            <a:picLocks noChangeAspect="1"/>
          </p:cNvPicPr>
          <p:nvPr/>
        </p:nvPicPr>
        <p:blipFill>
          <a:blip r:embed="rId2"/>
          <a:stretch>
            <a:fillRect/>
          </a:stretch>
        </p:blipFill>
        <p:spPr>
          <a:xfrm>
            <a:off x="0" y="1232452"/>
            <a:ext cx="12192000" cy="5625548"/>
          </a:xfrm>
          <a:prstGeom prst="rect">
            <a:avLst/>
          </a:prstGeom>
        </p:spPr>
      </p:pic>
    </p:spTree>
    <p:extLst>
      <p:ext uri="{BB962C8B-B14F-4D97-AF65-F5344CB8AC3E}">
        <p14:creationId xmlns:p14="http://schemas.microsoft.com/office/powerpoint/2010/main" val="36474430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3BE97-CC4C-5D9A-9E83-03B4195CDCF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4645C5-F2A6-97B1-A524-2630D4C6AAE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23F767C3-238A-D27B-C862-C5F2563106B7}"/>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pic>
        <p:nvPicPr>
          <p:cNvPr id="17" name="Picture 16">
            <a:extLst>
              <a:ext uri="{FF2B5EF4-FFF2-40B4-BE49-F238E27FC236}">
                <a16:creationId xmlns:a16="http://schemas.microsoft.com/office/drawing/2014/main" id="{B8930422-03FA-9DB0-6BFA-D548B924002F}"/>
              </a:ext>
            </a:extLst>
          </p:cNvPr>
          <p:cNvPicPr>
            <a:picLocks noChangeAspect="1"/>
          </p:cNvPicPr>
          <p:nvPr/>
        </p:nvPicPr>
        <p:blipFill>
          <a:blip r:embed="rId2"/>
          <a:stretch>
            <a:fillRect/>
          </a:stretch>
        </p:blipFill>
        <p:spPr>
          <a:xfrm>
            <a:off x="0" y="1393723"/>
            <a:ext cx="12064180" cy="4876800"/>
          </a:xfrm>
          <a:prstGeom prst="rect">
            <a:avLst/>
          </a:prstGeom>
        </p:spPr>
      </p:pic>
    </p:spTree>
    <p:extLst>
      <p:ext uri="{BB962C8B-B14F-4D97-AF65-F5344CB8AC3E}">
        <p14:creationId xmlns:p14="http://schemas.microsoft.com/office/powerpoint/2010/main" val="3490595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8D14B-42E8-C831-BA4D-83AA60AE32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51C5B25-8D7E-DBEA-55B0-74B3A2FFDCEB}"/>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906F898F-3327-D079-C273-3691635052CD}"/>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pic>
        <p:nvPicPr>
          <p:cNvPr id="11" name="Picture 10">
            <a:extLst>
              <a:ext uri="{FF2B5EF4-FFF2-40B4-BE49-F238E27FC236}">
                <a16:creationId xmlns:a16="http://schemas.microsoft.com/office/drawing/2014/main" id="{ABC31C8D-1F39-98BD-C140-F3B58555EA6D}"/>
              </a:ext>
            </a:extLst>
          </p:cNvPr>
          <p:cNvPicPr>
            <a:picLocks noChangeAspect="1"/>
          </p:cNvPicPr>
          <p:nvPr/>
        </p:nvPicPr>
        <p:blipFill>
          <a:blip r:embed="rId2"/>
          <a:stretch>
            <a:fillRect/>
          </a:stretch>
        </p:blipFill>
        <p:spPr>
          <a:xfrm>
            <a:off x="0" y="1097280"/>
            <a:ext cx="12192000" cy="5760720"/>
          </a:xfrm>
          <a:prstGeom prst="rect">
            <a:avLst/>
          </a:prstGeom>
        </p:spPr>
      </p:pic>
    </p:spTree>
    <p:extLst>
      <p:ext uri="{BB962C8B-B14F-4D97-AF65-F5344CB8AC3E}">
        <p14:creationId xmlns:p14="http://schemas.microsoft.com/office/powerpoint/2010/main" val="8786758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14A26-03F5-5285-5E66-943B7BC0A08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C069BFC-FC89-2B4C-A7DB-64D7B646461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98464F6B-600F-D1C8-C44F-84AB34E5AFD9}"/>
              </a:ext>
            </a:extLst>
          </p:cNvPr>
          <p:cNvPicPr>
            <a:picLocks noGrp="1" noChangeAspect="1"/>
          </p:cNvPicPr>
          <p:nvPr>
            <p:ph idx="1"/>
          </p:nvPr>
        </p:nvPicPr>
        <p:blipFill>
          <a:blip r:embed="rId2"/>
          <a:stretch>
            <a:fillRect/>
          </a:stretch>
        </p:blipFill>
        <p:spPr>
          <a:xfrm>
            <a:off x="581025" y="1867372"/>
            <a:ext cx="11029950" cy="3542355"/>
          </a:xfrm>
        </p:spPr>
      </p:pic>
    </p:spTree>
    <p:extLst>
      <p:ext uri="{BB962C8B-B14F-4D97-AF65-F5344CB8AC3E}">
        <p14:creationId xmlns:p14="http://schemas.microsoft.com/office/powerpoint/2010/main" val="12724272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4E03E-25DA-0ED4-91B8-DB60E88D087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CDD39E8-39A7-35B7-8F4B-AD9D29115646}"/>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85CA5382-0BB5-6545-2CFD-F784F49CDFE5}"/>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7" name="TextBox 6">
            <a:extLst>
              <a:ext uri="{FF2B5EF4-FFF2-40B4-BE49-F238E27FC236}">
                <a16:creationId xmlns:a16="http://schemas.microsoft.com/office/drawing/2014/main" id="{76C47B34-F738-F9B4-1D26-27650EFEB654}"/>
              </a:ext>
            </a:extLst>
          </p:cNvPr>
          <p:cNvSpPr txBox="1"/>
          <p:nvPr/>
        </p:nvSpPr>
        <p:spPr>
          <a:xfrm>
            <a:off x="196645" y="1126262"/>
            <a:ext cx="8819535" cy="7236853"/>
          </a:xfrm>
          <a:prstGeom prst="rect">
            <a:avLst/>
          </a:prstGeom>
          <a:noFill/>
        </p:spPr>
        <p:txBody>
          <a:bodyPr wrap="square">
            <a:spAutoFit/>
          </a:bodyPr>
          <a:lstStyle/>
          <a:p>
            <a:pPr>
              <a:lnSpc>
                <a:spcPts val="1425"/>
              </a:lnSpc>
              <a:buNone/>
            </a:pPr>
            <a:r>
              <a:rPr lang="en-US" sz="1600" b="1" dirty="0">
                <a:solidFill>
                  <a:srgbClr val="404040"/>
                </a:solidFill>
                <a:latin typeface="Franklin Gothic Book" panose="020B0503020102020204" pitchFamily="34" charset="0"/>
              </a:rPr>
              <a:t>20</a:t>
            </a:r>
            <a:r>
              <a:rPr lang="en-US" sz="1600" b="1" i="0" kern="1200" spc="0" baseline="0" dirty="0">
                <a:ln>
                  <a:noFill/>
                </a:ln>
                <a:solidFill>
                  <a:srgbClr val="404040"/>
                </a:solidFill>
                <a:effectLst/>
                <a:latin typeface="Franklin Gothic Book" panose="020B0503020102020204" pitchFamily="34" charset="0"/>
                <a:ea typeface="+mn-ea"/>
                <a:cs typeface="+mn-cs"/>
              </a:rPr>
              <a:t>.</a:t>
            </a:r>
            <a:r>
              <a:rPr lang="en-IN" sz="1600" b="1" dirty="0"/>
              <a:t> Implement RandomForest Regression</a:t>
            </a:r>
            <a:r>
              <a:rPr lang="en-IN" sz="1600" b="1" i="0" kern="1200" spc="0" baseline="0" dirty="0">
                <a:ln>
                  <a:noFill/>
                </a:ln>
                <a:solidFill>
                  <a:srgbClr val="000000"/>
                </a:solidFill>
                <a:effectLst/>
                <a:latin typeface="Franklin Gothic Book" panose="020B0503020102020204" pitchFamily="34" charset="0"/>
                <a:ea typeface="+mn-ea"/>
                <a:cs typeface="+mn-cs"/>
              </a:rPr>
              <a:t>:</a:t>
            </a:r>
            <a:endParaRPr lang="en-IN" sz="1600" b="1" dirty="0">
              <a:solidFill>
                <a:srgbClr val="000000"/>
              </a:solidFill>
              <a:latin typeface="Franklin Gothic Book" panose="020B0503020102020204" pitchFamily="34" charset="0"/>
            </a:endParaRPr>
          </a:p>
          <a:p>
            <a:pPr>
              <a:lnSpc>
                <a:spcPts val="1425"/>
              </a:lnSpc>
              <a:buNone/>
            </a:pPr>
            <a:r>
              <a:rPr lang="en-IN" sz="1600" b="0" dirty="0">
                <a:solidFill>
                  <a:srgbClr val="9CDCFE"/>
                </a:solidFill>
                <a:effectLst/>
                <a:latin typeface="Consolas" panose="020B0609020204030204" pitchFamily="49" charset="0"/>
              </a:rPr>
              <a:t>rf</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4EC9B0"/>
                </a:solidFill>
                <a:effectLst/>
                <a:latin typeface="Consolas" panose="020B0609020204030204" pitchFamily="49" charset="0"/>
              </a:rPr>
              <a:t>RandomForestRegressor</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n_estimators</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500</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random_state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11</a:t>
            </a:r>
            <a:r>
              <a:rPr lang="en-IN" sz="1600" b="0" dirty="0">
                <a:solidFill>
                  <a:srgbClr val="CCCCCC"/>
                </a:solidFill>
                <a:effectLst/>
                <a:latin typeface="Consolas" panose="020B0609020204030204" pitchFamily="49" charset="0"/>
              </a:rPr>
              <a:t>)</a:t>
            </a:r>
            <a:br>
              <a:rPr lang="en-IN" sz="1600" b="0" dirty="0">
                <a:solidFill>
                  <a:srgbClr val="CCCCCC"/>
                </a:solidFill>
                <a:effectLst/>
                <a:latin typeface="Consolas" panose="020B0609020204030204" pitchFamily="49" charset="0"/>
              </a:rPr>
            </a:br>
            <a:r>
              <a:rPr lang="en-IN" sz="1600" b="0" dirty="0">
                <a:solidFill>
                  <a:srgbClr val="9CDCFE"/>
                </a:solidFill>
                <a:effectLst/>
                <a:latin typeface="Consolas" panose="020B0609020204030204" pitchFamily="49" charset="0"/>
              </a:rPr>
              <a:t>rf</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fit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X_train</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y_train</a:t>
            </a:r>
            <a:r>
              <a:rPr lang="en-IN" sz="1600" b="0" dirty="0">
                <a:solidFill>
                  <a:srgbClr val="CCCCCC"/>
                </a:solidFill>
                <a:effectLst/>
                <a:latin typeface="Consolas" panose="020B0609020204030204" pitchFamily="49" charset="0"/>
              </a:rPr>
              <a:t>)</a:t>
            </a:r>
          </a:p>
          <a:p>
            <a:pPr>
              <a:lnSpc>
                <a:spcPts val="1425"/>
              </a:lnSpc>
              <a:buNone/>
            </a:pPr>
            <a:r>
              <a:rPr lang="en-US" sz="1600" b="0" dirty="0">
                <a:solidFill>
                  <a:srgbClr val="9CDCFE"/>
                </a:solidFill>
                <a:effectLst/>
                <a:latin typeface="Consolas" panose="020B0609020204030204" pitchFamily="49" charset="0"/>
              </a:rPr>
              <a:t>predicted_salary</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np</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round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rf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predict</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X_test</a:t>
            </a:r>
            <a:r>
              <a:rPr lang="en-US" sz="1600" b="0" dirty="0">
                <a:solidFill>
                  <a:srgbClr val="CCCCCC"/>
                </a:solidFill>
                <a:effectLst/>
                <a:latin typeface="Consolas" panose="020B0609020204030204" pitchFamily="49" charset="0"/>
              </a:rPr>
              <a:t>))</a:t>
            </a:r>
          </a:p>
          <a:p>
            <a:pPr>
              <a:lnSpc>
                <a:spcPts val="1425"/>
              </a:lnSpc>
              <a:buNone/>
            </a:pPr>
            <a:r>
              <a:rPr lang="en-US" sz="1600" b="0" dirty="0">
                <a:solidFill>
                  <a:srgbClr val="9CDCFE"/>
                </a:solidFill>
                <a:effectLst/>
                <a:latin typeface="Consolas" panose="020B0609020204030204" pitchFamily="49" charset="0"/>
              </a:rPr>
              <a:t>d</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p>
          <a:p>
            <a:pPr>
              <a:lnSpc>
                <a:spcPts val="1425"/>
              </a:lnSpc>
              <a:buNone/>
            </a:pP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"Actual_Salary"</a:t>
            </a:r>
            <a:r>
              <a:rPr lang="en-US" sz="1600" b="0" dirty="0">
                <a:solidFill>
                  <a:srgbClr val="CCCCCC"/>
                </a:solidFill>
                <a:effectLst/>
                <a:latin typeface="Consolas" panose="020B0609020204030204" pitchFamily="49" charset="0"/>
              </a:rPr>
              <a:t> : </a:t>
            </a:r>
            <a:r>
              <a:rPr lang="en-US" sz="1600" b="0" dirty="0">
                <a:solidFill>
                  <a:srgbClr val="9CDCFE"/>
                </a:solidFill>
                <a:effectLst/>
                <a:latin typeface="Consolas" panose="020B0609020204030204" pitchFamily="49" charset="0"/>
              </a:rPr>
              <a:t>y_test</a:t>
            </a:r>
            <a:r>
              <a:rPr lang="en-US" sz="1600" b="0" dirty="0">
                <a:solidFill>
                  <a:srgbClr val="CCCCCC"/>
                </a:solidFill>
                <a:effectLst/>
                <a:latin typeface="Consolas" panose="020B0609020204030204" pitchFamily="49" charset="0"/>
              </a:rPr>
              <a:t>,</a:t>
            </a:r>
          </a:p>
          <a:p>
            <a:pPr>
              <a:lnSpc>
                <a:spcPts val="1425"/>
              </a:lnSpc>
              <a:buNone/>
            </a:pP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"Predicted_Salary"</a:t>
            </a:r>
            <a:r>
              <a:rPr lang="en-US" sz="1600" b="0" dirty="0">
                <a:solidFill>
                  <a:srgbClr val="CCCCCC"/>
                </a:solidFill>
                <a:effectLst/>
                <a:latin typeface="Consolas" panose="020B0609020204030204" pitchFamily="49" charset="0"/>
              </a:rPr>
              <a:t> : </a:t>
            </a:r>
            <a:r>
              <a:rPr lang="en-US" sz="1600" b="0" dirty="0">
                <a:solidFill>
                  <a:srgbClr val="9CDCFE"/>
                </a:solidFill>
                <a:effectLst/>
                <a:latin typeface="Consolas" panose="020B0609020204030204" pitchFamily="49" charset="0"/>
              </a:rPr>
              <a:t>predicted_salary</a:t>
            </a:r>
            <a:r>
              <a:rPr lang="en-US" sz="1600" b="0" dirty="0">
                <a:solidFill>
                  <a:srgbClr val="CCCCCC"/>
                </a:solidFill>
                <a:effectLst/>
                <a:latin typeface="Consolas" panose="020B0609020204030204" pitchFamily="49" charset="0"/>
              </a:rPr>
              <a:t>,</a:t>
            </a:r>
          </a:p>
          <a:p>
            <a:pPr>
              <a:lnSpc>
                <a:spcPts val="1425"/>
              </a:lnSpc>
              <a:buNone/>
            </a:pPr>
            <a:r>
              <a:rPr lang="en-US" sz="1600" b="0" dirty="0">
                <a:solidFill>
                  <a:srgbClr val="CCCCCC"/>
                </a:solidFill>
                <a:effectLst/>
                <a:latin typeface="Consolas" panose="020B0609020204030204" pitchFamily="49" charset="0"/>
              </a:rPr>
              <a:t>    </a:t>
            </a:r>
            <a:r>
              <a:rPr lang="en-US" sz="1600" b="0" dirty="0">
                <a:solidFill>
                  <a:srgbClr val="CE9178"/>
                </a:solidFill>
                <a:effectLst/>
                <a:latin typeface="Consolas" panose="020B0609020204030204" pitchFamily="49" charset="0"/>
              </a:rPr>
              <a:t>"error"</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predicted_salary</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y_test</a:t>
            </a:r>
            <a:r>
              <a:rPr lang="en-US" sz="1600" b="0" dirty="0">
                <a:solidFill>
                  <a:srgbClr val="CCCCCC"/>
                </a:solidFill>
                <a:effectLst/>
                <a:latin typeface="Consolas" panose="020B0609020204030204" pitchFamily="49" charset="0"/>
              </a:rPr>
              <a:t>}</a:t>
            </a:r>
          </a:p>
          <a:p>
            <a:pPr>
              <a:lnSpc>
                <a:spcPts val="1425"/>
              </a:lnSpc>
              <a:buNone/>
            </a:pPr>
            <a:r>
              <a:rPr lang="en-US" sz="1600" b="0" dirty="0">
                <a:solidFill>
                  <a:srgbClr val="9CDCFE"/>
                </a:solidFill>
                <a:effectLst/>
                <a:latin typeface="Consolas" panose="020B0609020204030204" pitchFamily="49" charset="0"/>
              </a:rPr>
              <a:t>predected_df</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4EC9B0"/>
                </a:solidFill>
                <a:effectLst/>
                <a:latin typeface="Consolas" panose="020B0609020204030204" pitchFamily="49" charset="0"/>
              </a:rPr>
              <a:t>pd</a:t>
            </a:r>
            <a:r>
              <a:rPr lang="en-US" sz="1600" b="0" dirty="0">
                <a:solidFill>
                  <a:srgbClr val="CCCCCC"/>
                </a:solidFill>
                <a:effectLst/>
                <a:latin typeface="Consolas" panose="020B0609020204030204" pitchFamily="49" charset="0"/>
              </a:rPr>
              <a:t>.</a:t>
            </a:r>
            <a:r>
              <a:rPr lang="en-US" sz="1600" b="0" dirty="0">
                <a:solidFill>
                  <a:srgbClr val="4EC9B0"/>
                </a:solidFill>
                <a:effectLst/>
                <a:latin typeface="Consolas" panose="020B0609020204030204" pitchFamily="49" charset="0"/>
              </a:rPr>
              <a:t>DataFrame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d</a:t>
            </a:r>
            <a:r>
              <a:rPr lang="en-US" sz="1600" b="0" dirty="0">
                <a:solidFill>
                  <a:srgbClr val="CCCCCC"/>
                </a:solidFill>
                <a:effectLst/>
                <a:latin typeface="Consolas" panose="020B0609020204030204" pitchFamily="49" charset="0"/>
              </a:rPr>
              <a:t>)</a:t>
            </a:r>
          </a:p>
          <a:p>
            <a:pPr>
              <a:lnSpc>
                <a:spcPts val="1425"/>
              </a:lnSpc>
              <a:buNone/>
            </a:pPr>
            <a:r>
              <a:rPr lang="en-US" sz="1600" b="0" dirty="0">
                <a:solidFill>
                  <a:srgbClr val="9CDCFE"/>
                </a:solidFill>
                <a:effectLst/>
                <a:latin typeface="Consolas" panose="020B0609020204030204" pitchFamily="49" charset="0"/>
              </a:rPr>
              <a:t>predected_df</a:t>
            </a:r>
            <a:r>
              <a:rPr lang="en-US" sz="1600" b="0" dirty="0">
                <a:solidFill>
                  <a:srgbClr val="CCCCCC"/>
                </a:solidFill>
                <a:effectLst/>
                <a:latin typeface="Consolas" panose="020B0609020204030204" pitchFamily="49" charset="0"/>
              </a:rPr>
              <a:t>.</a:t>
            </a:r>
            <a:r>
              <a:rPr lang="en-US" sz="1600" b="0" dirty="0">
                <a:solidFill>
                  <a:srgbClr val="DCDCAA"/>
                </a:solidFill>
                <a:effectLst/>
                <a:latin typeface="Consolas" panose="020B0609020204030204" pitchFamily="49" charset="0"/>
              </a:rPr>
              <a:t>head</a:t>
            </a:r>
            <a:r>
              <a:rPr lang="en-US" sz="1600" b="0" dirty="0">
                <a:solidFill>
                  <a:srgbClr val="CCCCCC"/>
                </a:solidFill>
                <a:effectLst/>
                <a:latin typeface="Consolas" panose="020B0609020204030204" pitchFamily="49" charset="0"/>
              </a:rPr>
              <a:t>()</a:t>
            </a:r>
          </a:p>
          <a:p>
            <a:pPr marL="301752" indent="-301752">
              <a:lnSpc>
                <a:spcPct val="110000"/>
              </a:lnSpc>
              <a:spcBef>
                <a:spcPts val="432"/>
              </a:spcBef>
              <a:spcAft>
                <a:spcPts val="600"/>
              </a:spcAft>
              <a:buClr>
                <a:srgbClr val="1CADE4"/>
              </a:buClr>
              <a:buSzPct val="92000"/>
              <a:buFont typeface="Wingdings 2" panose="05020102010507070707" pitchFamily="18" charset="2"/>
              <a:buChar char="¡"/>
            </a:pPr>
            <a:r>
              <a:rPr lang="en-US" sz="1600" b="1" dirty="0"/>
              <a:t>21. </a:t>
            </a:r>
            <a:r>
              <a:rPr lang="en-IN" sz="1600" b="1" dirty="0"/>
              <a:t>Checking the Model Score:</a:t>
            </a:r>
          </a:p>
          <a:p>
            <a:pPr>
              <a:lnSpc>
                <a:spcPts val="1425"/>
              </a:lnSpc>
              <a:buNone/>
            </a:pPr>
            <a:r>
              <a:rPr lang="en-US" sz="1600" b="0" dirty="0">
                <a:solidFill>
                  <a:srgbClr val="9CDCFE"/>
                </a:solidFill>
                <a:effectLst/>
                <a:latin typeface="Consolas" panose="020B0609020204030204" pitchFamily="49" charset="0"/>
              </a:rPr>
              <a:t>score</a:t>
            </a:r>
            <a:r>
              <a:rPr lang="en-US" sz="1600" b="0" dirty="0">
                <a:solidFill>
                  <a:srgbClr val="CCCCCC"/>
                </a:solidFill>
                <a:effectLst/>
                <a:latin typeface="Consolas" panose="020B0609020204030204" pitchFamily="49" charset="0"/>
              </a:rPr>
              <a:t> </a:t>
            </a:r>
            <a:r>
              <a:rPr lang="en-US" sz="1600" b="0" dirty="0">
                <a:solidFill>
                  <a:srgbClr val="D4D4D4"/>
                </a:solidFill>
                <a:effectLst/>
                <a:latin typeface="Consolas" panose="020B0609020204030204" pitchFamily="49" charset="0"/>
              </a:rPr>
              <a:t>=</a:t>
            </a:r>
            <a:r>
              <a:rPr lang="en-US" sz="1600" b="0" dirty="0">
                <a:solidFill>
                  <a:srgbClr val="CCCCCC"/>
                </a:solidFill>
                <a:effectLst/>
                <a:latin typeface="Consolas" panose="020B0609020204030204" pitchFamily="49" charset="0"/>
              </a:rPr>
              <a:t> </a:t>
            </a:r>
            <a:r>
              <a:rPr lang="en-US" sz="1600" b="0" dirty="0">
                <a:solidFill>
                  <a:srgbClr val="DCDCAA"/>
                </a:solidFill>
                <a:effectLst/>
                <a:latin typeface="Consolas" panose="020B0609020204030204" pitchFamily="49" charset="0"/>
              </a:rPr>
              <a:t>r2_score</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y_test</a:t>
            </a:r>
            <a:r>
              <a:rPr lang="en-US" sz="1600" b="0" dirty="0">
                <a:solidFill>
                  <a:srgbClr val="CCCCCC"/>
                </a:solidFill>
                <a:effectLst/>
                <a:latin typeface="Consolas" panose="020B0609020204030204" pitchFamily="49" charset="0"/>
              </a:rPr>
              <a:t>, </a:t>
            </a:r>
            <a:r>
              <a:rPr lang="en-US" sz="1600" b="0" dirty="0">
                <a:solidFill>
                  <a:srgbClr val="9CDCFE"/>
                </a:solidFill>
                <a:effectLst/>
                <a:latin typeface="Consolas" panose="020B0609020204030204" pitchFamily="49" charset="0"/>
              </a:rPr>
              <a:t>predicted_salary</a:t>
            </a:r>
            <a:r>
              <a:rPr lang="en-US" sz="1600" b="0" dirty="0">
                <a:solidFill>
                  <a:srgbClr val="CCCCCC"/>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r>
              <a:rPr lang="en-US" sz="1600" b="0" dirty="0">
                <a:solidFill>
                  <a:srgbClr val="B5CEA8"/>
                </a:solidFill>
                <a:effectLst/>
                <a:latin typeface="Consolas" panose="020B0609020204030204" pitchFamily="49" charset="0"/>
              </a:rPr>
              <a:t>100</a:t>
            </a:r>
            <a:endParaRPr lang="en-US" sz="1600" b="0" dirty="0">
              <a:solidFill>
                <a:srgbClr val="CCCCCC"/>
              </a:solidFill>
              <a:effectLst/>
              <a:latin typeface="Consolas" panose="020B0609020204030204" pitchFamily="49" charset="0"/>
            </a:endParaRPr>
          </a:p>
          <a:p>
            <a:pPr>
              <a:lnSpc>
                <a:spcPts val="1425"/>
              </a:lnSpc>
              <a:buNone/>
            </a:pPr>
            <a:r>
              <a:rPr lang="en-US" sz="1600" b="0" dirty="0">
                <a:solidFill>
                  <a:srgbClr val="DCDCAA"/>
                </a:solidFill>
                <a:effectLst/>
                <a:latin typeface="Consolas" panose="020B0609020204030204" pitchFamily="49" charset="0"/>
              </a:rPr>
              <a:t>print</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f</a:t>
            </a:r>
            <a:r>
              <a:rPr lang="en-US" sz="1600" b="0" dirty="0">
                <a:solidFill>
                  <a:srgbClr val="CE9178"/>
                </a:solidFill>
                <a:effectLst/>
                <a:latin typeface="Consolas" panose="020B0609020204030204" pitchFamily="49" charset="0"/>
              </a:rPr>
              <a:t>"Model Score: </a:t>
            </a:r>
            <a:r>
              <a:rPr lang="en-US" sz="1600" b="0" dirty="0">
                <a:solidFill>
                  <a:srgbClr val="569CD6"/>
                </a:solidFill>
                <a:effectLst/>
                <a:latin typeface="Consolas" panose="020B0609020204030204" pitchFamily="49" charset="0"/>
              </a:rPr>
              <a:t>{</a:t>
            </a:r>
            <a:r>
              <a:rPr lang="en-US" sz="1600" b="0" dirty="0">
                <a:solidFill>
                  <a:srgbClr val="4EC9B0"/>
                </a:solidFill>
                <a:effectLst/>
                <a:latin typeface="Consolas" panose="020B0609020204030204" pitchFamily="49" charset="0"/>
              </a:rPr>
              <a:t>np</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round</a:t>
            </a:r>
            <a:r>
              <a:rPr lang="en-US" sz="1600" b="0" dirty="0">
                <a:solidFill>
                  <a:srgbClr val="CCCCCC"/>
                </a:solidFill>
                <a:effectLst/>
                <a:latin typeface="Consolas" panose="020B0609020204030204" pitchFamily="49" charset="0"/>
              </a:rPr>
              <a:t>(</a:t>
            </a:r>
            <a:r>
              <a:rPr lang="en-US" sz="1600" b="0" dirty="0">
                <a:solidFill>
                  <a:srgbClr val="9CDCFE"/>
                </a:solidFill>
                <a:effectLst/>
                <a:latin typeface="Consolas" panose="020B0609020204030204" pitchFamily="49" charset="0"/>
              </a:rPr>
              <a:t>score</a:t>
            </a:r>
            <a:r>
              <a:rPr lang="en-US" sz="1600" b="0" dirty="0">
                <a:solidFill>
                  <a:srgbClr val="CCCCCC"/>
                </a:solidFill>
                <a:effectLst/>
                <a:latin typeface="Consolas" panose="020B0609020204030204" pitchFamily="49" charset="0"/>
              </a:rPr>
              <a:t>, </a:t>
            </a:r>
            <a:r>
              <a:rPr lang="en-US" sz="1600" b="0" dirty="0">
                <a:solidFill>
                  <a:srgbClr val="B5CEA8"/>
                </a:solidFill>
                <a:effectLst/>
                <a:latin typeface="Consolas" panose="020B0609020204030204" pitchFamily="49" charset="0"/>
              </a:rPr>
              <a:t>2</a:t>
            </a:r>
            <a:r>
              <a:rPr lang="en-US" sz="1600" b="0" dirty="0">
                <a:solidFill>
                  <a:srgbClr val="CCCCCC"/>
                </a:solidFill>
                <a:effectLst/>
                <a:latin typeface="Consolas" panose="020B0609020204030204" pitchFamily="49" charset="0"/>
              </a:rPr>
              <a:t>)</a:t>
            </a:r>
            <a:r>
              <a:rPr lang="en-US" sz="1600" b="0" dirty="0">
                <a:solidFill>
                  <a:srgbClr val="569CD6"/>
                </a:solidFill>
                <a:effectLst/>
                <a:latin typeface="Consolas" panose="020B0609020204030204" pitchFamily="49" charset="0"/>
              </a:rPr>
              <a:t>}</a:t>
            </a:r>
            <a:r>
              <a:rPr lang="en-US" sz="1600" b="0" dirty="0">
                <a:solidFill>
                  <a:srgbClr val="CE9178"/>
                </a:solidFill>
                <a:effectLst/>
                <a:latin typeface="Consolas" panose="020B0609020204030204" pitchFamily="49" charset="0"/>
              </a:rPr>
              <a:t>%"</a:t>
            </a:r>
            <a:r>
              <a:rPr lang="en-US" sz="1600" b="0" dirty="0">
                <a:solidFill>
                  <a:srgbClr val="CCCCCC"/>
                </a:solidFill>
                <a:effectLst/>
                <a:latin typeface="Consolas" panose="020B0609020204030204" pitchFamily="49" charset="0"/>
              </a:rPr>
              <a:t>)</a:t>
            </a:r>
          </a:p>
          <a:p>
            <a:pPr marL="301752" indent="-301752">
              <a:lnSpc>
                <a:spcPct val="110000"/>
              </a:lnSpc>
              <a:spcBef>
                <a:spcPts val="432"/>
              </a:spcBef>
              <a:spcAft>
                <a:spcPts val="600"/>
              </a:spcAft>
              <a:buClr>
                <a:srgbClr val="1CADE4"/>
              </a:buClr>
              <a:buSzPct val="92000"/>
              <a:buFont typeface="Wingdings 2" panose="05020102010507070707" pitchFamily="18" charset="2"/>
              <a:buChar char="¡"/>
            </a:pPr>
            <a:r>
              <a:rPr lang="en-US" sz="1600" b="1" dirty="0"/>
              <a:t>21. Showing the Predict vs Actual</a:t>
            </a:r>
            <a:r>
              <a:rPr lang="en-IN" sz="1600" b="1" dirty="0"/>
              <a:t>:</a:t>
            </a:r>
          </a:p>
          <a:p>
            <a:pPr>
              <a:lnSpc>
                <a:spcPts val="1425"/>
              </a:lnSpc>
              <a:buNone/>
            </a:pP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4EC9B0"/>
                </a:solidFill>
                <a:effectLst/>
                <a:latin typeface="Consolas" panose="020B0609020204030204" pitchFamily="49" charset="0"/>
              </a:rPr>
              <a:t>px</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scatter</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predected_df</a:t>
            </a:r>
            <a:r>
              <a:rPr lang="en-IN" sz="1600" b="0" dirty="0">
                <a:solidFill>
                  <a:srgbClr val="CCCCCC"/>
                </a:solidFill>
                <a:effectLst/>
                <a:latin typeface="Consolas" panose="020B0609020204030204" pitchFamily="49" charset="0"/>
              </a:rPr>
              <a:t> , </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x</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"Actual_Salary"</a:t>
            </a:r>
            <a:r>
              <a:rPr lang="en-IN" sz="1600" b="0" dirty="0">
                <a:solidFill>
                  <a:srgbClr val="CCCCCC"/>
                </a:solidFill>
                <a:effectLst/>
                <a:latin typeface="Consolas" panose="020B0609020204030204" pitchFamily="49" charset="0"/>
              </a:rPr>
              <a:t>, </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y</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"Predicted_Salary"</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color</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"error"</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opacity</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0.8</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"Predicted Vs. Actual"</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template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"plotly_dark"</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trendline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ols</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br>
              <a:rPr lang="en-IN" sz="1600" b="0" dirty="0">
                <a:solidFill>
                  <a:srgbClr val="CCCCCC"/>
                </a:solidFill>
                <a:effectLst/>
                <a:latin typeface="Consolas" panose="020B0609020204030204" pitchFamily="49" charset="0"/>
              </a:rPr>
            </a:b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update_layout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"font"</a:t>
            </a:r>
            <a:r>
              <a:rPr lang="en-IN" sz="1600" b="0" dirty="0">
                <a:solidFill>
                  <a:srgbClr val="CCCCCC"/>
                </a:solidFill>
                <a:effectLst/>
                <a:latin typeface="Consolas" panose="020B0609020204030204" pitchFamily="49" charset="0"/>
              </a:rPr>
              <a:t> :{</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"size"</a:t>
            </a:r>
            <a:r>
              <a:rPr lang="en-IN" sz="1600" b="0" dirty="0">
                <a:solidFill>
                  <a:srgbClr val="CCCCCC"/>
                </a:solidFill>
                <a:effectLst/>
                <a:latin typeface="Consolas" panose="020B0609020204030204" pitchFamily="49" charset="0"/>
              </a:rPr>
              <a:t> : </a:t>
            </a:r>
            <a:r>
              <a:rPr lang="en-IN" sz="1600" b="0" dirty="0">
                <a:solidFill>
                  <a:srgbClr val="B5CEA8"/>
                </a:solidFill>
                <a:effectLst/>
                <a:latin typeface="Consolas" panose="020B0609020204030204" pitchFamily="49" charset="0"/>
              </a:rPr>
              <a:t>28</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CE9178"/>
                </a:solidFill>
                <a:effectLst/>
                <a:latin typeface="Consolas" panose="020B0609020204030204" pitchFamily="49" charset="0"/>
              </a:rPr>
              <a:t>"family"</a:t>
            </a:r>
            <a:r>
              <a:rPr lang="en-IN" sz="1600" b="0" dirty="0">
                <a:solidFill>
                  <a:srgbClr val="CCCCCC"/>
                </a:solidFill>
                <a:effectLst/>
                <a:latin typeface="Consolas" panose="020B0609020204030204" pitchFamily="49" charset="0"/>
              </a:rPr>
              <a:t> : </a:t>
            </a:r>
            <a:r>
              <a:rPr lang="en-IN" sz="1600" b="0" dirty="0">
                <a:solidFill>
                  <a:srgbClr val="CE9178"/>
                </a:solidFill>
                <a:effectLst/>
                <a:latin typeface="Consolas" panose="020B0609020204030204" pitchFamily="49" charset="0"/>
              </a:rPr>
              <a:t>"</a:t>
            </a:r>
            <a:r>
              <a:rPr lang="en-IN" sz="1600" b="0" dirty="0" err="1">
                <a:solidFill>
                  <a:srgbClr val="CE9178"/>
                </a:solidFill>
                <a:effectLst/>
                <a:latin typeface="Consolas" panose="020B0609020204030204" pitchFamily="49" charset="0"/>
              </a:rPr>
              <a:t>tahoma</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DCDCAA"/>
                </a:solidFill>
                <a:effectLst/>
                <a:latin typeface="Consolas" panose="020B0609020204030204" pitchFamily="49" charset="0"/>
              </a:rPr>
              <a:t>iplot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a:t>
            </a:r>
          </a:p>
          <a:p>
            <a:pPr marL="301752" indent="-301752">
              <a:lnSpc>
                <a:spcPct val="110000"/>
              </a:lnSpc>
              <a:spcBef>
                <a:spcPts val="432"/>
              </a:spcBef>
              <a:spcAft>
                <a:spcPts val="600"/>
              </a:spcAft>
              <a:buClr>
                <a:srgbClr val="1CADE4"/>
              </a:buClr>
              <a:buSzPct val="92000"/>
              <a:buFont typeface="Wingdings 2" panose="05020102010507070707" pitchFamily="18" charset="2"/>
              <a:buChar char="¡"/>
            </a:pPr>
            <a:endParaRPr lang="en-IN" sz="1600" b="1" dirty="0"/>
          </a:p>
          <a:p>
            <a:pPr marL="301752" indent="-301752">
              <a:lnSpc>
                <a:spcPct val="110000"/>
              </a:lnSpc>
              <a:spcBef>
                <a:spcPts val="432"/>
              </a:spcBef>
              <a:spcAft>
                <a:spcPts val="600"/>
              </a:spcAft>
              <a:buClr>
                <a:srgbClr val="1CADE4"/>
              </a:buClr>
              <a:buSzPct val="92000"/>
              <a:buFont typeface="Wingdings 2" panose="05020102010507070707" pitchFamily="18" charset="2"/>
              <a:buChar char="¡"/>
            </a:pPr>
            <a:endParaRPr lang="en-IN" sz="1600" b="1" dirty="0"/>
          </a:p>
          <a:p>
            <a:pPr marL="301752" indent="-301752">
              <a:lnSpc>
                <a:spcPct val="110000"/>
              </a:lnSpc>
              <a:spcBef>
                <a:spcPts val="432"/>
              </a:spcBef>
              <a:spcAft>
                <a:spcPts val="600"/>
              </a:spcAft>
              <a:buClr>
                <a:srgbClr val="1CADE4"/>
              </a:buClr>
              <a:buSzPct val="92000"/>
              <a:buFont typeface="Wingdings 2" panose="05020102010507070707" pitchFamily="18" charset="2"/>
              <a:buChar char="¡"/>
            </a:pPr>
            <a:endParaRPr lang="en-IN" sz="1600" b="1" dirty="0"/>
          </a:p>
          <a:p>
            <a:pPr marL="301752" indent="-301752">
              <a:lnSpc>
                <a:spcPct val="110000"/>
              </a:lnSpc>
              <a:spcBef>
                <a:spcPts val="432"/>
              </a:spcBef>
              <a:spcAft>
                <a:spcPts val="600"/>
              </a:spcAft>
              <a:buClr>
                <a:srgbClr val="1CADE4"/>
              </a:buClr>
              <a:buSzPct val="92000"/>
              <a:buFont typeface="Wingdings 2" panose="05020102010507070707" pitchFamily="18" charset="2"/>
              <a:buChar char="¡"/>
            </a:pPr>
            <a:endParaRPr lang="en-IN" sz="1600" b="1" dirty="0">
              <a:effectLst/>
            </a:endParaRPr>
          </a:p>
        </p:txBody>
      </p:sp>
    </p:spTree>
    <p:extLst>
      <p:ext uri="{BB962C8B-B14F-4D97-AF65-F5344CB8AC3E}">
        <p14:creationId xmlns:p14="http://schemas.microsoft.com/office/powerpoint/2010/main" val="36546176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62D11-A5F9-4B09-BC72-A6E1E842B3A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0036F3A-D3B7-7039-2C59-AD2CC0AA01B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C8C14480-2B8A-800C-70D1-376CCDAC8760}"/>
              </a:ext>
            </a:extLst>
          </p:cNvPr>
          <p:cNvSpPr>
            <a:spLocks noGrp="1"/>
          </p:cNvSpPr>
          <p:nvPr>
            <p:ph idx="1"/>
          </p:nvPr>
        </p:nvSpPr>
        <p:spPr/>
        <p:txBody>
          <a:bodyPr>
            <a:normAutofit/>
          </a:bodyPr>
          <a:lstStyle/>
          <a:p>
            <a:pPr marL="305435" indent="-305435"/>
            <a:endParaRPr lang="en-US" sz="2800" b="1" dirty="0"/>
          </a:p>
        </p:txBody>
      </p:sp>
      <p:pic>
        <p:nvPicPr>
          <p:cNvPr id="4" name="Picture 3">
            <a:extLst>
              <a:ext uri="{FF2B5EF4-FFF2-40B4-BE49-F238E27FC236}">
                <a16:creationId xmlns:a16="http://schemas.microsoft.com/office/drawing/2014/main" id="{93AE32D0-81FC-113A-D096-B14CC660BC74}"/>
              </a:ext>
            </a:extLst>
          </p:cNvPr>
          <p:cNvPicPr>
            <a:picLocks noChangeAspect="1"/>
          </p:cNvPicPr>
          <p:nvPr/>
        </p:nvPicPr>
        <p:blipFill>
          <a:blip r:embed="rId2"/>
          <a:stretch>
            <a:fillRect/>
          </a:stretch>
        </p:blipFill>
        <p:spPr>
          <a:xfrm>
            <a:off x="0" y="1479284"/>
            <a:ext cx="12192000" cy="3899432"/>
          </a:xfrm>
          <a:prstGeom prst="rect">
            <a:avLst/>
          </a:prstGeom>
        </p:spPr>
      </p:pic>
    </p:spTree>
    <p:extLst>
      <p:ext uri="{BB962C8B-B14F-4D97-AF65-F5344CB8AC3E}">
        <p14:creationId xmlns:p14="http://schemas.microsoft.com/office/powerpoint/2010/main" val="39559683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pic>
        <p:nvPicPr>
          <p:cNvPr id="21" name="Content Placeholder 20">
            <a:extLst>
              <a:ext uri="{FF2B5EF4-FFF2-40B4-BE49-F238E27FC236}">
                <a16:creationId xmlns:a16="http://schemas.microsoft.com/office/drawing/2014/main" id="{59362AFA-8380-BBAA-DF26-6BA5948AA317}"/>
              </a:ext>
            </a:extLst>
          </p:cNvPr>
          <p:cNvPicPr>
            <a:picLocks noGrp="1" noChangeAspect="1"/>
          </p:cNvPicPr>
          <p:nvPr>
            <p:ph idx="1"/>
          </p:nvPr>
        </p:nvPicPr>
        <p:blipFill>
          <a:blip r:embed="rId2"/>
          <a:stretch>
            <a:fillRect/>
          </a:stretch>
        </p:blipFill>
        <p:spPr>
          <a:xfrm>
            <a:off x="254000" y="1483243"/>
            <a:ext cx="11937999" cy="4672601"/>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52EC035F-201E-FBAF-9E02-8EDC1ECCECA8}"/>
              </a:ext>
            </a:extLst>
          </p:cNvPr>
          <p:cNvPicPr>
            <a:picLocks noGrp="1" noChangeAspect="1"/>
          </p:cNvPicPr>
          <p:nvPr>
            <p:ph idx="1"/>
          </p:nvPr>
        </p:nvPicPr>
        <p:blipFill>
          <a:blip r:embed="rId2"/>
          <a:stretch>
            <a:fillRect/>
          </a:stretch>
        </p:blipFill>
        <p:spPr>
          <a:xfrm>
            <a:off x="0" y="1374955"/>
            <a:ext cx="9324112" cy="5483045"/>
          </a:xfrm>
          <a:prstGeom prst="rect">
            <a:avLst/>
          </a:prstGeom>
        </p:spPr>
      </p:pic>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Dataset in Kaggle : </a:t>
            </a:r>
            <a:r>
              <a:rPr lang="en-IN" sz="2400" dirty="0">
                <a:hlinkClick r:id="rId2"/>
              </a:rPr>
              <a:t>https://www.kaggle.com/</a:t>
            </a:r>
            <a:endParaRPr lang="en-IN" sz="2400" dirty="0"/>
          </a:p>
          <a:p>
            <a:pPr marL="305435" indent="-305435"/>
            <a:r>
              <a:rPr lang="en-IN" sz="2400" dirty="0"/>
              <a:t>Scikit-Learn Documentation – ML Algorithms :  </a:t>
            </a:r>
            <a:r>
              <a:rPr lang="en-IN" sz="2400" dirty="0">
                <a:hlinkClick r:id="rId3"/>
              </a:rPr>
              <a:t>https://scikit-learn.org/stable/</a:t>
            </a:r>
            <a:endParaRPr lang="en-IN" sz="2400" dirty="0"/>
          </a:p>
          <a:p>
            <a:pPr marL="305435" indent="-305435"/>
            <a:r>
              <a:rPr lang="en-IN" sz="2400" dirty="0"/>
              <a:t>Jupyter Notebook : </a:t>
            </a:r>
            <a:r>
              <a:rPr lang="en-IN" sz="2400" dirty="0">
                <a:hlinkClick r:id="rId4"/>
              </a:rPr>
              <a:t>https://jupyter.org/try-jupyter/notebooks/</a:t>
            </a:r>
            <a:endParaRPr lang="en-IN" sz="2400" dirty="0"/>
          </a:p>
          <a:p>
            <a:pPr marL="305435" indent="-305435"/>
            <a:r>
              <a:rPr lang="en-IN" sz="2400" dirty="0"/>
              <a:t>Pandas Official : </a:t>
            </a:r>
            <a:r>
              <a:rPr lang="en-IN" sz="2400" dirty="0">
                <a:hlinkClick r:id="rId5"/>
              </a:rPr>
              <a:t>https://pandas.pydata.org/</a:t>
            </a:r>
            <a:endParaRPr lang="en-IN" sz="2400" dirty="0"/>
          </a:p>
          <a:p>
            <a:pPr marL="305435" indent="-305435"/>
            <a:r>
              <a:rPr lang="en-IN" sz="2400" dirty="0"/>
              <a:t>Matplotlib Official : </a:t>
            </a:r>
            <a:r>
              <a:rPr lang="en-IN" sz="2400" dirty="0">
                <a:hlinkClick r:id="rId6"/>
              </a:rPr>
              <a:t>https://matplotlib.org/</a:t>
            </a:r>
            <a:endParaRPr lang="en-IN" sz="2400" dirty="0"/>
          </a:p>
          <a:p>
            <a:pPr marL="305435" indent="-305435"/>
            <a:r>
              <a:rPr lang="en-IN" sz="2400" dirty="0"/>
              <a:t>Plotly Official : </a:t>
            </a:r>
            <a:r>
              <a:rPr lang="en-IN" sz="2400" dirty="0">
                <a:hlinkClick r:id="rId7"/>
              </a:rPr>
              <a:t>https://plotly.com/</a:t>
            </a:r>
            <a:endParaRPr lang="en-IN" sz="2400" dirty="0"/>
          </a:p>
          <a:p>
            <a:pPr marL="305435" indent="-305435"/>
            <a:endParaRPr lang="en-IN" sz="2400" dirty="0"/>
          </a:p>
          <a:p>
            <a:pPr marL="305435" indent="-305435"/>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635759" y="133365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GitHub Repository </a:t>
            </a:r>
            <a:r>
              <a:rPr lang="en-US" b="1">
                <a:solidFill>
                  <a:srgbClr val="002060"/>
                </a:solidFill>
                <a:latin typeface="Arial" panose="020B0604020202020204" pitchFamily="34" charset="0"/>
                <a:cs typeface="Arial" panose="020B0604020202020204" pitchFamily="34" charset="0"/>
              </a:rPr>
              <a:t>Link : </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1"/>
            <a:ext cx="11029615" cy="5620369"/>
          </a:xfrm>
        </p:spPr>
        <p:txBody>
          <a:bodyPr>
            <a:normAutofit/>
          </a:bodyPr>
          <a:lstStyle/>
          <a:p>
            <a:r>
              <a:rPr lang="en-US" b="1" dirty="0"/>
              <a:t>Pay Disparity Despite Similar Roles</a:t>
            </a:r>
            <a:br>
              <a:rPr lang="en-US" dirty="0"/>
            </a:br>
            <a:r>
              <a:rPr lang="en-US" i="1" dirty="0"/>
              <a:t>Organizations face challenges in ensuring equitable compensation, where employees with comparable experience, roles, and qualifications often receive significantly different salaries, leading to perceptions of unfairness and workplace dissatisfaction.</a:t>
            </a:r>
          </a:p>
          <a:p>
            <a:r>
              <a:rPr lang="en-US" b="1" dirty="0"/>
              <a:t>Bias in Salary Decision-Making</a:t>
            </a:r>
            <a:br>
              <a:rPr lang="en-US" dirty="0"/>
            </a:br>
            <a:r>
              <a:rPr lang="en-US" i="1" dirty="0"/>
              <a:t>Unconscious biases related to gender, age, or educational background can influence compensation decisions, resulting in systemic inequality and reduced trust in HR practices.</a:t>
            </a:r>
          </a:p>
          <a:p>
            <a:r>
              <a:rPr lang="en-US" b="1" dirty="0"/>
              <a:t>Inconsistent Salary Benchmarking</a:t>
            </a:r>
            <a:br>
              <a:rPr lang="en-US" dirty="0"/>
            </a:br>
            <a:r>
              <a:rPr lang="en-US" i="1" dirty="0"/>
              <a:t>HR departments struggle to benchmark salaries consistently due to rapidly changing industry standards, diverse job functions, and varying regional compensation trends.</a:t>
            </a:r>
          </a:p>
          <a:p>
            <a:r>
              <a:rPr lang="en-US" b="1" dirty="0"/>
              <a:t>Impact on Employee Retention and Morale</a:t>
            </a:r>
            <a:br>
              <a:rPr lang="en-US" dirty="0"/>
            </a:br>
            <a:r>
              <a:rPr lang="en-US" i="1" dirty="0"/>
              <a:t>Unstructured or poorly managed salary frameworks can lead to reduced motivation, lower job satisfaction, and higher employee turnover—especially when pay progression is unclear or perceived as unfair.</a:t>
            </a:r>
          </a:p>
          <a:p>
            <a:r>
              <a:rPr lang="en-US" b="1" dirty="0"/>
              <a:t>Complexity in Determining Competitive Offers</a:t>
            </a:r>
            <a:br>
              <a:rPr lang="en-US" dirty="0"/>
            </a:br>
            <a:r>
              <a:rPr lang="en-US" i="1" dirty="0"/>
              <a:t>Determining an optimal and fair salary for new hires or promotions is complex, requiring analysis of multiple variables such as location, market demand, role value, and internal parity—often resulting in inefficiencies or missed hiring opportunities.</a:t>
            </a:r>
            <a:endParaRPr lang="en-US" dirty="0"/>
          </a:p>
        </p:txBody>
      </p:sp>
    </p:spTree>
    <p:extLst>
      <p:ext uri="{BB962C8B-B14F-4D97-AF65-F5344CB8AC3E}">
        <p14:creationId xmlns:p14="http://schemas.microsoft.com/office/powerpoint/2010/main" val="1186421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452CD-32F5-F9C9-006F-B74B2598232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5F7E53-9F36-0957-E77E-CF4A12017233}"/>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245188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pic>
        <p:nvPicPr>
          <p:cNvPr id="17" name="Content Placeholder 16">
            <a:extLst>
              <a:ext uri="{FF2B5EF4-FFF2-40B4-BE49-F238E27FC236}">
                <a16:creationId xmlns:a16="http://schemas.microsoft.com/office/drawing/2014/main" id="{76281DAE-2CA9-95EC-C78E-4DB866FF2B7D}"/>
              </a:ext>
            </a:extLst>
          </p:cNvPr>
          <p:cNvPicPr>
            <a:picLocks noGrp="1" noChangeAspect="1"/>
          </p:cNvPicPr>
          <p:nvPr>
            <p:ph idx="1"/>
          </p:nvPr>
        </p:nvPicPr>
        <p:blipFill>
          <a:blip r:embed="rId2"/>
          <a:stretch>
            <a:fillRect/>
          </a:stretch>
        </p:blipFill>
        <p:spPr>
          <a:xfrm>
            <a:off x="581025" y="2300747"/>
            <a:ext cx="11029950" cy="4218039"/>
          </a:xfrm>
          <a:prstGeom prst="rect">
            <a:avLst/>
          </a:prstGeom>
        </p:spPr>
      </p:pic>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9" name="Content Placeholder 8">
            <a:extLst>
              <a:ext uri="{FF2B5EF4-FFF2-40B4-BE49-F238E27FC236}">
                <a16:creationId xmlns:a16="http://schemas.microsoft.com/office/drawing/2014/main" id="{7F1D3FE5-7E1B-8CC6-E2E2-D04649A2FB56}"/>
              </a:ext>
            </a:extLst>
          </p:cNvPr>
          <p:cNvSpPr>
            <a:spLocks noGrp="1"/>
          </p:cNvSpPr>
          <p:nvPr>
            <p:ph idx="1"/>
          </p:nvPr>
        </p:nvSpPr>
        <p:spPr>
          <a:xfrm>
            <a:off x="581192" y="1366684"/>
            <a:ext cx="11029615" cy="5299587"/>
          </a:xfrm>
        </p:spPr>
        <p:txBody>
          <a:bodyPr>
            <a:noAutofit/>
          </a:bodyPr>
          <a:lstStyle/>
          <a:p>
            <a:endParaRPr lang="en-US" sz="1500" b="1" dirty="0"/>
          </a:p>
          <a:p>
            <a:endParaRPr lang="en-US" sz="1500" b="1" dirty="0"/>
          </a:p>
          <a:p>
            <a:endParaRPr lang="en-US" sz="1500" b="1" dirty="0"/>
          </a:p>
          <a:p>
            <a:endParaRPr lang="en-US" sz="1500" b="1" dirty="0"/>
          </a:p>
          <a:p>
            <a:endParaRPr lang="en-US" sz="1500" b="1" dirty="0"/>
          </a:p>
          <a:p>
            <a:endParaRPr lang="en-US" sz="1500" b="1" dirty="0"/>
          </a:p>
          <a:p>
            <a:endParaRPr lang="en-US" sz="1500" b="1" dirty="0"/>
          </a:p>
          <a:p>
            <a:endParaRPr lang="en-US" sz="1500" b="1" dirty="0"/>
          </a:p>
          <a:p>
            <a:endParaRPr lang="en-US" sz="1500" b="1" dirty="0"/>
          </a:p>
          <a:p>
            <a:r>
              <a:rPr lang="en-US" sz="1500" b="1" dirty="0"/>
              <a:t>1. Problem Definition</a:t>
            </a:r>
          </a:p>
          <a:p>
            <a:pPr marL="0" indent="0">
              <a:buNone/>
            </a:pPr>
            <a:r>
              <a:rPr lang="en-US" sz="1500" dirty="0">
                <a:solidFill>
                  <a:srgbClr val="00B050"/>
                </a:solidFill>
              </a:rPr>
              <a:t>Code : # Sample definition of target and features</a:t>
            </a:r>
          </a:p>
          <a:p>
            <a:pPr marL="0" indent="0">
              <a:buNone/>
            </a:pPr>
            <a:r>
              <a:rPr lang="en-US" sz="1500" dirty="0">
                <a:solidFill>
                  <a:srgbClr val="00B050"/>
                </a:solidFill>
              </a:rPr>
              <a:t>target = 'Salary’</a:t>
            </a:r>
          </a:p>
          <a:p>
            <a:pPr marL="0" indent="0">
              <a:buNone/>
            </a:pPr>
            <a:r>
              <a:rPr lang="en-US" sz="1500" dirty="0">
                <a:solidFill>
                  <a:srgbClr val="00B050"/>
                </a:solidFill>
              </a:rPr>
              <a:t>features = ['Experience', 'Education_Level', 'Role’]</a:t>
            </a:r>
            <a:endParaRPr lang="en-US" sz="1500" b="1" dirty="0"/>
          </a:p>
          <a:p>
            <a:r>
              <a:rPr lang="en-US" sz="1500" b="1" dirty="0"/>
              <a:t>2.Import the data set and checks head ,tail and shape of the data</a:t>
            </a:r>
          </a:p>
          <a:p>
            <a:pPr>
              <a:lnSpc>
                <a:spcPts val="1425"/>
              </a:lnSpc>
              <a:buNone/>
            </a:pPr>
            <a:r>
              <a:rPr lang="en-IN" sz="1500" dirty="0">
                <a:solidFill>
                  <a:srgbClr val="6A9955"/>
                </a:solidFill>
                <a:latin typeface="Consolas" panose="020B0609020204030204" pitchFamily="49" charset="0"/>
              </a:rPr>
              <a:t># Import the dataset</a:t>
            </a:r>
            <a:endParaRPr lang="en-IN" sz="1500" dirty="0">
              <a:solidFill>
                <a:srgbClr val="CCCCCC"/>
              </a:solidFill>
              <a:latin typeface="Consolas" panose="020B0609020204030204" pitchFamily="49" charset="0"/>
            </a:endParaRPr>
          </a:p>
          <a:p>
            <a:pPr>
              <a:lnSpc>
                <a:spcPts val="1425"/>
              </a:lnSpc>
              <a:buNone/>
            </a:pPr>
            <a:r>
              <a:rPr lang="en-IN" sz="1500" dirty="0">
                <a:solidFill>
                  <a:srgbClr val="9CDCFE"/>
                </a:solidFill>
                <a:latin typeface="Consolas" panose="020B0609020204030204" pitchFamily="49" charset="0"/>
              </a:rPr>
              <a:t>data</a:t>
            </a:r>
            <a:r>
              <a:rPr lang="en-IN" sz="1500" dirty="0">
                <a:solidFill>
                  <a:srgbClr val="CCCCCC"/>
                </a:solidFill>
                <a:latin typeface="Consolas" panose="020B0609020204030204" pitchFamily="49" charset="0"/>
              </a:rPr>
              <a:t> </a:t>
            </a:r>
            <a:r>
              <a:rPr lang="en-IN" sz="1500" dirty="0">
                <a:solidFill>
                  <a:srgbClr val="D4D4D4"/>
                </a:solidFill>
                <a:latin typeface="Consolas" panose="020B0609020204030204" pitchFamily="49" charset="0"/>
              </a:rPr>
              <a:t>=</a:t>
            </a:r>
            <a:r>
              <a:rPr lang="en-IN" sz="1500" dirty="0">
                <a:solidFill>
                  <a:srgbClr val="CCCCCC"/>
                </a:solidFill>
                <a:latin typeface="Consolas" panose="020B0609020204030204" pitchFamily="49" charset="0"/>
              </a:rPr>
              <a:t> </a:t>
            </a:r>
            <a:r>
              <a:rPr lang="en-IN" sz="1500" dirty="0">
                <a:solidFill>
                  <a:srgbClr val="4EC9B0"/>
                </a:solidFill>
                <a:latin typeface="Consolas" panose="020B0609020204030204" pitchFamily="49" charset="0"/>
              </a:rPr>
              <a:t>pd</a:t>
            </a:r>
            <a:r>
              <a:rPr lang="en-IN" sz="1500" dirty="0">
                <a:solidFill>
                  <a:srgbClr val="CCCCCC"/>
                </a:solidFill>
                <a:latin typeface="Consolas" panose="020B0609020204030204" pitchFamily="49" charset="0"/>
              </a:rPr>
              <a:t>.</a:t>
            </a:r>
            <a:r>
              <a:rPr lang="en-IN" sz="1500" dirty="0">
                <a:solidFill>
                  <a:srgbClr val="DCDCAA"/>
                </a:solidFill>
                <a:latin typeface="Consolas" panose="020B0609020204030204" pitchFamily="49" charset="0"/>
              </a:rPr>
              <a:t>read_csv</a:t>
            </a:r>
            <a:r>
              <a:rPr lang="en-IN" sz="1500" dirty="0">
                <a:solidFill>
                  <a:srgbClr val="CCCCCC"/>
                </a:solidFill>
                <a:latin typeface="Consolas" panose="020B0609020204030204" pitchFamily="49" charset="0"/>
              </a:rPr>
              <a:t>(</a:t>
            </a:r>
            <a:r>
              <a:rPr lang="en-IN" sz="1500" dirty="0">
                <a:solidFill>
                  <a:srgbClr val="D16969"/>
                </a:solidFill>
                <a:latin typeface="Consolas" panose="020B0609020204030204" pitchFamily="49" charset="0"/>
              </a:rPr>
              <a:t>"Salary Data.csv"</a:t>
            </a:r>
            <a:r>
              <a:rPr lang="en-IN" sz="1500" dirty="0">
                <a:solidFill>
                  <a:srgbClr val="CCCCCC"/>
                </a:solidFill>
                <a:latin typeface="Consolas" panose="020B0609020204030204" pitchFamily="49" charset="0"/>
              </a:rPr>
              <a:t>)</a:t>
            </a:r>
          </a:p>
          <a:p>
            <a:pPr>
              <a:lnSpc>
                <a:spcPts val="1425"/>
              </a:lnSpc>
              <a:buNone/>
            </a:pPr>
            <a:r>
              <a:rPr lang="en-US" sz="1500" dirty="0">
                <a:solidFill>
                  <a:srgbClr val="6A9955"/>
                </a:solidFill>
                <a:latin typeface="Consolas" panose="020B0609020204030204" pitchFamily="49" charset="0"/>
              </a:rPr>
              <a:t># Take a look at the first ten rows of the dataset</a:t>
            </a:r>
            <a:endParaRPr lang="en-US" sz="1500" dirty="0">
              <a:solidFill>
                <a:srgbClr val="CCCCCC"/>
              </a:solidFill>
              <a:latin typeface="Consolas" panose="020B0609020204030204" pitchFamily="49" charset="0"/>
            </a:endParaRPr>
          </a:p>
          <a:p>
            <a:pPr>
              <a:lnSpc>
                <a:spcPts val="1425"/>
              </a:lnSpc>
              <a:buNone/>
            </a:pPr>
            <a:r>
              <a:rPr lang="en-US" sz="1500" dirty="0">
                <a:solidFill>
                  <a:srgbClr val="9CDCFE"/>
                </a:solidFill>
                <a:latin typeface="Consolas" panose="020B0609020204030204" pitchFamily="49" charset="0"/>
              </a:rPr>
              <a:t>data</a:t>
            </a:r>
            <a:r>
              <a:rPr lang="en-US" sz="1500" dirty="0">
                <a:solidFill>
                  <a:srgbClr val="CCCCCC"/>
                </a:solidFill>
                <a:latin typeface="Consolas" panose="020B0609020204030204" pitchFamily="49" charset="0"/>
              </a:rPr>
              <a:t>.</a:t>
            </a:r>
            <a:r>
              <a:rPr lang="en-US" sz="1500" dirty="0">
                <a:solidFill>
                  <a:srgbClr val="DCDCAA"/>
                </a:solidFill>
                <a:latin typeface="Consolas" panose="020B0609020204030204" pitchFamily="49" charset="0"/>
              </a:rPr>
              <a:t>head</a:t>
            </a:r>
            <a:r>
              <a:rPr lang="en-US" sz="1500" dirty="0">
                <a:solidFill>
                  <a:srgbClr val="CCCCCC"/>
                </a:solidFill>
                <a:latin typeface="Consolas" panose="020B0609020204030204" pitchFamily="49" charset="0"/>
              </a:rPr>
              <a:t>(</a:t>
            </a:r>
            <a:r>
              <a:rPr lang="en-US" sz="1500" dirty="0">
                <a:solidFill>
                  <a:srgbClr val="B5CEA8"/>
                </a:solidFill>
                <a:latin typeface="Consolas" panose="020B0609020204030204" pitchFamily="49" charset="0"/>
              </a:rPr>
              <a:t>10</a:t>
            </a:r>
            <a:r>
              <a:rPr lang="en-US" sz="1500" dirty="0">
                <a:solidFill>
                  <a:srgbClr val="CCCCCC"/>
                </a:solidFill>
                <a:latin typeface="Consolas" panose="020B0609020204030204" pitchFamily="49" charset="0"/>
              </a:rPr>
              <a:t>)</a:t>
            </a:r>
          </a:p>
          <a:p>
            <a:pPr>
              <a:lnSpc>
                <a:spcPts val="1425"/>
              </a:lnSpc>
              <a:buNone/>
            </a:pPr>
            <a:r>
              <a:rPr lang="en-US" sz="1500" dirty="0">
                <a:solidFill>
                  <a:srgbClr val="6A9955"/>
                </a:solidFill>
                <a:latin typeface="Consolas" panose="020B0609020204030204" pitchFamily="49" charset="0"/>
              </a:rPr>
              <a:t># Display the last three rows of the dataset</a:t>
            </a:r>
            <a:endParaRPr lang="en-US" sz="1500" dirty="0">
              <a:solidFill>
                <a:srgbClr val="CCCCCC"/>
              </a:solidFill>
              <a:latin typeface="Consolas" panose="020B0609020204030204" pitchFamily="49" charset="0"/>
            </a:endParaRPr>
          </a:p>
          <a:p>
            <a:pPr>
              <a:lnSpc>
                <a:spcPts val="1425"/>
              </a:lnSpc>
              <a:buNone/>
            </a:pPr>
            <a:r>
              <a:rPr lang="en-US" sz="1500" dirty="0">
                <a:solidFill>
                  <a:srgbClr val="9CDCFE"/>
                </a:solidFill>
                <a:latin typeface="Consolas" panose="020B0609020204030204" pitchFamily="49" charset="0"/>
              </a:rPr>
              <a:t>data</a:t>
            </a:r>
            <a:r>
              <a:rPr lang="en-US" sz="1500" dirty="0">
                <a:solidFill>
                  <a:srgbClr val="CCCCCC"/>
                </a:solidFill>
                <a:latin typeface="Consolas" panose="020B0609020204030204" pitchFamily="49" charset="0"/>
              </a:rPr>
              <a:t>.</a:t>
            </a:r>
            <a:r>
              <a:rPr lang="en-US" sz="1500" dirty="0">
                <a:solidFill>
                  <a:srgbClr val="DCDCAA"/>
                </a:solidFill>
                <a:latin typeface="Consolas" panose="020B0609020204030204" pitchFamily="49" charset="0"/>
              </a:rPr>
              <a:t>tail</a:t>
            </a:r>
            <a:r>
              <a:rPr lang="en-US" sz="1500" dirty="0">
                <a:solidFill>
                  <a:srgbClr val="CCCCCC"/>
                </a:solidFill>
                <a:latin typeface="Consolas" panose="020B0609020204030204" pitchFamily="49" charset="0"/>
              </a:rPr>
              <a:t>(</a:t>
            </a:r>
            <a:r>
              <a:rPr lang="en-US" sz="1500" dirty="0">
                <a:solidFill>
                  <a:srgbClr val="B5CEA8"/>
                </a:solidFill>
                <a:latin typeface="Consolas" panose="020B0609020204030204" pitchFamily="49" charset="0"/>
              </a:rPr>
              <a:t>3</a:t>
            </a:r>
            <a:r>
              <a:rPr lang="en-US" sz="1500" dirty="0">
                <a:solidFill>
                  <a:srgbClr val="CCCCCC"/>
                </a:solidFill>
                <a:latin typeface="Consolas" panose="020B0609020204030204" pitchFamily="49" charset="0"/>
              </a:rPr>
              <a:t>)</a:t>
            </a:r>
            <a:r>
              <a:rPr lang="en-US" sz="1500" dirty="0">
                <a:solidFill>
                  <a:srgbClr val="6A9955"/>
                </a:solidFill>
                <a:latin typeface="Consolas" panose="020B0609020204030204" pitchFamily="49" charset="0"/>
              </a:rPr>
              <a:t> # Display the shape of the dataset</a:t>
            </a:r>
            <a:endParaRPr lang="en-US" sz="1500" dirty="0">
              <a:solidFill>
                <a:srgbClr val="CCCCCC"/>
              </a:solidFill>
              <a:latin typeface="Consolas" panose="020B0609020204030204" pitchFamily="49" charset="0"/>
            </a:endParaRPr>
          </a:p>
          <a:p>
            <a:pPr>
              <a:lnSpc>
                <a:spcPts val="1425"/>
              </a:lnSpc>
              <a:buNone/>
            </a:pPr>
            <a:r>
              <a:rPr lang="en-US" sz="1500" dirty="0">
                <a:solidFill>
                  <a:srgbClr val="9CDCFE"/>
                </a:solidFill>
                <a:latin typeface="Consolas" panose="020B0609020204030204" pitchFamily="49" charset="0"/>
              </a:rPr>
              <a:t>data</a:t>
            </a:r>
            <a:r>
              <a:rPr lang="en-US" sz="1500" dirty="0">
                <a:solidFill>
                  <a:srgbClr val="CCCCCC"/>
                </a:solidFill>
                <a:latin typeface="Consolas" panose="020B0609020204030204" pitchFamily="49" charset="0"/>
              </a:rPr>
              <a:t>.</a:t>
            </a:r>
            <a:r>
              <a:rPr lang="en-US" sz="1500" dirty="0">
                <a:solidFill>
                  <a:srgbClr val="9CDCFE"/>
                </a:solidFill>
                <a:latin typeface="Consolas" panose="020B0609020204030204" pitchFamily="49" charset="0"/>
              </a:rPr>
              <a:t>shape</a:t>
            </a:r>
            <a:endParaRPr lang="en-US" sz="1500" dirty="0">
              <a:solidFill>
                <a:srgbClr val="CCCCCC"/>
              </a:solidFill>
              <a:latin typeface="Consolas" panose="020B0609020204030204" pitchFamily="49" charset="0"/>
            </a:endParaRPr>
          </a:p>
          <a:p>
            <a:pPr lvl="0">
              <a:buClr>
                <a:srgbClr val="1CADE4"/>
              </a:buClr>
              <a:defRPr/>
            </a:pPr>
            <a:r>
              <a:rPr lang="en-US" sz="1500" b="1" dirty="0">
                <a:solidFill>
                  <a:prstClr val="black">
                    <a:lumMod val="75000"/>
                    <a:lumOff val="25000"/>
                  </a:prstClr>
                </a:solidFill>
              </a:rPr>
              <a:t>3.Compare the age distribution with mean and median</a:t>
            </a:r>
          </a:p>
          <a:p>
            <a:pPr>
              <a:lnSpc>
                <a:spcPts val="1425"/>
              </a:lnSpc>
              <a:buNone/>
            </a:pPr>
            <a:r>
              <a:rPr lang="en-US" sz="1500" b="0" dirty="0">
                <a:solidFill>
                  <a:srgbClr val="6A9955"/>
                </a:solidFill>
                <a:effectLst/>
                <a:latin typeface="Consolas" panose="020B0609020204030204" pitchFamily="49" charset="0"/>
              </a:rPr>
              <a:t># Compute statistics</a:t>
            </a:r>
            <a:endParaRPr lang="en-US" sz="1500" b="0" dirty="0">
              <a:solidFill>
                <a:srgbClr val="CCCCCC"/>
              </a:solidFill>
              <a:effectLst/>
              <a:latin typeface="Consolas" panose="020B0609020204030204" pitchFamily="49" charset="0"/>
            </a:endParaRPr>
          </a:p>
          <a:p>
            <a:pPr>
              <a:lnSpc>
                <a:spcPts val="1425"/>
              </a:lnSpc>
              <a:buNone/>
            </a:pPr>
            <a:r>
              <a:rPr lang="en-US" sz="1500" b="0" dirty="0">
                <a:solidFill>
                  <a:srgbClr val="9CDCFE"/>
                </a:solidFill>
                <a:effectLst/>
                <a:latin typeface="Consolas" panose="020B0609020204030204" pitchFamily="49" charset="0"/>
              </a:rPr>
              <a:t>mean_age</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data</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'Age'</a:t>
            </a:r>
            <a:r>
              <a:rPr lang="en-US" sz="1500" b="0" dirty="0">
                <a:solidFill>
                  <a:srgbClr val="CCCCCC"/>
                </a:solidFill>
                <a:effectLst/>
                <a:latin typeface="Consolas" panose="020B0609020204030204" pitchFamily="49" charset="0"/>
              </a:rPr>
              <a:t>].</a:t>
            </a:r>
            <a:r>
              <a:rPr lang="en-US" sz="1500" b="0" dirty="0">
                <a:solidFill>
                  <a:srgbClr val="DCDCAA"/>
                </a:solidFill>
                <a:effectLst/>
                <a:latin typeface="Consolas" panose="020B0609020204030204" pitchFamily="49" charset="0"/>
              </a:rPr>
              <a:t>mean</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9CDCFE"/>
                </a:solidFill>
                <a:effectLst/>
                <a:latin typeface="Consolas" panose="020B0609020204030204" pitchFamily="49" charset="0"/>
              </a:rPr>
              <a:t>median_age</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data</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'Age'</a:t>
            </a:r>
            <a:r>
              <a:rPr lang="en-US" sz="1500" b="0" dirty="0">
                <a:solidFill>
                  <a:srgbClr val="CCCCCC"/>
                </a:solidFill>
                <a:effectLst/>
                <a:latin typeface="Consolas" panose="020B0609020204030204" pitchFamily="49" charset="0"/>
              </a:rPr>
              <a:t>].</a:t>
            </a:r>
            <a:r>
              <a:rPr lang="en-US" sz="1500" b="0" dirty="0">
                <a:solidFill>
                  <a:srgbClr val="DCDCAA"/>
                </a:solidFill>
                <a:effectLst/>
                <a:latin typeface="Consolas" panose="020B0609020204030204" pitchFamily="49" charset="0"/>
              </a:rPr>
              <a:t>median</a:t>
            </a:r>
            <a:r>
              <a:rPr lang="en-US" sz="1500" b="0" dirty="0">
                <a:solidFill>
                  <a:srgbClr val="CCCCCC"/>
                </a:solidFill>
                <a:effectLst/>
                <a:latin typeface="Consolas" panose="020B0609020204030204" pitchFamily="49" charset="0"/>
              </a:rPr>
              <a:t>()</a:t>
            </a:r>
            <a:endParaRPr lang="en-US" sz="1500" b="1" dirty="0">
              <a:solidFill>
                <a:prstClr val="black">
                  <a:lumMod val="75000"/>
                  <a:lumOff val="25000"/>
                </a:prstClr>
              </a:solidFill>
            </a:endParaRPr>
          </a:p>
          <a:p>
            <a:pPr marL="0" lvl="0" indent="0">
              <a:buClr>
                <a:srgbClr val="1CADE4"/>
              </a:buClr>
              <a:buNone/>
              <a:defRPr/>
            </a:pPr>
            <a:endParaRPr lang="en-US" sz="1500" b="1" dirty="0">
              <a:solidFill>
                <a:prstClr val="black">
                  <a:lumMod val="75000"/>
                  <a:lumOff val="25000"/>
                </a:prstClr>
              </a:solidFill>
            </a:endParaRPr>
          </a:p>
          <a:p>
            <a:pPr marL="0" indent="0" algn="ctr">
              <a:buNone/>
            </a:pPr>
            <a:endParaRPr lang="en-US" sz="1500" dirty="0"/>
          </a:p>
          <a:p>
            <a:endParaRPr lang="en-US" sz="1500" b="1" dirty="0"/>
          </a:p>
          <a:p>
            <a:endParaRPr lang="en-US" sz="1500" b="1" dirty="0"/>
          </a:p>
          <a:p>
            <a:endParaRPr lang="en-US" sz="1500" b="1" dirty="0"/>
          </a:p>
          <a:p>
            <a:endParaRPr lang="en-US" sz="1500" b="1" dirty="0"/>
          </a:p>
          <a:p>
            <a:endParaRPr lang="en-US" sz="1500" b="1" dirty="0"/>
          </a:p>
          <a:p>
            <a:endParaRPr lang="en-US" sz="1500" b="1" dirty="0"/>
          </a:p>
          <a:p>
            <a:endParaRPr lang="en-US" sz="1500" b="1" dirty="0"/>
          </a:p>
          <a:p>
            <a:pPr marL="0" indent="0">
              <a:buNone/>
            </a:pPr>
            <a:endParaRPr lang="en-US" sz="1500" dirty="0">
              <a:solidFill>
                <a:srgbClr val="00B050"/>
              </a:solidFill>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942CB-056F-A0D1-6D6A-2C0AB757A42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445B2DD-6954-79B1-609A-DAEFF87FFAE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285149C9-9348-E936-E8E0-C1F3823CBDE3}"/>
              </a:ext>
            </a:extLst>
          </p:cNvPr>
          <p:cNvSpPr>
            <a:spLocks noGrp="1"/>
          </p:cNvSpPr>
          <p:nvPr>
            <p:ph idx="1"/>
          </p:nvPr>
        </p:nvSpPr>
        <p:spPr>
          <a:xfrm>
            <a:off x="1769806" y="4100052"/>
            <a:ext cx="8603226" cy="2757946"/>
          </a:xfrm>
        </p:spPr>
        <p:txBody>
          <a:bodyPr>
            <a:noAutofit/>
          </a:bodyPr>
          <a:lstStyle/>
          <a:p>
            <a:pPr>
              <a:lnSpc>
                <a:spcPts val="1425"/>
              </a:lnSpc>
              <a:buNone/>
            </a:pPr>
            <a:r>
              <a:rPr lang="en-US" sz="1500" b="0" dirty="0">
                <a:solidFill>
                  <a:srgbClr val="6A9955"/>
                </a:solidFill>
                <a:effectLst/>
                <a:latin typeface="Consolas" panose="020B0609020204030204" pitchFamily="49" charset="0"/>
              </a:rPr>
              <a:t># Create histogram</a:t>
            </a:r>
            <a:endParaRPr lang="en-US" sz="1500" b="0" dirty="0">
              <a:solidFill>
                <a:srgbClr val="CCCCCC"/>
              </a:solidFill>
              <a:effectLst/>
              <a:latin typeface="Consolas" panose="020B0609020204030204" pitchFamily="49" charset="0"/>
            </a:endParaRPr>
          </a:p>
          <a:p>
            <a:pPr>
              <a:lnSpc>
                <a:spcPts val="1425"/>
              </a:lnSpc>
              <a:buNone/>
            </a:pPr>
            <a:r>
              <a:rPr lang="en-US" sz="1500" b="0" dirty="0">
                <a:solidFill>
                  <a:srgbClr val="9CDCFE"/>
                </a:solidFill>
                <a:effectLst/>
                <a:latin typeface="Consolas" panose="020B0609020204030204" pitchFamily="49" charset="0"/>
              </a:rPr>
              <a:t>fig</a:t>
            </a:r>
            <a:r>
              <a:rPr lang="en-US" sz="1500" b="0" dirty="0">
                <a:solidFill>
                  <a:srgbClr val="CCCCCC"/>
                </a:solidFill>
                <a:effectLst/>
                <a:latin typeface="Consolas" panose="020B0609020204030204" pitchFamily="49" charset="0"/>
              </a:rPr>
              <a:t> </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 </a:t>
            </a:r>
            <a:r>
              <a:rPr lang="en-US" sz="1500" b="0" dirty="0">
                <a:solidFill>
                  <a:srgbClr val="4EC9B0"/>
                </a:solidFill>
                <a:effectLst/>
                <a:latin typeface="Consolas" panose="020B0609020204030204" pitchFamily="49" charset="0"/>
              </a:rPr>
              <a:t>px</a:t>
            </a:r>
            <a:r>
              <a:rPr lang="en-US" sz="1500" b="0" dirty="0">
                <a:solidFill>
                  <a:srgbClr val="CCCCCC"/>
                </a:solidFill>
                <a:effectLst/>
                <a:latin typeface="Consolas" panose="020B0609020204030204" pitchFamily="49" charset="0"/>
              </a:rPr>
              <a:t>.</a:t>
            </a:r>
            <a:r>
              <a:rPr lang="en-US" sz="1500" b="0" dirty="0">
                <a:solidFill>
                  <a:srgbClr val="DCDCAA"/>
                </a:solidFill>
                <a:effectLst/>
                <a:latin typeface="Consolas" panose="020B0609020204030204" pitchFamily="49" charset="0"/>
              </a:rPr>
              <a:t>histogram</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data_frame</a:t>
            </a:r>
            <a:r>
              <a:rPr lang="en-US" sz="1500" b="0" dirty="0">
                <a:solidFill>
                  <a:srgbClr val="D4D4D4"/>
                </a:solidFill>
                <a:effectLst/>
                <a:latin typeface="Consolas" panose="020B0609020204030204" pitchFamily="49" charset="0"/>
              </a:rPr>
              <a:t>=</a:t>
            </a:r>
            <a:r>
              <a:rPr lang="en-US" sz="1500" b="0" dirty="0">
                <a:solidFill>
                  <a:srgbClr val="9CDCFE"/>
                </a:solidFill>
                <a:effectLst/>
                <a:latin typeface="Consolas" panose="020B0609020204030204" pitchFamily="49" charset="0"/>
              </a:rPr>
              <a:t>data</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x</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"Age"</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nbins</a:t>
            </a:r>
            <a:r>
              <a:rPr lang="en-US" sz="1500" b="0" dirty="0">
                <a:solidFill>
                  <a:srgbClr val="D4D4D4"/>
                </a:solidFill>
                <a:effectLst/>
                <a:latin typeface="Consolas" panose="020B0609020204030204" pitchFamily="49" charset="0"/>
              </a:rPr>
              <a:t>=</a:t>
            </a:r>
            <a:r>
              <a:rPr lang="en-US" sz="1500" b="0" dirty="0">
                <a:solidFill>
                  <a:srgbClr val="B5CEA8"/>
                </a:solidFill>
                <a:effectLst/>
                <a:latin typeface="Consolas" panose="020B0609020204030204" pitchFamily="49" charset="0"/>
              </a:rPr>
              <a:t>20</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title</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 Age Distribution with Mean and Median"</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template</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"plotly_dark"</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labels</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"Age"</a:t>
            </a:r>
            <a:r>
              <a:rPr lang="en-US" sz="1500" b="0" dirty="0">
                <a:solidFill>
                  <a:srgbClr val="CCCCCC"/>
                </a:solidFill>
                <a:effectLst/>
                <a:latin typeface="Consolas" panose="020B0609020204030204" pitchFamily="49" charset="0"/>
              </a:rPr>
              <a:t>: </a:t>
            </a:r>
            <a:r>
              <a:rPr lang="en-US" sz="1500" b="0" dirty="0">
                <a:solidFill>
                  <a:srgbClr val="CE9178"/>
                </a:solidFill>
                <a:effectLst/>
                <a:latin typeface="Consolas" panose="020B0609020204030204" pitchFamily="49" charset="0"/>
              </a:rPr>
              <a:t>"Age of Individuals"</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color_discrete_sequence</a:t>
            </a:r>
            <a:r>
              <a:rPr lang="en-US" sz="1500" b="0" dirty="0">
                <a:solidFill>
                  <a:srgbClr val="D4D4D4"/>
                </a:solidFill>
                <a:effectLst/>
                <a:latin typeface="Consolas" panose="020B0609020204030204" pitchFamily="49" charset="0"/>
              </a:rPr>
              <a:t>=</a:t>
            </a:r>
            <a:r>
              <a:rPr lang="en-US" sz="1500" b="0" dirty="0">
                <a:solidFill>
                  <a:srgbClr val="CCCCCC"/>
                </a:solidFill>
                <a:effectLst/>
                <a:latin typeface="Consolas" panose="020B0609020204030204" pitchFamily="49" charset="0"/>
              </a:rPr>
              <a:t>[</a:t>
            </a:r>
            <a:r>
              <a:rPr lang="en-US" sz="1500" b="0" dirty="0">
                <a:solidFill>
                  <a:srgbClr val="CE9178"/>
                </a:solidFill>
                <a:effectLst/>
                <a:latin typeface="Consolas" panose="020B0609020204030204" pitchFamily="49" charset="0"/>
              </a:rPr>
              <a:t>"#00BFFF"</a:t>
            </a:r>
            <a:r>
              <a:rPr lang="en-US" sz="1500" b="0" dirty="0">
                <a:solidFill>
                  <a:srgbClr val="CCCCCC"/>
                </a:solidFill>
                <a:effectLst/>
                <a:latin typeface="Consolas" panose="020B0609020204030204" pitchFamily="49" charset="0"/>
              </a:rPr>
              <a:t>]  </a:t>
            </a:r>
            <a:r>
              <a:rPr lang="en-US" sz="1500" b="0" dirty="0">
                <a:solidFill>
                  <a:srgbClr val="6A9955"/>
                </a:solidFill>
                <a:effectLst/>
                <a:latin typeface="Consolas" panose="020B0609020204030204" pitchFamily="49" charset="0"/>
              </a:rPr>
              <a:t># Light Blue</a:t>
            </a:r>
            <a:endParaRPr lang="en-US" sz="1500" b="0" dirty="0">
              <a:solidFill>
                <a:srgbClr val="CCCCCC"/>
              </a:solidFill>
              <a:effectLst/>
              <a:latin typeface="Consolas" panose="020B0609020204030204" pitchFamily="49" charset="0"/>
            </a:endParaRPr>
          </a:p>
          <a:p>
            <a:pPr>
              <a:lnSpc>
                <a:spcPts val="1425"/>
              </a:lnSpc>
              <a:buNone/>
            </a:pPr>
            <a:r>
              <a:rPr lang="en-US" sz="1500" b="0" dirty="0">
                <a:solidFill>
                  <a:srgbClr val="CCCCCC"/>
                </a:solidFill>
                <a:effectLst/>
                <a:latin typeface="Consolas" panose="020B0609020204030204" pitchFamily="49" charset="0"/>
              </a:rPr>
              <a:t>)</a:t>
            </a:r>
            <a:r>
              <a:rPr lang="en-US" sz="1500" b="0" dirty="0">
                <a:solidFill>
                  <a:srgbClr val="6A9955"/>
                </a:solidFill>
                <a:effectLst/>
                <a:latin typeface="Consolas" panose="020B0609020204030204" pitchFamily="49" charset="0"/>
              </a:rPr>
              <a:t> # Add mean line (Green)</a:t>
            </a:r>
            <a:endParaRPr lang="en-US" sz="1500" b="0" dirty="0">
              <a:solidFill>
                <a:srgbClr val="CCCCCC"/>
              </a:solidFill>
              <a:effectLst/>
              <a:latin typeface="Consolas" panose="020B0609020204030204" pitchFamily="49" charset="0"/>
            </a:endParaRPr>
          </a:p>
          <a:p>
            <a:pPr>
              <a:lnSpc>
                <a:spcPts val="1425"/>
              </a:lnSpc>
              <a:buNone/>
            </a:pPr>
            <a:r>
              <a:rPr lang="en-US" sz="1500" b="0" dirty="0">
                <a:solidFill>
                  <a:srgbClr val="9CDCFE"/>
                </a:solidFill>
                <a:effectLst/>
                <a:latin typeface="Consolas" panose="020B0609020204030204" pitchFamily="49" charset="0"/>
              </a:rPr>
              <a:t>fig</a:t>
            </a:r>
            <a:r>
              <a:rPr lang="en-US" sz="1500" b="0" dirty="0">
                <a:solidFill>
                  <a:srgbClr val="CCCCCC"/>
                </a:solidFill>
                <a:effectLst/>
                <a:latin typeface="Consolas" panose="020B0609020204030204" pitchFamily="49" charset="0"/>
              </a:rPr>
              <a:t>.</a:t>
            </a:r>
            <a:r>
              <a:rPr lang="en-US" sz="1500" b="0" dirty="0">
                <a:solidFill>
                  <a:srgbClr val="DCDCAA"/>
                </a:solidFill>
                <a:effectLst/>
                <a:latin typeface="Consolas" panose="020B0609020204030204" pitchFamily="49" charset="0"/>
              </a:rPr>
              <a:t>add_vline</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x</a:t>
            </a:r>
            <a:r>
              <a:rPr lang="en-US" sz="1500" b="0" dirty="0">
                <a:solidFill>
                  <a:srgbClr val="D4D4D4"/>
                </a:solidFill>
                <a:effectLst/>
                <a:latin typeface="Consolas" panose="020B0609020204030204" pitchFamily="49" charset="0"/>
              </a:rPr>
              <a:t>=</a:t>
            </a:r>
            <a:r>
              <a:rPr lang="en-US" sz="1500" b="0" dirty="0">
                <a:solidFill>
                  <a:srgbClr val="9CDCFE"/>
                </a:solidFill>
                <a:effectLst/>
                <a:latin typeface="Consolas" panose="020B0609020204030204" pitchFamily="49" charset="0"/>
              </a:rPr>
              <a:t>mean_age</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line_dash</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"dash"</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line_color</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"lime"</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line_width</a:t>
            </a:r>
            <a:r>
              <a:rPr lang="en-US" sz="1500" b="0" dirty="0">
                <a:solidFill>
                  <a:srgbClr val="D4D4D4"/>
                </a:solidFill>
                <a:effectLst/>
                <a:latin typeface="Consolas" panose="020B0609020204030204" pitchFamily="49" charset="0"/>
              </a:rPr>
              <a:t>=</a:t>
            </a:r>
            <a:r>
              <a:rPr lang="en-US" sz="1500" b="0" dirty="0">
                <a:solidFill>
                  <a:srgbClr val="B5CEA8"/>
                </a:solidFill>
                <a:effectLst/>
                <a:latin typeface="Consolas" panose="020B0609020204030204" pitchFamily="49" charset="0"/>
              </a:rPr>
              <a:t>2</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annotation_text</a:t>
            </a:r>
            <a:r>
              <a:rPr lang="en-US" sz="1500" b="0" dirty="0">
                <a:solidFill>
                  <a:srgbClr val="D4D4D4"/>
                </a:solidFill>
                <a:effectLst/>
                <a:latin typeface="Consolas" panose="020B0609020204030204" pitchFamily="49" charset="0"/>
              </a:rPr>
              <a:t>=</a:t>
            </a:r>
            <a:r>
              <a:rPr lang="en-US" sz="1500" b="0" dirty="0">
                <a:solidFill>
                  <a:srgbClr val="569CD6"/>
                </a:solidFill>
                <a:effectLst/>
                <a:latin typeface="Consolas" panose="020B0609020204030204" pitchFamily="49" charset="0"/>
              </a:rPr>
              <a:t>f</a:t>
            </a:r>
            <a:r>
              <a:rPr lang="en-US" sz="1500" b="0" dirty="0">
                <a:solidFill>
                  <a:srgbClr val="CE9178"/>
                </a:solidFill>
                <a:effectLst/>
                <a:latin typeface="Consolas" panose="020B0609020204030204" pitchFamily="49" charset="0"/>
              </a:rPr>
              <a:t>"📈 Mean: </a:t>
            </a:r>
            <a:r>
              <a:rPr lang="en-US" sz="1500" b="0" dirty="0">
                <a:solidFill>
                  <a:srgbClr val="569CD6"/>
                </a:solidFill>
                <a:effectLst/>
                <a:latin typeface="Consolas" panose="020B0609020204030204" pitchFamily="49" charset="0"/>
              </a:rPr>
              <a:t>{</a:t>
            </a:r>
            <a:r>
              <a:rPr lang="en-US" sz="1500" b="0" dirty="0">
                <a:solidFill>
                  <a:srgbClr val="9CDCFE"/>
                </a:solidFill>
                <a:effectLst/>
                <a:latin typeface="Consolas" panose="020B0609020204030204" pitchFamily="49" charset="0"/>
              </a:rPr>
              <a:t>mean_age</a:t>
            </a:r>
            <a:r>
              <a:rPr lang="en-US" sz="1500" b="0" dirty="0">
                <a:solidFill>
                  <a:srgbClr val="569CD6"/>
                </a:solidFill>
                <a:effectLst/>
                <a:latin typeface="Consolas" panose="020B0609020204030204" pitchFamily="49" charset="0"/>
              </a:rPr>
              <a:t>:.1f}</a:t>
            </a:r>
            <a:r>
              <a:rPr lang="en-US" sz="1500" b="0" dirty="0">
                <a:solidFill>
                  <a:srgbClr val="CE9178"/>
                </a:solidFill>
                <a:effectLst/>
                <a:latin typeface="Consolas" panose="020B0609020204030204" pitchFamily="49" charset="0"/>
              </a:rPr>
              <a:t>"</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annotation_position</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"top left"</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annotation_font_color</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"lime"</a:t>
            </a:r>
            <a:r>
              <a:rPr lang="en-US" sz="1500" b="0" dirty="0">
                <a:solidFill>
                  <a:srgbClr val="CCCCCC"/>
                </a:solidFill>
                <a:effectLst/>
                <a:latin typeface="Consolas" panose="020B0609020204030204" pitchFamily="49" charset="0"/>
              </a:rPr>
              <a:t>,</a:t>
            </a:r>
          </a:p>
          <a:p>
            <a:pPr>
              <a:lnSpc>
                <a:spcPts val="1425"/>
              </a:lnSpc>
              <a:buNone/>
            </a:pPr>
            <a:r>
              <a:rPr lang="en-US" sz="1500" b="0" dirty="0">
                <a:solidFill>
                  <a:srgbClr val="CCCCCC"/>
                </a:solidFill>
                <a:effectLst/>
                <a:latin typeface="Consolas" panose="020B0609020204030204" pitchFamily="49" charset="0"/>
              </a:rPr>
              <a:t>    </a:t>
            </a:r>
            <a:r>
              <a:rPr lang="en-US" sz="1500" b="0" dirty="0">
                <a:solidFill>
                  <a:srgbClr val="9CDCFE"/>
                </a:solidFill>
                <a:effectLst/>
                <a:latin typeface="Consolas" panose="020B0609020204030204" pitchFamily="49" charset="0"/>
              </a:rPr>
              <a:t>annotation_bgcolor</a:t>
            </a:r>
            <a:r>
              <a:rPr lang="en-US" sz="1500" b="0" dirty="0">
                <a:solidFill>
                  <a:srgbClr val="D4D4D4"/>
                </a:solidFill>
                <a:effectLst/>
                <a:latin typeface="Consolas" panose="020B0609020204030204" pitchFamily="49" charset="0"/>
              </a:rPr>
              <a:t>=</a:t>
            </a:r>
            <a:r>
              <a:rPr lang="en-US" sz="1500" b="0" dirty="0">
                <a:solidFill>
                  <a:srgbClr val="CE9178"/>
                </a:solidFill>
                <a:effectLst/>
                <a:latin typeface="Consolas" panose="020B0609020204030204" pitchFamily="49" charset="0"/>
              </a:rPr>
              <a:t>"</a:t>
            </a:r>
            <a:r>
              <a:rPr lang="en-US" sz="1500" b="0" dirty="0" err="1">
                <a:solidFill>
                  <a:srgbClr val="CE9178"/>
                </a:solidFill>
                <a:effectLst/>
                <a:latin typeface="Consolas" panose="020B0609020204030204" pitchFamily="49" charset="0"/>
              </a:rPr>
              <a:t>rgba</a:t>
            </a:r>
            <a:r>
              <a:rPr lang="en-US" sz="1500" b="0" dirty="0">
                <a:solidFill>
                  <a:srgbClr val="CE9178"/>
                </a:solidFill>
                <a:effectLst/>
                <a:latin typeface="Consolas" panose="020B0609020204030204" pitchFamily="49" charset="0"/>
              </a:rPr>
              <a:t>(0,255,0,0.2)"</a:t>
            </a:r>
            <a:endParaRPr lang="en-US" sz="1500" b="0" dirty="0">
              <a:solidFill>
                <a:srgbClr val="CCCCCC"/>
              </a:solidFill>
              <a:effectLst/>
              <a:latin typeface="Consolas" panose="020B0609020204030204" pitchFamily="49" charset="0"/>
            </a:endParaRPr>
          </a:p>
          <a:p>
            <a:pPr>
              <a:lnSpc>
                <a:spcPts val="1425"/>
              </a:lnSpc>
              <a:buNone/>
            </a:pPr>
            <a:r>
              <a:rPr lang="en-US" sz="1500" b="0" dirty="0">
                <a:solidFill>
                  <a:srgbClr val="CCCCCC"/>
                </a:solidFill>
                <a:effectLst/>
                <a:latin typeface="Consolas" panose="020B0609020204030204" pitchFamily="49" charset="0"/>
              </a:rPr>
              <a:t>)</a:t>
            </a:r>
          </a:p>
          <a:p>
            <a:pPr>
              <a:lnSpc>
                <a:spcPts val="1425"/>
              </a:lnSpc>
              <a:buNone/>
            </a:pPr>
            <a:endParaRPr lang="en-US" sz="1500" b="0" dirty="0">
              <a:solidFill>
                <a:srgbClr val="CCCCCC"/>
              </a:solidFill>
              <a:effectLst/>
              <a:latin typeface="Consolas" panose="020B0609020204030204" pitchFamily="49" charset="0"/>
            </a:endParaRPr>
          </a:p>
          <a:p>
            <a:endParaRPr lang="en-US" sz="1500" b="1" dirty="0"/>
          </a:p>
          <a:p>
            <a:endParaRPr lang="en-US" sz="1500" b="1" dirty="0"/>
          </a:p>
          <a:p>
            <a:endParaRPr lang="en-US" sz="1500" b="1" dirty="0"/>
          </a:p>
          <a:p>
            <a:endParaRPr lang="en-US" sz="1500" b="1" dirty="0"/>
          </a:p>
          <a:p>
            <a:endParaRPr lang="en-US" sz="1500" b="1" dirty="0"/>
          </a:p>
          <a:p>
            <a:endParaRPr lang="en-US" sz="1500" b="1" dirty="0"/>
          </a:p>
          <a:p>
            <a:pPr marL="0" indent="0">
              <a:buNone/>
            </a:pPr>
            <a:endParaRPr lang="en-US" sz="1500" dirty="0">
              <a:solidFill>
                <a:srgbClr val="00B050"/>
              </a:solidFill>
            </a:endParaRPr>
          </a:p>
        </p:txBody>
      </p:sp>
    </p:spTree>
    <p:extLst>
      <p:ext uri="{BB962C8B-B14F-4D97-AF65-F5344CB8AC3E}">
        <p14:creationId xmlns:p14="http://schemas.microsoft.com/office/powerpoint/2010/main" val="400489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60A3E-EBC1-8115-5C74-77CB3BFF045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6366A39-1CF0-5B45-69D4-B56678D27EB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205DD774-81C5-918B-326C-816669035CA6}"/>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F71D646D-8C79-D898-6967-7E2F23378882}"/>
              </a:ext>
            </a:extLst>
          </p:cNvPr>
          <p:cNvSpPr txBox="1"/>
          <p:nvPr/>
        </p:nvSpPr>
        <p:spPr>
          <a:xfrm>
            <a:off x="2782529" y="1232452"/>
            <a:ext cx="6096000" cy="5845383"/>
          </a:xfrm>
          <a:prstGeom prst="rect">
            <a:avLst/>
          </a:prstGeom>
          <a:noFill/>
        </p:spPr>
        <p:txBody>
          <a:bodyPr wrap="square">
            <a:spAutoFit/>
          </a:bodyPr>
          <a:lstStyle/>
          <a:p>
            <a:pPr>
              <a:lnSpc>
                <a:spcPts val="1425"/>
              </a:lnSpc>
              <a:buNone/>
            </a:pPr>
            <a:r>
              <a:rPr lang="en-IN" sz="1600" b="0" dirty="0">
                <a:solidFill>
                  <a:srgbClr val="6A9955"/>
                </a:solidFill>
                <a:effectLst/>
                <a:latin typeface="Consolas" panose="020B0609020204030204" pitchFamily="49" charset="0"/>
              </a:rPr>
              <a:t># Add median line (Red)</a:t>
            </a:r>
            <a:endParaRPr lang="en-IN" sz="1600" b="0" dirty="0">
              <a:solidFill>
                <a:srgbClr val="CCCCCC"/>
              </a:solidFill>
              <a:effectLst/>
              <a:latin typeface="Consolas" panose="020B0609020204030204" pitchFamily="49" charset="0"/>
            </a:endParaRPr>
          </a:p>
          <a:p>
            <a:pPr>
              <a:lnSpc>
                <a:spcPts val="1425"/>
              </a:lnSpc>
              <a:buNone/>
            </a:pP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add_vline</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x</a:t>
            </a:r>
            <a:r>
              <a:rPr lang="en-IN" sz="1600" b="0" dirty="0">
                <a:solidFill>
                  <a:srgbClr val="D4D4D4"/>
                </a:solidFill>
                <a:effectLst/>
                <a:latin typeface="Consolas" panose="020B0609020204030204" pitchFamily="49" charset="0"/>
              </a:rPr>
              <a:t>=</a:t>
            </a:r>
            <a:r>
              <a:rPr lang="en-IN" sz="1600" b="0" dirty="0">
                <a:solidFill>
                  <a:srgbClr val="9CDCFE"/>
                </a:solidFill>
                <a:effectLst/>
                <a:latin typeface="Consolas" panose="020B0609020204030204" pitchFamily="49" charset="0"/>
              </a:rPr>
              <a:t>median_age</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line_dash</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"dot"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line_color</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"red"</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line_width</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annotation_text</a:t>
            </a:r>
            <a:r>
              <a:rPr lang="en-IN" sz="1600" b="0" dirty="0">
                <a:solidFill>
                  <a:srgbClr val="D4D4D4"/>
                </a:solidFill>
                <a:effectLst/>
                <a:latin typeface="Consolas" panose="020B0609020204030204" pitchFamily="49" charset="0"/>
              </a:rPr>
              <a:t>=</a:t>
            </a:r>
            <a:r>
              <a:rPr lang="en-IN" sz="1600" b="0" dirty="0">
                <a:solidFill>
                  <a:srgbClr val="569CD6"/>
                </a:solidFill>
                <a:effectLst/>
                <a:latin typeface="Consolas" panose="020B0609020204030204" pitchFamily="49" charset="0"/>
              </a:rPr>
              <a:t>f</a:t>
            </a:r>
            <a:r>
              <a:rPr lang="en-IN" sz="1600" b="0" dirty="0">
                <a:solidFill>
                  <a:srgbClr val="CE9178"/>
                </a:solidFill>
                <a:effectLst/>
                <a:latin typeface="Consolas" panose="020B0609020204030204" pitchFamily="49" charset="0"/>
              </a:rPr>
              <a:t>"📊 Median: </a:t>
            </a:r>
            <a:r>
              <a:rPr lang="en-IN" sz="1600" b="0" dirty="0">
                <a:solidFill>
                  <a:srgbClr val="569CD6"/>
                </a:solidFill>
                <a:effectLst/>
                <a:latin typeface="Consolas" panose="020B0609020204030204" pitchFamily="49" charset="0"/>
              </a:rPr>
              <a:t>{</a:t>
            </a:r>
            <a:r>
              <a:rPr lang="en-IN" sz="1600" b="0" dirty="0">
                <a:solidFill>
                  <a:srgbClr val="9CDCFE"/>
                </a:solidFill>
                <a:effectLst/>
                <a:latin typeface="Consolas" panose="020B0609020204030204" pitchFamily="49" charset="0"/>
              </a:rPr>
              <a:t>median_age</a:t>
            </a:r>
            <a:r>
              <a:rPr lang="en-IN" sz="1600" b="0" dirty="0">
                <a:solidFill>
                  <a:srgbClr val="569CD6"/>
                </a:solidFill>
                <a:effectLst/>
                <a:latin typeface="Consolas" panose="020B0609020204030204" pitchFamily="49" charset="0"/>
              </a:rPr>
              <a:t>:.1f}</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annotation_position</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"top right"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annotation_font_color</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"red"</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annotation_bgcolor</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"rgba(255,0,0,0.2)"</a:t>
            </a:r>
            <a:endParaRPr lang="en-IN" sz="1600" b="0" dirty="0">
              <a:solidFill>
                <a:srgbClr val="CCCCCC"/>
              </a:solidFill>
              <a:effectLst/>
              <a:latin typeface="Consolas" panose="020B0609020204030204" pitchFamily="49" charset="0"/>
            </a:endParaRPr>
          </a:p>
          <a:p>
            <a:pPr>
              <a:lnSpc>
                <a:spcPts val="1425"/>
              </a:lnSpc>
              <a:buNone/>
            </a:pPr>
            <a:r>
              <a:rPr lang="en-IN" sz="1600" b="0" dirty="0">
                <a:solidFill>
                  <a:srgbClr val="CCCCCC"/>
                </a:solidFill>
                <a:effectLst/>
                <a:latin typeface="Consolas" panose="020B0609020204030204" pitchFamily="49" charset="0"/>
              </a:rPr>
              <a:t>)</a:t>
            </a:r>
          </a:p>
          <a:p>
            <a:pPr>
              <a:lnSpc>
                <a:spcPts val="1425"/>
              </a:lnSpc>
              <a:buNone/>
            </a:pPr>
            <a:br>
              <a:rPr lang="en-IN" sz="1600" b="0" dirty="0">
                <a:solidFill>
                  <a:srgbClr val="CCCCCC"/>
                </a:solidFill>
                <a:effectLst/>
                <a:latin typeface="Consolas" panose="020B0609020204030204" pitchFamily="49" charset="0"/>
              </a:rPr>
            </a:br>
            <a:r>
              <a:rPr lang="en-IN" sz="1600" b="0" dirty="0">
                <a:solidFill>
                  <a:srgbClr val="6A9955"/>
                </a:solidFill>
                <a:effectLst/>
                <a:latin typeface="Consolas" panose="020B0609020204030204" pitchFamily="49" charset="0"/>
              </a:rPr>
              <a:t># Update layout for better readability</a:t>
            </a:r>
            <a:endParaRPr lang="en-IN" sz="1600" b="0" dirty="0">
              <a:solidFill>
                <a:srgbClr val="CCCCCC"/>
              </a:solidFill>
              <a:effectLst/>
              <a:latin typeface="Consolas" panose="020B0609020204030204" pitchFamily="49" charset="0"/>
            </a:endParaRPr>
          </a:p>
          <a:p>
            <a:pPr>
              <a:lnSpc>
                <a:spcPts val="1425"/>
              </a:lnSpc>
              <a:buNone/>
            </a:pP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update_layout</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xaxis_title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"Age of Individuals"</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yaxis_title</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"Number of People"</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title_font</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dict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24</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font</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dict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size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14</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bargap</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0.1</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title_x</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0.5</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legend</a:t>
            </a:r>
            <a:r>
              <a:rPr lang="en-IN" sz="1600" b="0" dirty="0">
                <a:solidFill>
                  <a:srgbClr val="D4D4D4"/>
                </a:solidFill>
                <a:effectLst/>
                <a:latin typeface="Consolas" panose="020B0609020204030204" pitchFamily="49" charset="0"/>
              </a:rPr>
              <a:t>=</a:t>
            </a:r>
            <a:r>
              <a:rPr lang="en-IN" sz="1600" b="0" dirty="0">
                <a:solidFill>
                  <a:srgbClr val="4EC9B0"/>
                </a:solidFill>
                <a:effectLst/>
                <a:latin typeface="Consolas" panose="020B0609020204030204" pitchFamily="49" charset="0"/>
              </a:rPr>
              <a:t>dict</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orientation</a:t>
            </a:r>
            <a:r>
              <a:rPr lang="en-IN" sz="1600" b="0" dirty="0">
                <a:solidFill>
                  <a:srgbClr val="D4D4D4"/>
                </a:solidFill>
                <a:effectLst/>
                <a:latin typeface="Consolas" panose="020B0609020204030204" pitchFamily="49" charset="0"/>
              </a:rPr>
              <a:t>=</a:t>
            </a:r>
            <a:r>
              <a:rPr lang="en-IN" sz="1600" b="0" dirty="0">
                <a:solidFill>
                  <a:srgbClr val="CE9178"/>
                </a:solidFill>
                <a:effectLst/>
                <a:latin typeface="Consolas" panose="020B0609020204030204" pitchFamily="49" charset="0"/>
              </a:rPr>
              <a:t>"h"</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y</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0.2</a:t>
            </a:r>
            <a:r>
              <a:rPr lang="en-IN" sz="1600" b="0" dirty="0">
                <a:solidFill>
                  <a:srgbClr val="CCCCCC"/>
                </a:solidFill>
                <a:effectLst/>
                <a:latin typeface="Consolas" panose="020B0609020204030204" pitchFamily="49" charset="0"/>
              </a:rPr>
              <a:t>)</a:t>
            </a:r>
          </a:p>
          <a:p>
            <a:pPr>
              <a:lnSpc>
                <a:spcPts val="1425"/>
              </a:lnSpc>
              <a:buNone/>
            </a:pPr>
            <a:r>
              <a:rPr lang="en-IN" sz="1600" b="0" dirty="0">
                <a:solidFill>
                  <a:srgbClr val="CCCCCC"/>
                </a:solidFill>
                <a:effectLst/>
                <a:latin typeface="Consolas" panose="020B0609020204030204" pitchFamily="49" charset="0"/>
              </a:rPr>
              <a:t>)</a:t>
            </a:r>
          </a:p>
          <a:p>
            <a:pPr>
              <a:lnSpc>
                <a:spcPts val="1425"/>
              </a:lnSpc>
              <a:buNone/>
            </a:pPr>
            <a:br>
              <a:rPr lang="en-IN" sz="1600" b="0" dirty="0">
                <a:solidFill>
                  <a:srgbClr val="CCCCCC"/>
                </a:solidFill>
                <a:effectLst/>
                <a:latin typeface="Consolas" panose="020B0609020204030204" pitchFamily="49" charset="0"/>
              </a:rPr>
            </a:br>
            <a:r>
              <a:rPr lang="en-IN" sz="1600" b="0" dirty="0">
                <a:solidFill>
                  <a:srgbClr val="9CDCFE"/>
                </a:solidFill>
                <a:effectLst/>
                <a:latin typeface="Consolas" panose="020B0609020204030204" pitchFamily="49" charset="0"/>
              </a:rPr>
              <a:t>fig</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show</a:t>
            </a:r>
            <a:r>
              <a:rPr lang="en-IN" sz="1600" b="0" dirty="0">
                <a:solidFill>
                  <a:srgbClr val="CCCCCC"/>
                </a:solidFill>
                <a:effectLst/>
                <a:latin typeface="Consolas" panose="020B0609020204030204" pitchFamily="49" charset="0"/>
              </a:rPr>
              <a:t>()</a:t>
            </a:r>
          </a:p>
          <a:p>
            <a:pPr>
              <a:lnSpc>
                <a:spcPts val="1425"/>
              </a:lnSpc>
              <a:buNone/>
            </a:pPr>
            <a:endParaRPr lang="en-IN" sz="1600" b="0" dirty="0">
              <a:solidFill>
                <a:srgbClr val="CCCCCC"/>
              </a:solidFill>
              <a:effectLst/>
              <a:latin typeface="Consolas" panose="020B0609020204030204" pitchFamily="49" charset="0"/>
            </a:endParaRPr>
          </a:p>
          <a:p>
            <a:pPr marL="285750" indent="-285750">
              <a:lnSpc>
                <a:spcPts val="1425"/>
              </a:lnSpc>
              <a:buClr>
                <a:srgbClr val="00B0F0"/>
              </a:buClr>
              <a:buFont typeface="Wingdings" panose="05000000000000000000" pitchFamily="2" charset="2"/>
              <a:buChar char="§"/>
            </a:pPr>
            <a:r>
              <a:rPr lang="en-US" sz="1600" b="1" dirty="0"/>
              <a:t>4. </a:t>
            </a:r>
            <a:r>
              <a:rPr lang="en-IN" b="1" dirty="0"/>
              <a:t>Gender Distribution in Dataset :</a:t>
            </a:r>
          </a:p>
          <a:p>
            <a:pPr marL="285750" indent="-285750">
              <a:lnSpc>
                <a:spcPts val="1425"/>
              </a:lnSpc>
              <a:buClr>
                <a:srgbClr val="00B0F0"/>
              </a:buClr>
              <a:buFont typeface="Wingdings" panose="05000000000000000000" pitchFamily="2" charset="2"/>
              <a:buChar char="§"/>
            </a:pPr>
            <a:endParaRPr lang="en-IN" b="1" dirty="0"/>
          </a:p>
          <a:p>
            <a:pPr>
              <a:lnSpc>
                <a:spcPts val="1425"/>
              </a:lnSpc>
              <a:buNone/>
            </a:pPr>
            <a:r>
              <a:rPr lang="en-IN" sz="1600" b="0" dirty="0">
                <a:solidFill>
                  <a:srgbClr val="9CDCFE"/>
                </a:solidFill>
                <a:effectLst/>
                <a:latin typeface="Consolas" panose="020B0609020204030204" pitchFamily="49" charset="0"/>
              </a:rPr>
              <a:t>gender</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data</a:t>
            </a:r>
            <a:r>
              <a:rPr lang="en-IN" sz="1600" b="0" dirty="0">
                <a:solidFill>
                  <a:srgbClr val="CCCCCC"/>
                </a:solidFill>
                <a:effectLst/>
                <a:latin typeface="Consolas" panose="020B0609020204030204" pitchFamily="49" charset="0"/>
              </a:rPr>
              <a:t>[</a:t>
            </a:r>
            <a:r>
              <a:rPr lang="en-IN" sz="1600" b="0" dirty="0">
                <a:solidFill>
                  <a:srgbClr val="CE9178"/>
                </a:solidFill>
                <a:effectLst/>
                <a:latin typeface="Consolas" panose="020B0609020204030204" pitchFamily="49" charset="0"/>
              </a:rPr>
              <a:t>"Gender"</a:t>
            </a:r>
            <a:r>
              <a:rPr lang="en-IN" sz="1600" b="0" dirty="0">
                <a:solidFill>
                  <a:srgbClr val="CCCCCC"/>
                </a:solidFill>
                <a:effectLst/>
                <a:latin typeface="Consolas" panose="020B0609020204030204" pitchFamily="49" charset="0"/>
              </a:rPr>
              <a:t>].</a:t>
            </a:r>
            <a:r>
              <a:rPr lang="en-IN" sz="1600" b="0" dirty="0">
                <a:solidFill>
                  <a:srgbClr val="DCDCAA"/>
                </a:solidFill>
                <a:effectLst/>
                <a:latin typeface="Consolas" panose="020B0609020204030204" pitchFamily="49" charset="0"/>
              </a:rPr>
              <a:t>value_counts</a:t>
            </a:r>
            <a:r>
              <a:rPr lang="en-IN" sz="1600" b="0" dirty="0">
                <a:solidFill>
                  <a:srgbClr val="CCCCCC"/>
                </a:solidFill>
                <a:effectLst/>
                <a:latin typeface="Consolas" panose="020B0609020204030204" pitchFamily="49" charset="0"/>
              </a:rPr>
              <a:t>(</a:t>
            </a:r>
            <a:r>
              <a:rPr lang="en-IN" sz="1600" b="0" dirty="0">
                <a:solidFill>
                  <a:srgbClr val="9CDCFE"/>
                </a:solidFill>
                <a:effectLst/>
                <a:latin typeface="Consolas" panose="020B0609020204030204" pitchFamily="49" charset="0"/>
              </a:rPr>
              <a:t>normalize</a:t>
            </a:r>
            <a:r>
              <a:rPr lang="en-IN" sz="1600" b="0" dirty="0">
                <a:solidFill>
                  <a:srgbClr val="D4D4D4"/>
                </a:solidFill>
                <a:effectLst/>
                <a:latin typeface="Consolas" panose="020B0609020204030204" pitchFamily="49" charset="0"/>
              </a:rPr>
              <a:t>=</a:t>
            </a:r>
            <a:r>
              <a:rPr lang="en-IN" sz="1600" b="0" dirty="0">
                <a:solidFill>
                  <a:srgbClr val="B5CEA8"/>
                </a:solidFill>
                <a:effectLst/>
                <a:latin typeface="Consolas" panose="020B0609020204030204" pitchFamily="49" charset="0"/>
              </a:rPr>
              <a:t>1</a:t>
            </a:r>
            <a:r>
              <a:rPr lang="en-IN" sz="1600" b="0" dirty="0">
                <a:solidFill>
                  <a:srgbClr val="CCCCCC"/>
                </a:solidFill>
                <a:effectLst/>
                <a:latin typeface="Consolas" panose="020B0609020204030204" pitchFamily="49" charset="0"/>
              </a:rPr>
              <a:t>) </a:t>
            </a:r>
            <a:r>
              <a:rPr lang="en-IN" sz="1600" b="0" dirty="0">
                <a:solidFill>
                  <a:srgbClr val="D4D4D4"/>
                </a:solidFill>
                <a:effectLst/>
                <a:latin typeface="Consolas" panose="020B0609020204030204" pitchFamily="49" charset="0"/>
              </a:rPr>
              <a:t>*</a:t>
            </a:r>
            <a:r>
              <a:rPr lang="en-IN" sz="1600" b="0" dirty="0">
                <a:solidFill>
                  <a:srgbClr val="CCCCCC"/>
                </a:solidFill>
                <a:effectLst/>
                <a:latin typeface="Consolas" panose="020B0609020204030204" pitchFamily="49" charset="0"/>
              </a:rPr>
              <a:t> </a:t>
            </a:r>
            <a:r>
              <a:rPr lang="en-IN" sz="1600" b="0" dirty="0">
                <a:solidFill>
                  <a:srgbClr val="B5CEA8"/>
                </a:solidFill>
                <a:effectLst/>
                <a:latin typeface="Consolas" panose="020B0609020204030204" pitchFamily="49" charset="0"/>
              </a:rPr>
              <a:t>100</a:t>
            </a:r>
            <a:endParaRPr lang="en-IN" sz="1600" b="0" dirty="0">
              <a:solidFill>
                <a:srgbClr val="CCCCCC"/>
              </a:solidFill>
              <a:effectLst/>
              <a:latin typeface="Consolas" panose="020B0609020204030204" pitchFamily="49" charset="0"/>
            </a:endParaRPr>
          </a:p>
          <a:p>
            <a:pPr>
              <a:lnSpc>
                <a:spcPts val="1425"/>
              </a:lnSpc>
              <a:buNone/>
            </a:pPr>
            <a:r>
              <a:rPr lang="en-IN" sz="1600" b="0" dirty="0">
                <a:solidFill>
                  <a:srgbClr val="9CDCFE"/>
                </a:solidFill>
                <a:effectLst/>
                <a:latin typeface="Consolas" panose="020B0609020204030204" pitchFamily="49" charset="0"/>
              </a:rPr>
              <a:t>gender</a:t>
            </a:r>
            <a:r>
              <a:rPr lang="en-IN" sz="1600" b="0" dirty="0">
                <a:solidFill>
                  <a:srgbClr val="CCCCCC"/>
                </a:solidFill>
                <a:effectLst/>
                <a:latin typeface="Consolas" panose="020B0609020204030204" pitchFamily="49" charset="0"/>
              </a:rPr>
              <a:t>.apply(</a:t>
            </a:r>
            <a:r>
              <a:rPr lang="en-IN" sz="1600" b="0" dirty="0">
                <a:solidFill>
                  <a:srgbClr val="569CD6"/>
                </a:solidFill>
                <a:effectLst/>
                <a:latin typeface="Consolas" panose="020B0609020204030204" pitchFamily="49" charset="0"/>
              </a:rPr>
              <a:t>lambda</a:t>
            </a:r>
            <a:r>
              <a:rPr lang="en-IN" sz="1600" b="0" dirty="0">
                <a:solidFill>
                  <a:srgbClr val="CCCCCC"/>
                </a:solidFill>
                <a:effectLst/>
                <a:latin typeface="Consolas" panose="020B0609020204030204" pitchFamily="49" charset="0"/>
              </a:rPr>
              <a:t> </a:t>
            </a:r>
            <a:r>
              <a:rPr lang="en-IN" sz="1600" b="0" dirty="0">
                <a:solidFill>
                  <a:srgbClr val="9CDCFE"/>
                </a:solidFill>
                <a:effectLst/>
                <a:latin typeface="Consolas" panose="020B0609020204030204" pitchFamily="49" charset="0"/>
              </a:rPr>
              <a:t>x</a:t>
            </a:r>
            <a:r>
              <a:rPr lang="en-IN" sz="1600" b="0" dirty="0">
                <a:solidFill>
                  <a:srgbClr val="CCCCCC"/>
                </a:solidFill>
                <a:effectLst/>
                <a:latin typeface="Consolas" panose="020B0609020204030204" pitchFamily="49" charset="0"/>
              </a:rPr>
              <a:t>: </a:t>
            </a:r>
            <a:r>
              <a:rPr lang="en-IN" sz="1600" b="0" dirty="0">
                <a:solidFill>
                  <a:srgbClr val="569CD6"/>
                </a:solidFill>
                <a:effectLst/>
                <a:latin typeface="Consolas" panose="020B0609020204030204" pitchFamily="49" charset="0"/>
              </a:rPr>
              <a:t>f</a:t>
            </a:r>
            <a:r>
              <a:rPr lang="en-IN" sz="1600" b="0" dirty="0">
                <a:solidFill>
                  <a:srgbClr val="CE9178"/>
                </a:solidFill>
                <a:effectLst/>
                <a:latin typeface="Consolas" panose="020B0609020204030204" pitchFamily="49" charset="0"/>
              </a:rPr>
              <a:t>"</a:t>
            </a:r>
            <a:r>
              <a:rPr lang="en-IN" sz="1600" b="0" dirty="0">
                <a:solidFill>
                  <a:srgbClr val="569CD6"/>
                </a:solidFill>
                <a:effectLst/>
                <a:latin typeface="Consolas" panose="020B0609020204030204" pitchFamily="49" charset="0"/>
              </a:rPr>
              <a:t>{</a:t>
            </a:r>
            <a:r>
              <a:rPr lang="en-IN" sz="1600" b="0" dirty="0">
                <a:solidFill>
                  <a:srgbClr val="9CDCFE"/>
                </a:solidFill>
                <a:effectLst/>
                <a:latin typeface="Consolas" panose="020B0609020204030204" pitchFamily="49" charset="0"/>
              </a:rPr>
              <a:t>x</a:t>
            </a:r>
            <a:r>
              <a:rPr lang="en-IN" sz="1600" b="0" dirty="0">
                <a:solidFill>
                  <a:srgbClr val="569CD6"/>
                </a:solidFill>
                <a:effectLst/>
                <a:latin typeface="Consolas" panose="020B0609020204030204" pitchFamily="49" charset="0"/>
              </a:rPr>
              <a:t>:0.2f}</a:t>
            </a:r>
            <a:r>
              <a:rPr lang="en-IN" sz="1600" b="0" dirty="0">
                <a:solidFill>
                  <a:srgbClr val="CE9178"/>
                </a:solidFill>
                <a:effectLst/>
                <a:latin typeface="Consolas" panose="020B0609020204030204" pitchFamily="49" charset="0"/>
              </a:rPr>
              <a:t>%"</a:t>
            </a:r>
            <a:r>
              <a:rPr lang="en-IN" sz="1600" b="0" dirty="0">
                <a:solidFill>
                  <a:srgbClr val="CCCCCC"/>
                </a:solidFill>
                <a:effectLst/>
                <a:latin typeface="Consolas" panose="020B0609020204030204" pitchFamily="49" charset="0"/>
              </a:rPr>
              <a:t>)</a:t>
            </a:r>
          </a:p>
          <a:p>
            <a:pPr marL="285750" indent="-285750">
              <a:lnSpc>
                <a:spcPts val="1425"/>
              </a:lnSpc>
              <a:buClr>
                <a:srgbClr val="00B0F0"/>
              </a:buClr>
              <a:buFont typeface="Wingdings" panose="05000000000000000000" pitchFamily="2" charset="2"/>
              <a:buChar char="§"/>
            </a:pPr>
            <a:endParaRPr lang="en-US" sz="1600" b="1" dirty="0"/>
          </a:p>
          <a:p>
            <a:pPr>
              <a:lnSpc>
                <a:spcPts val="1425"/>
              </a:lnSpc>
              <a:buNone/>
            </a:pPr>
            <a:endParaRPr lang="en-IN" sz="16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583306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D4CE1-CA2E-9B5A-972F-20D28109E24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2242FC-04D4-025B-968A-EE54849F5BEC}"/>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E835B18F-4C70-2331-7B98-EDB0B1B28FFF}"/>
              </a:ext>
            </a:extLst>
          </p:cNvPr>
          <p:cNvSpPr>
            <a:spLocks noGrp="1"/>
          </p:cNvSpPr>
          <p:nvPr>
            <p:ph idx="1"/>
          </p:nvPr>
        </p:nvSpPr>
        <p:spPr>
          <a:xfrm>
            <a:off x="453373" y="2487561"/>
            <a:ext cx="11029615" cy="6331975"/>
          </a:xfrm>
        </p:spPr>
        <p:txBody>
          <a:bodyPr>
            <a:normAutofit/>
          </a:bodyPr>
          <a:lstStyle/>
          <a:p>
            <a:endParaRPr lang="en-US" sz="2000" b="1" dirty="0"/>
          </a:p>
          <a:p>
            <a:endParaRPr lang="en-US" sz="2000" b="1" dirty="0"/>
          </a:p>
          <a:p>
            <a:endParaRPr lang="en-US" sz="2000" b="1" dirty="0"/>
          </a:p>
          <a:p>
            <a:endParaRPr lang="en-US" sz="2000" b="1" dirty="0"/>
          </a:p>
          <a:p>
            <a:endParaRPr lang="en-US" sz="2000" b="1" dirty="0"/>
          </a:p>
          <a:p>
            <a:endParaRPr lang="en-US" sz="2000" b="1" dirty="0"/>
          </a:p>
          <a:p>
            <a:pPr marL="0" indent="0">
              <a:buNone/>
            </a:pPr>
            <a:endParaRPr lang="en-US" sz="1500" dirty="0">
              <a:solidFill>
                <a:srgbClr val="00B050"/>
              </a:solidFill>
            </a:endParaRPr>
          </a:p>
        </p:txBody>
      </p:sp>
      <p:sp>
        <p:nvSpPr>
          <p:cNvPr id="4" name="TextBox 3">
            <a:extLst>
              <a:ext uri="{FF2B5EF4-FFF2-40B4-BE49-F238E27FC236}">
                <a16:creationId xmlns:a16="http://schemas.microsoft.com/office/drawing/2014/main" id="{65F244F4-69EE-A62F-D5DE-31E5843E76D9}"/>
              </a:ext>
            </a:extLst>
          </p:cNvPr>
          <p:cNvSpPr txBox="1"/>
          <p:nvPr/>
        </p:nvSpPr>
        <p:spPr>
          <a:xfrm>
            <a:off x="2920180" y="1232452"/>
            <a:ext cx="6096000" cy="5659242"/>
          </a:xfrm>
          <a:prstGeom prst="rect">
            <a:avLst/>
          </a:prstGeom>
          <a:noFill/>
        </p:spPr>
        <p:txBody>
          <a:bodyPr wrap="square">
            <a:spAutoFit/>
          </a:bodyPr>
          <a:lstStyle/>
          <a:p>
            <a:pPr>
              <a:lnSpc>
                <a:spcPts val="1425"/>
              </a:lnSpc>
              <a:buNone/>
            </a:pPr>
            <a:r>
              <a:rPr lang="en-IN" sz="1400" b="0" dirty="0">
                <a:solidFill>
                  <a:srgbClr val="6A9955"/>
                </a:solidFill>
                <a:effectLst/>
                <a:latin typeface="Consolas" panose="020B0609020204030204" pitchFamily="49" charset="0"/>
              </a:rPr>
              <a:t># Create bar chart</a:t>
            </a:r>
            <a:endParaRPr lang="en-IN" sz="1400" b="0" dirty="0">
              <a:solidFill>
                <a:srgbClr val="CCCCCC"/>
              </a:solidFill>
              <a:effectLst/>
              <a:latin typeface="Consolas" panose="020B0609020204030204" pitchFamily="49" charset="0"/>
            </a:endParaRPr>
          </a:p>
          <a:p>
            <a:pPr>
              <a:lnSpc>
                <a:spcPts val="1425"/>
              </a:lnSpc>
              <a:buNone/>
            </a:pPr>
            <a:r>
              <a:rPr lang="en-IN" sz="1400" b="0" dirty="0">
                <a:solidFill>
                  <a:srgbClr val="9CDCFE"/>
                </a:solidFill>
                <a:effectLst/>
                <a:latin typeface="Consolas" panose="020B0609020204030204" pitchFamily="49" charset="0"/>
              </a:rPr>
              <a:t>fig</a:t>
            </a:r>
            <a:r>
              <a:rPr lang="en-IN" sz="1400" b="0" dirty="0">
                <a:solidFill>
                  <a:srgbClr val="CCCCCC"/>
                </a:solidFill>
                <a:effectLst/>
                <a:latin typeface="Consolas" panose="020B0609020204030204" pitchFamily="49" charset="0"/>
              </a:rPr>
              <a:t> </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 </a:t>
            </a:r>
            <a:r>
              <a:rPr lang="en-IN" sz="1400" b="0" dirty="0">
                <a:solidFill>
                  <a:srgbClr val="4EC9B0"/>
                </a:solidFill>
                <a:effectLst/>
                <a:latin typeface="Consolas" panose="020B0609020204030204" pitchFamily="49" charset="0"/>
              </a:rPr>
              <a:t>px</a:t>
            </a:r>
            <a:r>
              <a:rPr lang="en-IN" sz="1400" b="0" dirty="0">
                <a:solidFill>
                  <a:srgbClr val="CCCCCC"/>
                </a:solidFill>
                <a:effectLst/>
                <a:latin typeface="Consolas" panose="020B0609020204030204" pitchFamily="49" charset="0"/>
              </a:rPr>
              <a:t>.</a:t>
            </a:r>
            <a:r>
              <a:rPr lang="en-IN" sz="1400" b="0" dirty="0">
                <a:solidFill>
                  <a:srgbClr val="DCDCAA"/>
                </a:solidFill>
                <a:effectLst/>
                <a:latin typeface="Consolas" panose="020B0609020204030204" pitchFamily="49" charset="0"/>
              </a:rPr>
              <a:t>bar</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data_frame</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.index,</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y</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.values,</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.index,</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 Gender Distribution in Dataset (in %)"</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labels</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"x"</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"y"</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"Percentage"</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color_discrete_sequence</a:t>
            </a:r>
            <a:r>
              <a:rPr lang="en-IN" sz="1400" b="0" dirty="0">
                <a:solidFill>
                  <a:srgbClr val="D4D4D4"/>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r>
              <a:rPr lang="en-IN" sz="1400" b="0" dirty="0">
                <a:solidFill>
                  <a:srgbClr val="CE9178"/>
                </a:solidFill>
                <a:effectLst/>
                <a:latin typeface="Consolas" panose="020B0609020204030204" pitchFamily="49" charset="0"/>
              </a:rPr>
              <a:t>"#45FFCA"</a:t>
            </a:r>
            <a:r>
              <a:rPr lang="en-IN" sz="1400" b="0" dirty="0">
                <a:solidFill>
                  <a:srgbClr val="CCCCCC"/>
                </a:solidFill>
                <a:effectLst/>
                <a:latin typeface="Consolas" panose="020B0609020204030204" pitchFamily="49" charset="0"/>
              </a:rPr>
              <a:t>, </a:t>
            </a:r>
            <a:r>
              <a:rPr lang="en-IN" sz="1400" b="0" dirty="0">
                <a:solidFill>
                  <a:srgbClr val="CE9178"/>
                </a:solidFill>
                <a:effectLst/>
                <a:latin typeface="Consolas" panose="020B0609020204030204" pitchFamily="49" charset="0"/>
              </a:rPr>
              <a:t>"#FF9B9B"</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template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"plotly_dark"</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text</a:t>
            </a:r>
            <a:r>
              <a:rPr lang="en-IN" sz="1400" b="0" dirty="0">
                <a:solidFill>
                  <a:srgbClr val="D4D4D4"/>
                </a:solidFill>
                <a:effectLst/>
                <a:latin typeface="Consolas" panose="020B0609020204030204" pitchFamily="49" charset="0"/>
              </a:rPr>
              <a:t>=</a:t>
            </a:r>
            <a:r>
              <a:rPr lang="en-IN" sz="1400" b="0" dirty="0">
                <a:solidFill>
                  <a:srgbClr val="9CDCFE"/>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.apply(</a:t>
            </a:r>
            <a:r>
              <a:rPr lang="en-IN" sz="1400" b="0" dirty="0">
                <a:solidFill>
                  <a:srgbClr val="569CD6"/>
                </a:solidFill>
                <a:effectLst/>
                <a:latin typeface="Consolas" panose="020B0609020204030204" pitchFamily="49" charset="0"/>
              </a:rPr>
              <a:t>lambda</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t>
            </a:r>
            <a:r>
              <a:rPr lang="en-IN" sz="1400" b="0" dirty="0">
                <a:solidFill>
                  <a:srgbClr val="CCCCCC"/>
                </a:solidFill>
                <a:effectLst/>
                <a:latin typeface="Consolas" panose="020B0609020204030204" pitchFamily="49" charset="0"/>
              </a:rPr>
              <a:t>: </a:t>
            </a:r>
            <a:r>
              <a:rPr lang="en-IN" sz="1400" b="0" dirty="0">
                <a:solidFill>
                  <a:srgbClr val="569CD6"/>
                </a:solidFill>
                <a:effectLst/>
                <a:latin typeface="Consolas" panose="020B0609020204030204" pitchFamily="49" charset="0"/>
              </a:rPr>
              <a:t>f</a:t>
            </a:r>
            <a:r>
              <a:rPr lang="en-IN" sz="1400" b="0" dirty="0">
                <a:solidFill>
                  <a:srgbClr val="CE9178"/>
                </a:solidFill>
                <a:effectLst/>
                <a:latin typeface="Consolas" panose="020B0609020204030204" pitchFamily="49" charset="0"/>
              </a:rPr>
              <a:t>"</a:t>
            </a:r>
            <a:r>
              <a:rPr lang="en-IN" sz="1400" b="0" dirty="0">
                <a:solidFill>
                  <a:srgbClr val="569CD6"/>
                </a:solidFill>
                <a:effectLst/>
                <a:latin typeface="Consolas" panose="020B0609020204030204" pitchFamily="49" charset="0"/>
              </a:rPr>
              <a:t>{</a:t>
            </a:r>
            <a:r>
              <a:rPr lang="en-IN" sz="1400" b="0" dirty="0">
                <a:solidFill>
                  <a:srgbClr val="9CDCFE"/>
                </a:solidFill>
                <a:effectLst/>
                <a:latin typeface="Consolas" panose="020B0609020204030204" pitchFamily="49" charset="0"/>
              </a:rPr>
              <a:t>x</a:t>
            </a:r>
            <a:r>
              <a:rPr lang="en-IN" sz="1400" b="0" dirty="0">
                <a:solidFill>
                  <a:srgbClr val="569CD6"/>
                </a:solidFill>
                <a:effectLst/>
                <a:latin typeface="Consolas" panose="020B0609020204030204" pitchFamily="49" charset="0"/>
              </a:rPr>
              <a:t>:.1f}</a:t>
            </a:r>
            <a:r>
              <a:rPr lang="en-IN" sz="1400" b="0" dirty="0">
                <a:solidFill>
                  <a:srgbClr val="CE9178"/>
                </a:solidFill>
                <a:effectLst/>
                <a:latin typeface="Consolas" panose="020B0609020204030204" pitchFamily="49" charset="0"/>
              </a:rPr>
              <a:t>%"</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a:t>
            </a:r>
            <a:br>
              <a:rPr lang="en-IN" sz="1400" b="0" dirty="0">
                <a:solidFill>
                  <a:srgbClr val="CCCCCC"/>
                </a:solidFill>
                <a:effectLst/>
                <a:latin typeface="Consolas" panose="020B0609020204030204" pitchFamily="49" charset="0"/>
              </a:rPr>
            </a:br>
            <a:r>
              <a:rPr lang="en-IN" sz="1400" b="0" dirty="0">
                <a:solidFill>
                  <a:srgbClr val="6A9955"/>
                </a:solidFill>
                <a:effectLst/>
                <a:latin typeface="Consolas" panose="020B0609020204030204" pitchFamily="49" charset="0"/>
              </a:rPr>
              <a:t># Update layout for better readability</a:t>
            </a:r>
            <a:endParaRPr lang="en-IN" sz="1400" b="0" dirty="0">
              <a:solidFill>
                <a:srgbClr val="CCCCCC"/>
              </a:solidFill>
              <a:effectLst/>
              <a:latin typeface="Consolas" panose="020B0609020204030204" pitchFamily="49" charset="0"/>
            </a:endParaRPr>
          </a:p>
          <a:p>
            <a:pPr>
              <a:lnSpc>
                <a:spcPts val="1425"/>
              </a:lnSpc>
              <a:buNone/>
            </a:pPr>
            <a:r>
              <a:rPr lang="en-IN" sz="1400" b="0" dirty="0">
                <a:solidFill>
                  <a:srgbClr val="9CDCFE"/>
                </a:solidFill>
                <a:effectLst/>
                <a:latin typeface="Consolas" panose="020B0609020204030204" pitchFamily="49" charset="0"/>
              </a:rPr>
              <a:t>fig</a:t>
            </a:r>
            <a:r>
              <a:rPr lang="en-IN" sz="1400" b="0" dirty="0">
                <a:solidFill>
                  <a:srgbClr val="CCCCCC"/>
                </a:solidFill>
                <a:effectLst/>
                <a:latin typeface="Consolas" panose="020B0609020204030204" pitchFamily="49" charset="0"/>
              </a:rPr>
              <a:t>.</a:t>
            </a:r>
            <a:r>
              <a:rPr lang="en-IN" sz="1400" b="0" dirty="0">
                <a:solidFill>
                  <a:srgbClr val="DCDCAA"/>
                </a:solidFill>
                <a:effectLst/>
                <a:latin typeface="Consolas" panose="020B0609020204030204" pitchFamily="49" charset="0"/>
              </a:rPr>
              <a:t>update_layout</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title_font_size</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24</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title_x</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0.5</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xaxis_title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"Gender"</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yaxis_title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"Frequency (%)"</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font</a:t>
            </a:r>
            <a:r>
              <a:rPr lang="en-IN" sz="1400" b="0" dirty="0">
                <a:solidFill>
                  <a:srgbClr val="D4D4D4"/>
                </a:solidFill>
                <a:effectLst/>
                <a:latin typeface="Consolas" panose="020B0609020204030204" pitchFamily="49" charset="0"/>
              </a:rPr>
              <a:t>=</a:t>
            </a:r>
            <a:r>
              <a:rPr lang="en-IN" sz="1400" b="0" dirty="0">
                <a:solidFill>
                  <a:srgbClr val="4EC9B0"/>
                </a:solidFill>
                <a:effectLst/>
                <a:latin typeface="Consolas" panose="020B0609020204030204" pitchFamily="49" charset="0"/>
              </a:rPr>
              <a:t>dict</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family</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"Arial"</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size</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14</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plot_bgcolor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"rgba(0,0,0,0)"</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paper_bgcolor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"rgba(0,0,0,0)"</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showlegend</a:t>
            </a:r>
            <a:r>
              <a:rPr lang="en-IN" sz="1400" b="0" dirty="0">
                <a:solidFill>
                  <a:srgbClr val="D4D4D4"/>
                </a:solidFill>
                <a:effectLst/>
                <a:latin typeface="Consolas" panose="020B0609020204030204" pitchFamily="49" charset="0"/>
              </a:rPr>
              <a:t>=</a:t>
            </a:r>
            <a:r>
              <a:rPr lang="en-IN" sz="1400" b="0" dirty="0">
                <a:solidFill>
                  <a:srgbClr val="569CD6"/>
                </a:solidFill>
                <a:effectLst/>
                <a:latin typeface="Consolas" panose="020B0609020204030204" pitchFamily="49" charset="0"/>
              </a:rPr>
              <a:t>False</a:t>
            </a:r>
          </a:p>
          <a:p>
            <a:pPr>
              <a:lnSpc>
                <a:spcPts val="1425"/>
              </a:lnSpc>
              <a:buNone/>
            </a:pPr>
            <a:r>
              <a:rPr lang="en-IN" sz="1400" b="0" dirty="0">
                <a:solidFill>
                  <a:srgbClr val="6A9955"/>
                </a:solidFill>
                <a:effectLst/>
                <a:latin typeface="Consolas" panose="020B0609020204030204" pitchFamily="49" charset="0"/>
              </a:rPr>
              <a:t># Update text and hover styling</a:t>
            </a:r>
            <a:endParaRPr lang="en-IN" sz="1400" b="0" dirty="0">
              <a:solidFill>
                <a:srgbClr val="CCCCCC"/>
              </a:solidFill>
              <a:effectLst/>
              <a:latin typeface="Consolas" panose="020B0609020204030204" pitchFamily="49" charset="0"/>
            </a:endParaRPr>
          </a:p>
          <a:p>
            <a:pPr>
              <a:lnSpc>
                <a:spcPts val="1425"/>
              </a:lnSpc>
              <a:buNone/>
            </a:pPr>
            <a:r>
              <a:rPr lang="en-IN" sz="1400" b="0" dirty="0">
                <a:solidFill>
                  <a:srgbClr val="9CDCFE"/>
                </a:solidFill>
                <a:effectLst/>
                <a:latin typeface="Consolas" panose="020B0609020204030204" pitchFamily="49" charset="0"/>
              </a:rPr>
              <a:t>fig</a:t>
            </a:r>
            <a:r>
              <a:rPr lang="en-IN" sz="1400" b="0" dirty="0">
                <a:solidFill>
                  <a:srgbClr val="CCCCCC"/>
                </a:solidFill>
                <a:effectLst/>
                <a:latin typeface="Consolas" panose="020B0609020204030204" pitchFamily="49" charset="0"/>
              </a:rPr>
              <a:t>.</a:t>
            </a:r>
            <a:r>
              <a:rPr lang="en-IN" sz="1400" b="0" dirty="0">
                <a:solidFill>
                  <a:srgbClr val="DCDCAA"/>
                </a:solidFill>
                <a:effectLst/>
                <a:latin typeface="Consolas" panose="020B0609020204030204" pitchFamily="49" charset="0"/>
              </a:rPr>
              <a:t>update_traces</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textposition</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"outside"</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textfont</a:t>
            </a:r>
            <a:r>
              <a:rPr lang="en-IN" sz="1400" b="0" dirty="0">
                <a:solidFill>
                  <a:srgbClr val="D4D4D4"/>
                </a:solidFill>
                <a:effectLst/>
                <a:latin typeface="Consolas" panose="020B0609020204030204" pitchFamily="49" charset="0"/>
              </a:rPr>
              <a:t>=</a:t>
            </a:r>
            <a:r>
              <a:rPr lang="en-IN" sz="1400" b="0" dirty="0">
                <a:solidFill>
                  <a:srgbClr val="4EC9B0"/>
                </a:solidFill>
                <a:effectLst/>
                <a:latin typeface="Consolas" panose="020B0609020204030204" pitchFamily="49" charset="0"/>
              </a:rPr>
              <a:t>dict</a:t>
            </a:r>
            <a:r>
              <a:rPr lang="en-IN" sz="1400" b="0" dirty="0">
                <a:solidFill>
                  <a:srgbClr val="CCCCCC"/>
                </a:solidFill>
                <a:effectLst/>
                <a:latin typeface="Consolas" panose="020B0609020204030204" pitchFamily="49" charset="0"/>
              </a:rPr>
              <a:t>(</a:t>
            </a:r>
            <a:r>
              <a:rPr lang="en-IN" sz="1400" b="0" dirty="0">
                <a:solidFill>
                  <a:srgbClr val="9CDCFE"/>
                </a:solidFill>
                <a:effectLst/>
                <a:latin typeface="Consolas" panose="020B0609020204030204" pitchFamily="49" charset="0"/>
              </a:rPr>
              <a:t>size</a:t>
            </a:r>
            <a:r>
              <a:rPr lang="en-IN" sz="1400" b="0" dirty="0">
                <a:solidFill>
                  <a:srgbClr val="D4D4D4"/>
                </a:solidFill>
                <a:effectLst/>
                <a:latin typeface="Consolas" panose="020B0609020204030204" pitchFamily="49" charset="0"/>
              </a:rPr>
              <a:t>=</a:t>
            </a:r>
            <a:r>
              <a:rPr lang="en-IN" sz="1400" b="0" dirty="0">
                <a:solidFill>
                  <a:srgbClr val="B5CEA8"/>
                </a:solidFill>
                <a:effectLst/>
                <a:latin typeface="Consolas" panose="020B0609020204030204" pitchFamily="49" charset="0"/>
              </a:rPr>
              <a:t>16</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family</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"Arial"</a:t>
            </a: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color</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"#FFFFFF"</a:t>
            </a:r>
            <a:r>
              <a:rPr lang="en-IN" sz="1400" b="0" dirty="0">
                <a:solidFill>
                  <a:srgbClr val="CCCCCC"/>
                </a:solidFill>
                <a:effectLst/>
                <a:latin typeface="Consolas" panose="020B0609020204030204" pitchFamily="49" charset="0"/>
              </a:rPr>
              <a:t>),</a:t>
            </a:r>
          </a:p>
          <a:p>
            <a:pPr>
              <a:lnSpc>
                <a:spcPts val="1425"/>
              </a:lnSpc>
              <a:buNone/>
            </a:pPr>
            <a:r>
              <a:rPr lang="en-IN" sz="1400" b="0" dirty="0">
                <a:solidFill>
                  <a:srgbClr val="CCCCCC"/>
                </a:solidFill>
                <a:effectLst/>
                <a:latin typeface="Consolas" panose="020B0609020204030204" pitchFamily="49" charset="0"/>
              </a:rPr>
              <a:t>    </a:t>
            </a:r>
            <a:r>
              <a:rPr lang="en-IN" sz="1400" b="0" dirty="0">
                <a:solidFill>
                  <a:srgbClr val="9CDCFE"/>
                </a:solidFill>
                <a:effectLst/>
                <a:latin typeface="Consolas" panose="020B0609020204030204" pitchFamily="49" charset="0"/>
              </a:rPr>
              <a:t>hovertemplate</a:t>
            </a:r>
            <a:r>
              <a:rPr lang="en-IN" sz="1400" b="0" dirty="0">
                <a:solidFill>
                  <a:srgbClr val="D4D4D4"/>
                </a:solidFill>
                <a:effectLst/>
                <a:latin typeface="Consolas" panose="020B0609020204030204" pitchFamily="49" charset="0"/>
              </a:rPr>
              <a:t>=</a:t>
            </a:r>
            <a:r>
              <a:rPr lang="en-IN" sz="1400" b="0" dirty="0">
                <a:solidFill>
                  <a:srgbClr val="CE9178"/>
                </a:solidFill>
                <a:effectLst/>
                <a:latin typeface="Consolas" panose="020B0609020204030204" pitchFamily="49" charset="0"/>
              </a:rPr>
              <a:t>"Gender: %</a:t>
            </a:r>
            <a:r>
              <a:rPr lang="en-IN" sz="1400" b="0" dirty="0">
                <a:solidFill>
                  <a:srgbClr val="569CD6"/>
                </a:solidFill>
                <a:effectLst/>
                <a:latin typeface="Consolas" panose="020B0609020204030204" pitchFamily="49" charset="0"/>
              </a:rPr>
              <a:t>{x}</a:t>
            </a:r>
            <a:r>
              <a:rPr lang="en-IN" sz="1400" b="0" dirty="0">
                <a:solidFill>
                  <a:srgbClr val="CE9178"/>
                </a:solidFill>
                <a:effectLst/>
                <a:latin typeface="Consolas" panose="020B0609020204030204" pitchFamily="49" charset="0"/>
              </a:rPr>
              <a:t>&lt;br&gt;Percentage: %</a:t>
            </a:r>
            <a:r>
              <a:rPr lang="en-IN" sz="1400" b="0" dirty="0">
                <a:solidFill>
                  <a:srgbClr val="569CD6"/>
                </a:solidFill>
                <a:effectLst/>
                <a:latin typeface="Consolas" panose="020B0609020204030204" pitchFamily="49" charset="0"/>
              </a:rPr>
              <a:t>{y:.1f}</a:t>
            </a:r>
            <a:r>
              <a:rPr lang="en-IN" sz="1400" b="0" dirty="0">
                <a:solidFill>
                  <a:srgbClr val="CE9178"/>
                </a:solidFill>
                <a:effectLst/>
                <a:latin typeface="Consolas" panose="020B0609020204030204" pitchFamily="49" charset="0"/>
              </a:rPr>
              <a:t>%"</a:t>
            </a:r>
            <a:endParaRPr lang="en-IN" sz="1400" b="0" dirty="0">
              <a:solidFill>
                <a:srgbClr val="CCCCCC"/>
              </a:solidFill>
              <a:effectLst/>
              <a:latin typeface="Consolas" panose="020B0609020204030204" pitchFamily="49" charset="0"/>
            </a:endParaRPr>
          </a:p>
          <a:p>
            <a:pPr>
              <a:lnSpc>
                <a:spcPts val="1425"/>
              </a:lnSpc>
              <a:buNone/>
            </a:pPr>
            <a:r>
              <a:rPr lang="en-IN" sz="1400" b="0" dirty="0">
                <a:solidFill>
                  <a:srgbClr val="CCCCCC"/>
                </a:solidFill>
                <a:effectLst/>
                <a:latin typeface="Consolas" panose="020B0609020204030204" pitchFamily="49" charset="0"/>
              </a:rPr>
              <a:t>)</a:t>
            </a:r>
            <a:br>
              <a:rPr lang="en-IN" sz="1400" b="0" dirty="0">
                <a:solidFill>
                  <a:srgbClr val="CCCCCC"/>
                </a:solidFill>
                <a:effectLst/>
                <a:latin typeface="Consolas" panose="020B0609020204030204" pitchFamily="49" charset="0"/>
              </a:rPr>
            </a:br>
            <a:r>
              <a:rPr lang="en-IN" sz="1400" b="0" dirty="0">
                <a:solidFill>
                  <a:srgbClr val="6A9955"/>
                </a:solidFill>
                <a:effectLst/>
                <a:latin typeface="Consolas" panose="020B0609020204030204" pitchFamily="49" charset="0"/>
              </a:rPr>
              <a:t># Show the plot</a:t>
            </a:r>
            <a:endParaRPr lang="en-IN" sz="1400" b="0" dirty="0">
              <a:solidFill>
                <a:srgbClr val="CCCCCC"/>
              </a:solidFill>
              <a:effectLst/>
              <a:latin typeface="Consolas" panose="020B0609020204030204" pitchFamily="49" charset="0"/>
            </a:endParaRPr>
          </a:p>
          <a:p>
            <a:pPr>
              <a:lnSpc>
                <a:spcPts val="1425"/>
              </a:lnSpc>
              <a:buNone/>
            </a:pPr>
            <a:r>
              <a:rPr lang="en-IN" sz="1400" b="0" dirty="0">
                <a:solidFill>
                  <a:srgbClr val="9CDCFE"/>
                </a:solidFill>
                <a:effectLst/>
                <a:latin typeface="Consolas" panose="020B0609020204030204" pitchFamily="49" charset="0"/>
              </a:rPr>
              <a:t>fig</a:t>
            </a:r>
            <a:r>
              <a:rPr lang="en-IN" sz="1400" b="0" dirty="0">
                <a:solidFill>
                  <a:srgbClr val="CCCCCC"/>
                </a:solidFill>
                <a:effectLst/>
                <a:latin typeface="Consolas" panose="020B0609020204030204" pitchFamily="49" charset="0"/>
              </a:rPr>
              <a:t>.</a:t>
            </a:r>
            <a:r>
              <a:rPr lang="en-IN" sz="1400" b="0" dirty="0">
                <a:solidFill>
                  <a:srgbClr val="DCDCAA"/>
                </a:solidFill>
                <a:effectLst/>
                <a:latin typeface="Consolas" panose="020B0609020204030204" pitchFamily="49" charset="0"/>
              </a:rPr>
              <a:t>show</a:t>
            </a:r>
            <a:r>
              <a:rPr lang="en-IN" sz="1400" b="0" dirty="0">
                <a:solidFill>
                  <a:srgbClr val="CCCCCC"/>
                </a:solidFill>
                <a:effectLst/>
                <a:latin typeface="Consolas" panose="020B0609020204030204" pitchFamily="49" charset="0"/>
              </a:rPr>
              <a:t>()</a:t>
            </a:r>
          </a:p>
          <a:p>
            <a:pPr>
              <a:lnSpc>
                <a:spcPts val="1425"/>
              </a:lnSpc>
              <a:buNone/>
            </a:pPr>
            <a:endParaRPr lang="en-IN" sz="1400" b="0" dirty="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6646437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endParaRPr lang="en-US" sz="2800" b="1" dirty="0"/>
          </a:p>
        </p:txBody>
      </p:sp>
      <p:pic>
        <p:nvPicPr>
          <p:cNvPr id="4" name="Picture 3">
            <a:extLst>
              <a:ext uri="{FF2B5EF4-FFF2-40B4-BE49-F238E27FC236}">
                <a16:creationId xmlns:a16="http://schemas.microsoft.com/office/drawing/2014/main" id="{56B6E08B-2C65-1CF0-6E96-9B0C89B3B602}"/>
              </a:ext>
            </a:extLst>
          </p:cNvPr>
          <p:cNvPicPr>
            <a:picLocks noChangeAspect="1"/>
          </p:cNvPicPr>
          <p:nvPr/>
        </p:nvPicPr>
        <p:blipFill>
          <a:blip r:embed="rId2"/>
          <a:stretch>
            <a:fillRect/>
          </a:stretch>
        </p:blipFill>
        <p:spPr>
          <a:xfrm>
            <a:off x="432618" y="1302026"/>
            <a:ext cx="5496234" cy="4490036"/>
          </a:xfrm>
          <a:prstGeom prst="rect">
            <a:avLst/>
          </a:prstGeom>
        </p:spPr>
      </p:pic>
      <p:pic>
        <p:nvPicPr>
          <p:cNvPr id="7" name="Picture 6">
            <a:extLst>
              <a:ext uri="{FF2B5EF4-FFF2-40B4-BE49-F238E27FC236}">
                <a16:creationId xmlns:a16="http://schemas.microsoft.com/office/drawing/2014/main" id="{13989106-EB90-D045-201B-D41044AA9C98}"/>
              </a:ext>
            </a:extLst>
          </p:cNvPr>
          <p:cNvPicPr>
            <a:picLocks noChangeAspect="1"/>
          </p:cNvPicPr>
          <p:nvPr/>
        </p:nvPicPr>
        <p:blipFill>
          <a:blip r:embed="rId3"/>
          <a:stretch>
            <a:fillRect/>
          </a:stretch>
        </p:blipFill>
        <p:spPr>
          <a:xfrm>
            <a:off x="6478368" y="1302026"/>
            <a:ext cx="5132439" cy="4410516"/>
          </a:xfrm>
          <a:prstGeom prst="rect">
            <a:avLst/>
          </a:prstGeom>
        </p:spPr>
      </p:pic>
    </p:spTree>
    <p:extLst>
      <p:ext uri="{BB962C8B-B14F-4D97-AF65-F5344CB8AC3E}">
        <p14:creationId xmlns:p14="http://schemas.microsoft.com/office/powerpoint/2010/main" val="249423280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656</TotalTime>
  <Words>2627</Words>
  <Application>Microsoft Office PowerPoint</Application>
  <PresentationFormat>Widescreen</PresentationFormat>
  <Paragraphs>418</Paragraphs>
  <Slides>30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Arial</vt:lpstr>
      <vt:lpstr>Calibri</vt:lpstr>
      <vt:lpstr>Calibri Light</vt:lpstr>
      <vt:lpstr>Consolas</vt:lpstr>
      <vt:lpstr>Franklin Gothic Book</vt:lpstr>
      <vt:lpstr>Franklin Gothic Demi</vt:lpstr>
      <vt:lpstr>Wingdings</vt:lpstr>
      <vt:lpstr>Wingdings 2</vt:lpstr>
      <vt:lpstr>DividendVTI</vt:lpstr>
      <vt:lpstr>Multi-Model Machine Learning Approach to Predicting Employee Salaries</vt:lpstr>
      <vt:lpstr>OUTLINE</vt:lpstr>
      <vt:lpstr>Problem Statement</vt:lpstr>
      <vt:lpstr>System  Approach</vt:lpstr>
      <vt:lpstr>Algorithm &amp; Deployment</vt:lpstr>
      <vt:lpstr>Algorithm &amp; Deployment</vt:lpstr>
      <vt:lpstr>Algorithm &amp; Deployment</vt:lpstr>
      <vt:lpstr>Algorithm &amp; Deployment</vt:lpstr>
      <vt:lpstr>Result</vt:lpstr>
      <vt:lpstr>Result</vt:lpstr>
      <vt:lpstr>Algorithm &amp; Deployment</vt:lpstr>
      <vt:lpstr>Algorithm &amp; Deployment</vt:lpstr>
      <vt:lpstr>Algorithm &amp; Deployment</vt:lpstr>
      <vt:lpstr>Result</vt:lpstr>
      <vt:lpstr>Algorithm &amp; Deployment</vt:lpstr>
      <vt:lpstr>Algorithm &amp; Deployment</vt:lpstr>
      <vt:lpstr>Result</vt:lpstr>
      <vt:lpstr>Algorithm &amp; Deployment</vt:lpstr>
      <vt:lpstr>Result</vt:lpstr>
      <vt:lpstr>Algorithm &amp; Deployment</vt:lpstr>
      <vt:lpstr>Algorithm &amp; Deployment</vt:lpstr>
      <vt:lpstr>Algorithm &amp; Deployment</vt:lpstr>
      <vt:lpstr>Result</vt:lpstr>
      <vt:lpstr>Algorithm &amp; Deployment</vt:lpstr>
      <vt:lpstr>Result</vt:lpstr>
      <vt:lpstr>Conclusion</vt:lpstr>
      <vt:lpstr>PowerPoint Presentation</vt:lpstr>
      <vt:lpstr>References</vt:lpstr>
      <vt:lpstr>GitHub Repository Link :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Vignesh M</cp:lastModifiedBy>
  <cp:revision>40</cp:revision>
  <dcterms:created xsi:type="dcterms:W3CDTF">2021-05-26T16:50:10Z</dcterms:created>
  <dcterms:modified xsi:type="dcterms:W3CDTF">2025-07-22T02:59:21Z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