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03115ff6e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03115ff6e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03115ff6e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03115ff6e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03115ff6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03115ff6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3115ff6e_0_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03115ff6e_0_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03115ff6e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03115ff6e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03115ff6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03115ff6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03115ff6e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03115ff6e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03115ff6e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03115ff6e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03115ff6e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03115ff6e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03115ff6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03115ff6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3115ff6e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3115ff6e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03115ff6e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03115ff6e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03115ff6e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03115ff6e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Disney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+ Hotstar Analysis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Presented by: Vignesh Gowda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4425" y="36050"/>
            <a:ext cx="85206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Genre vs Time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25" y="550400"/>
            <a:ext cx="8923450" cy="33597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22"/>
          <p:cNvSpPr txBox="1"/>
          <p:nvPr/>
        </p:nvSpPr>
        <p:spPr>
          <a:xfrm>
            <a:off x="144525" y="403997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2022 had the highest diverse genre of movies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1928 had one family genre movie released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Genre vs Age Rating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8775"/>
            <a:ext cx="3150775" cy="4049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23"/>
          <p:cNvSpPr txBox="1"/>
          <p:nvPr/>
        </p:nvSpPr>
        <p:spPr>
          <a:xfrm>
            <a:off x="3817350" y="951600"/>
            <a:ext cx="5116800" cy="12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Drama is the only genre that has movies from all ratings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U/A 13+ has the highest number of movies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215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Episodes by title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50" y="572700"/>
            <a:ext cx="8695351" cy="334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4" name="Google Shape;134;p24"/>
          <p:cNvSpPr txBox="1"/>
          <p:nvPr/>
        </p:nvSpPr>
        <p:spPr>
          <a:xfrm>
            <a:off x="144525" y="4039975"/>
            <a:ext cx="6949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Yeh Rishta Kya Kehlata Hai has the highest number of episodes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6450" y="51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Runtime of movies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50" y="625025"/>
            <a:ext cx="8921426" cy="36455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5"/>
          <p:cNvSpPr txBox="1"/>
          <p:nvPr/>
        </p:nvSpPr>
        <p:spPr>
          <a:xfrm>
            <a:off x="112650" y="4370275"/>
            <a:ext cx="69495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84 titles have a runtime of 134 mins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52400" y="58800"/>
            <a:ext cx="7030500" cy="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Movies by Genre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3725"/>
            <a:ext cx="8696480" cy="3255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" name="Google Shape;62;p14"/>
          <p:cNvSpPr txBox="1"/>
          <p:nvPr/>
        </p:nvSpPr>
        <p:spPr>
          <a:xfrm>
            <a:off x="152400" y="397952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Drama genre has the highest number of titles with 1987 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accounting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29.75 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 least number 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titles 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is under Docudrama with 5 movies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52400" y="0"/>
            <a:ext cx="85206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Avg runtime by genre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5225"/>
            <a:ext cx="8805474" cy="343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152400" y="4144700"/>
            <a:ext cx="7825500" cy="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Sports genre had the highest avg runtime with an avg of 145.5 mins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Shorts had the lowest avg time with 6.75 mins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152400" y="0"/>
            <a:ext cx="8520600" cy="47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Movie</a:t>
            </a: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 released each year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350"/>
            <a:ext cx="8750425" cy="326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/>
        </p:nvSpPr>
        <p:spPr>
          <a:xfrm>
            <a:off x="152400" y="397952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2022 had the highest releases with 588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Year 1928 had one release which is the lowest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83625" y="0"/>
            <a:ext cx="85206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Longest Movie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5" y="525250"/>
            <a:ext cx="8787724" cy="3477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7"/>
          <p:cNvSpPr txBox="1"/>
          <p:nvPr/>
        </p:nvSpPr>
        <p:spPr>
          <a:xfrm>
            <a:off x="152400" y="397952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Top 10 movies with the longest runtimes listed above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2400" y="36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Age Rating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64550"/>
            <a:ext cx="8805475" cy="3249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0" name="Google Shape;90;p18"/>
          <p:cNvSpPr txBox="1"/>
          <p:nvPr/>
        </p:nvSpPr>
        <p:spPr>
          <a:xfrm>
            <a:off x="152400" y="397952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43.13 (2882) titles were given a rating of U/A 13+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18.25 titles were rated ‘U’ &amp; 17.80 titles were rated U/A 16+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501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Movie by year &amp; Genre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4461551" cy="226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340" y="572700"/>
            <a:ext cx="4426385" cy="226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75" y="2898125"/>
            <a:ext cx="4426374" cy="220277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80625" y="3075100"/>
            <a:ext cx="3805500" cy="15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These tables depict the number of movies released each year under each genre</a:t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50150" y="43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Movie Type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000" y="553725"/>
            <a:ext cx="8774001" cy="27809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" name="Google Shape;106;p20"/>
          <p:cNvSpPr txBox="1"/>
          <p:nvPr/>
        </p:nvSpPr>
        <p:spPr>
          <a:xfrm>
            <a:off x="185000" y="353122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4.5K titles on Hotstar are movies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2.2K titles are TV shows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2300" y="3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Montserrat"/>
                <a:ea typeface="Montserrat"/>
                <a:cs typeface="Montserrat"/>
                <a:sym typeface="Montserrat"/>
              </a:rPr>
              <a:t>Avg Runtime vs Year</a:t>
            </a:r>
            <a:endParaRPr u="sng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25" y="556150"/>
            <a:ext cx="8774025" cy="3257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1"/>
          <p:cNvSpPr txBox="1"/>
          <p:nvPr/>
        </p:nvSpPr>
        <p:spPr>
          <a:xfrm>
            <a:off x="144525" y="3963775"/>
            <a:ext cx="6949500" cy="10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Summary:</a:t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 u="sng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Scatter plot depicts the avg runtime over years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229 mins was the avg highest runtime in the year 2022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7 mins was the lowest runtime overall across years</a:t>
            </a:r>
            <a:endParaRPr sz="12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