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7c7156c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7c7156c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7c7156cc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7c7156cc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7c7156c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7c7156c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7c7156cc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7c7156cc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7c7156c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7c7156c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7c7156cc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7c7156cc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7c7156cc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7c7156cc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7c7156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7c7156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7c7156cc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7c7156cc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7c7156cc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7c7156cc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7c7156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7c7156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Rohini is the area with most restuarants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7c7156c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7c7156c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7c7156c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7c7156c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7c7156c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7c7156c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c7156c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c7156c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3.73% of the </a:t>
            </a:r>
            <a:r>
              <a:rPr lang="en"/>
              <a:t>restaurants</a:t>
            </a:r>
            <a:r>
              <a:rPr lang="en"/>
              <a:t> are rated above 4.5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7c7156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7c7156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7c7156cc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7c7156cc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7c7156c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7c7156c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7c7156c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7c7156c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Swiggy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Delivery Time Analysis</a:t>
            </a:r>
            <a:endParaRPr u="sng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" y="650175"/>
            <a:ext cx="8839197" cy="390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Cuisine Analysis</a:t>
            </a:r>
            <a:endParaRPr u="sng"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325"/>
            <a:ext cx="8839198" cy="393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Area-wise Restaurant Analysis</a:t>
            </a:r>
            <a:endParaRPr u="sng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" y="676913"/>
            <a:ext cx="8839200" cy="39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Correlation Analysis</a:t>
            </a:r>
            <a:endParaRPr u="sng"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925"/>
            <a:ext cx="8839200" cy="396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Correlation Analysis</a:t>
            </a:r>
            <a:endParaRPr u="sng"/>
          </a:p>
        </p:txBody>
      </p:sp>
      <p:pic>
        <p:nvPicPr>
          <p:cNvPr id="361" name="Google Shape;3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0438"/>
            <a:ext cx="8839200" cy="394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Correlation Analysis</a:t>
            </a:r>
            <a:endParaRPr u="sng"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525"/>
            <a:ext cx="8839202" cy="387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Customer Feedback Analysis</a:t>
            </a:r>
            <a:endParaRPr u="sng"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413"/>
            <a:ext cx="8839202" cy="397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Customer Feedback Analysis</a:t>
            </a:r>
            <a:endParaRPr u="sng"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925"/>
            <a:ext cx="8839202" cy="3961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Customer Feedback Analysis</a:t>
            </a:r>
            <a:endParaRPr u="sng"/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0575"/>
            <a:ext cx="8839200" cy="390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73300" y="20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Geographical Mapping</a:t>
            </a:r>
            <a:endParaRPr u="sng"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325"/>
            <a:ext cx="8839198" cy="389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-296325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/>
              <a:t>Top 10 Areas with Most Restaurants</a:t>
            </a:r>
            <a:endParaRPr u="sng"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0" y="773050"/>
            <a:ext cx="8110701" cy="3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-296325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Most Popular Food Types Served by Swiggy Restaurants in Each City</a:t>
            </a:r>
            <a:endParaRPr b="1" sz="12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3175"/>
            <a:ext cx="8392725" cy="14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91200"/>
            <a:ext cx="8418925" cy="1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25" y="3684450"/>
            <a:ext cx="8392726" cy="144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-296325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Most Popular Food Types Served by Swiggy Restaurants in Each City (Contd.)</a:t>
            </a:r>
            <a:endParaRPr b="1" sz="12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6850"/>
            <a:ext cx="8839199" cy="168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33177"/>
            <a:ext cx="8839202" cy="158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-296325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Top Rated Swiggy Restaurants (In Percentage)</a:t>
            </a:r>
            <a:endParaRPr b="1" sz="12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04" name="Google Shape;304;p17"/>
          <p:cNvSpPr/>
          <p:nvPr/>
        </p:nvSpPr>
        <p:spPr>
          <a:xfrm>
            <a:off x="290175" y="745550"/>
            <a:ext cx="3282000" cy="17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-296325" y="200350"/>
            <a:ext cx="85206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 u="sng"/>
              <a:t>Correlation of Factors Affecting Average Rating</a:t>
            </a:r>
            <a:endParaRPr u="sng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" y="674608"/>
            <a:ext cx="7262215" cy="36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28" y="4510075"/>
            <a:ext cx="2440900" cy="6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73400" y="42481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Correlation</a:t>
            </a:r>
            <a:r>
              <a:rPr lang="en" sz="800">
                <a:solidFill>
                  <a:schemeClr val="dk2"/>
                </a:solidFill>
              </a:rPr>
              <a:t> Coefficient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-296325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Correlation Between Restaurant Price and Average Rating</a:t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0" y="733950"/>
            <a:ext cx="8377223" cy="42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73375" y="5033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46200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 u="sng"/>
              <a:t>City-wise Restaurant Count</a:t>
            </a:r>
            <a:endParaRPr u="sng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00" y="626600"/>
            <a:ext cx="8404300" cy="415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46200" y="20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/>
              <a:t>Price Analysis</a:t>
            </a:r>
            <a:endParaRPr b="1" sz="1200" u="sng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 u="sng"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1650"/>
            <a:ext cx="8839200" cy="394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