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notesSlides/notesSlide3.xml" ContentType="application/vnd.openxmlformats-officedocument.presentationml.notesSlide+xml"/>
  <Override PartName="/ppt/slides/slide4.xml" ContentType="application/vnd.openxmlformats-officedocument.presentationml.slide+xml"/>
  <Override PartName="/ppt/notesSlides/notesSlide4.xml" ContentType="application/vnd.openxmlformats-officedocument.presentationml.notesSlide+xml"/>
  <Override PartName="/ppt/slides/slide5.xml" ContentType="application/vnd.openxmlformats-officedocument.presentationml.slide+xml"/>
  <Override PartName="/ppt/notesSlides/notesSlide5.xml" ContentType="application/vnd.openxmlformats-officedocument.presentationml.notesSlide+xml"/>
  <Override PartName="/ppt/slides/slide6.xml" ContentType="application/vnd.openxmlformats-officedocument.presentationml.slide+xml"/>
  <Override PartName="/ppt/notesSlides/notesSlide6.xml" ContentType="application/vnd.openxmlformats-officedocument.presentationml.notesSlide+xml"/>
  <Override PartName="/ppt/slides/slide7.xml" ContentType="application/vnd.openxmlformats-officedocument.presentationml.slide+xml"/>
  <Override PartName="/ppt/notesSlides/notesSlide7.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embedTrueTypeFonts="1" saveSubsetFonts="1" strictFirstAndLastChars="0">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Lst>
  <p:sldSz type="screen16x9" cy="6858000" cx="12192000"/>
  <p:notesSz cx="6858000" cy="9144000"/>
  <p:embeddedFontLst>
    <p:embeddedFont>
      <p:font typeface="Calibri" pitchFamily="34" charset="0"/>
      <p:regular r:id="rId10"/>
      <p:bold r:id="rId11"/>
      <p:italic r:id="rId12"/>
      <p:boldItalic r:id="rId13"/>
    </p:embeddedFont>
    <p:embeddedFont>
      <p:font typeface="Arial Black" pitchFamily="34" charset="0"/>
      <p:bold r:id="rId14"/>
    </p:embeddedFont>
  </p:embeddedFontLst>
  <p:defaultTex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a:tblStyle styleId="{4C806A68-1460-4E58-9283-7FE201247BFF}" styleName="Table_0">
    <a:wholeTbl>
      <a:tcTxStyle>
        <a:font>
          <a:latin typeface="Arial"/>
          <a:ea typeface="Arial"/>
          <a:cs typeface="Arial"/>
        </a:font>
        <a:srgbClr val="000000"/>
      </a:tcTxStyle>
      <a:tcStyle>
        <a:tcBdr/>
      </a:tcStyle>
    </a:wholeTbl>
    <a:band1H>
      <a:tcStyle>
        <a:tcBdr/>
      </a:tcStyle>
    </a:band1H>
    <a:band2H>
      <a:tcStyle>
        <a:tcBdr/>
      </a:tcStyle>
    </a:band2H>
    <a:band1V>
      <a:tcStyle>
        <a:tcBdr/>
      </a:tcStyle>
    </a:band1V>
    <a:band2V>
      <a:tcStyle>
        <a:tcBdr/>
      </a:tcStyle>
    </a:band2V>
    <a:lastCol>
      <a:tcStyle>
        <a:tcBdr/>
      </a:tcStyle>
    </a:lastCol>
    <a:firstCol>
      <a:tcStyle>
        <a:tcBdr/>
      </a:tcStyle>
    </a:firstCol>
    <a:lastRow>
      <a:tcStyle>
        <a:tcBdr/>
      </a:tcStyle>
    </a:lastRow>
    <a:seCell>
      <a:tcStyle>
        <a:tcBdr/>
      </a:tcStyle>
    </a:seCell>
    <a:swCell>
      <a:tcStyle>
        <a:tcBdr/>
      </a:tcStyle>
    </a:swCell>
    <a:firstRow>
      <a:tcStyle>
        <a:tcBdr/>
      </a:tcStyle>
    </a:firstRow>
    <a:neCell>
      <a:tcStyle>
        <a:tcBdr/>
      </a:tcStyle>
    </a:neCell>
    <a:nwCell>
      <a:tcStyle>
        <a:tcBdr/>
      </a:tcStyle>
    </a:nwCell>
  </a:tblStyle>
</a:tblStyleLst>
</file>

<file path=ppt/viewProps.xml><?xml version="1.0" encoding="utf-8"?>
<p:viewPr xmlns:p="http://schemas.openxmlformats.org/presentationml/2006/main" xmlns:r="http://schemas.openxmlformats.org/officeDocument/2006/relationships" xmlns:a="http://schemas.openxmlformats.org/drawingml/2006/main">
  <p:normalViewPr showOutlineIcons="0">
    <p:restoredLeft sz="15620"/>
    <p:restoredTop sz="94660"/>
  </p:normalViewPr>
  <p:slideViewPr>
    <p:cSldViewPr>
      <p:cViewPr varScale="1">
        <p:scale>
          <a:sx n="52" d="100"/>
          <a:sy n="52" d="100"/>
        </p:scale>
        <p:origin x="-727" y="-62"/>
      </p:cViewPr>
      <p:guideLst>
        <p:guide orient="horz" pos="2160"/>
        <p:guide pos="384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font" Target="fonts/font1.fntdata"/><Relationship Id="rId11" Type="http://schemas.openxmlformats.org/officeDocument/2006/relationships/font" Target="fonts/font2.fntdata"/><Relationship Id="rId12" Type="http://schemas.openxmlformats.org/officeDocument/2006/relationships/font" Target="fonts/font3.fntdata"/><Relationship Id="rId13" Type="http://schemas.openxmlformats.org/officeDocument/2006/relationships/font" Target="fonts/font4.fntdata"/><Relationship Id="rId14" Type="http://schemas.openxmlformats.org/officeDocument/2006/relationships/font" Target="fonts/font5.fntdata"/><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53" name="Shape 2"/>
        <p:cNvGrpSpPr/>
        <p:nvPr/>
      </p:nvGrpSpPr>
      <p:grpSpPr>
        <a:xfrm>
          <a:off x="0" y="0"/>
          <a:ext cx="0" cy="0"/>
          <a:chOff x="0" y="0"/>
          <a:chExt cx="0" cy="0"/>
        </a:xfrm>
      </p:grpSpPr>
      <p:sp>
        <p:nvSpPr>
          <p:cNvPr id="1048669" name="Google Shape;3;n"/>
          <p:cNvSpPr txBox="1">
            <a:spLocks noGrp="1"/>
          </p:cNvSpPr>
          <p:nvPr>
            <p:ph type="hdr" idx="2"/>
          </p:nvPr>
        </p:nvSpPr>
        <p:spPr>
          <a:xfrm>
            <a:off x="0" y="0"/>
            <a:ext cx="2971800" cy="458788"/>
          </a:xfrm>
          <a:prstGeom prst="rect"/>
          <a:noFill/>
          <a:ln>
            <a:noFill/>
          </a:ln>
        </p:spPr>
        <p:txBody>
          <a:bodyPr anchor="t" anchorCtr="0" bIns="45700" lIns="91425" rIns="91425" spcFirstLastPara="1" tIns="45700" wrap="square">
            <a:noAutofit/>
          </a:bodyPr>
          <a:lstStyle>
            <a:lvl1pPr algn="l" lvl="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670" name="Google Shape;4;n"/>
          <p:cNvSpPr txBox="1">
            <a:spLocks noGrp="1"/>
          </p:cNvSpPr>
          <p:nvPr>
            <p:ph type="dt" idx="10"/>
          </p:nvPr>
        </p:nvSpPr>
        <p:spPr>
          <a:xfrm>
            <a:off x="3884613" y="0"/>
            <a:ext cx="2971800" cy="458788"/>
          </a:xfrm>
          <a:prstGeom prst="rect"/>
          <a:noFill/>
          <a:ln>
            <a:noFill/>
          </a:ln>
        </p:spPr>
        <p:txBody>
          <a:bodyPr anchor="t" anchorCtr="0" bIns="45700" lIns="91425" rIns="91425" spcFirstLastPara="1" tIns="45700" wrap="square">
            <a:noAutofit/>
          </a:bodyPr>
          <a:lstStyle>
            <a:lvl1pPr algn="r" lvl="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671" name="Google Shape;5;n"/>
          <p:cNvSpPr>
            <a:spLocks noChangeAspect="1" noRot="1" noGrp="1"/>
          </p:cNvSpPr>
          <p:nvPr>
            <p:ph type="sldImg" idx="3"/>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672" name="Google Shape;6;n"/>
          <p:cNvSpPr txBox="1">
            <a:spLocks noGrp="1"/>
          </p:cNvSpPr>
          <p:nvPr>
            <p:ph type="body" idx="1"/>
          </p:nvPr>
        </p:nvSpPr>
        <p:spPr>
          <a:xfrm>
            <a:off x="685800" y="4400550"/>
            <a:ext cx="5486400" cy="3600450"/>
          </a:xfrm>
          <a:prstGeom prst="rect"/>
          <a:noFill/>
          <a:ln>
            <a:noFill/>
          </a:ln>
        </p:spPr>
        <p:txBody>
          <a:bodyPr anchor="t" anchorCtr="0" bIns="45700" lIns="91425" rIns="91425" spcFirstLastPara="1" tIns="45700" wrap="square">
            <a:noAutofit/>
          </a:bodyPr>
          <a:lstStyle>
            <a:lvl1pPr algn="l" indent="-228600" lvl="0" marL="4572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indent="-228600" lvl="1" marL="9144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2pPr>
            <a:lvl3pPr algn="l" indent="-228600" lvl="2" marL="13716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3pPr>
            <a:lvl4pPr algn="l" indent="-228600" lvl="3" marL="18288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4pPr>
            <a:lvl5pPr algn="l" indent="-228600" lvl="4" marL="22860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5pPr>
            <a:lvl6pPr algn="l" indent="-228600" lvl="5" marL="27432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6pPr>
            <a:lvl7pPr algn="l" indent="-228600" lvl="6" marL="32004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7pPr>
            <a:lvl8pPr algn="l" indent="-228600" lvl="7" marL="36576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8pPr>
            <a:lvl9pPr algn="l" indent="-228600" lvl="8" marL="41148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9pPr>
          </a:lstStyle>
          <a:p/>
        </p:txBody>
      </p:sp>
      <p:sp>
        <p:nvSpPr>
          <p:cNvPr id="1048673" name="Google Shape;7;n"/>
          <p:cNvSpPr txBox="1">
            <a:spLocks noGrp="1"/>
          </p:cNvSpPr>
          <p:nvPr>
            <p:ph type="ftr" idx="11"/>
          </p:nvPr>
        </p:nvSpPr>
        <p:spPr>
          <a:xfrm>
            <a:off x="0" y="8685213"/>
            <a:ext cx="2971800" cy="458787"/>
          </a:xfrm>
          <a:prstGeom prst="rect"/>
          <a:noFill/>
          <a:ln>
            <a:noFill/>
          </a:ln>
        </p:spPr>
        <p:txBody>
          <a:bodyPr anchor="b" anchorCtr="0" bIns="45700" lIns="91425" rIns="91425" spcFirstLastPara="1" tIns="45700" wrap="square">
            <a:noAutofit/>
          </a:bodyPr>
          <a:lstStyle>
            <a:lvl1pPr algn="l" lvl="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674" name="Google Shape;8;n"/>
          <p:cNvSpPr txBox="1">
            <a:spLocks noGrp="1"/>
          </p:cNvSpPr>
          <p:nvPr>
            <p:ph type="sldNum" idx="12"/>
          </p:nvPr>
        </p:nvSpPr>
        <p:spPr>
          <a:xfrm>
            <a:off x="3884613" y="8685213"/>
            <a:ext cx="2971800" cy="458787"/>
          </a:xfrm>
          <a:prstGeom prst="rect"/>
          <a:noFill/>
          <a:ln>
            <a:noFill/>
          </a:ln>
        </p:spPr>
        <p:txBody>
          <a:bodyPr anchor="b" anchorCtr="0" bIns="45700" lIns="91425" rIns="91425" spcFirstLastPara="1" tIns="45700" wrap="square">
            <a:noAutofit/>
          </a:bodyPr>
          <a:p>
            <a:pPr algn="r" indent="0" lvl="0" marL="0" marR="0" rtl="0">
              <a:spcBef>
                <a:spcPts val="0"/>
              </a:spcBef>
              <a:spcAft>
                <a:spcPts val="0"/>
              </a:spcAft>
              <a:buNone/>
            </a:pPr>
            <a:fld id="{00000000-1234-1234-1234-123412341234}" type="slidenum">
              <a:rPr b="0" cap="none" sz="1200" i="0" lang="en-US" strike="noStrike" u="none">
                <a:solidFill>
                  <a:schemeClr val="dk1"/>
                </a:solidFill>
                <a:latin typeface="Calibri"/>
                <a:ea typeface="Calibri"/>
                <a:cs typeface="Calibri"/>
                <a:sym typeface="Calibri"/>
              </a:rPr>
              <a:pPr algn="r" indent="0" lvl="0" marL="0" marR="0" rtl="0">
                <a:spcBef>
                  <a:spcPts val="0"/>
                </a:spcBef>
                <a:spcAft>
                  <a:spcPts val="0"/>
                </a:spcAft>
                <a:buNone/>
              </a:pPr>
              <a:t>‹#›</a:t>
            </a:fld>
            <a:endParaRPr b="0" cap="none" sz="1200" i="0" strike="noStrike" u="non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hlink="hlink" folHlink="folHlink"/>
  <p:notes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24" name="Shape 86"/>
        <p:cNvGrpSpPr/>
        <p:nvPr/>
      </p:nvGrpSpPr>
      <p:grpSpPr>
        <a:xfrm>
          <a:off x="0" y="0"/>
          <a:ext cx="0" cy="0"/>
          <a:chOff x="0" y="0"/>
          <a:chExt cx="0" cy="0"/>
        </a:xfrm>
      </p:grpSpPr>
      <p:sp>
        <p:nvSpPr>
          <p:cNvPr id="1048589" name="Google Shape;87;p1:notes"/>
          <p:cNvSpPr txBox="1">
            <a:spLocks noGrp="1"/>
          </p:cNvSpPr>
          <p:nvPr>
            <p:ph type="body" idx="1"/>
          </p:nvPr>
        </p:nvSpPr>
        <p:spPr>
          <a:xfrm>
            <a:off x="685800" y="4400550"/>
            <a:ext cx="5486400" cy="3600450"/>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590" name="Google Shape;88;p1:notes"/>
          <p:cNvSpPr>
            <a:spLocks noChangeAspect="1" noRot="1" noGrp="1"/>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27" name="Shape 97"/>
        <p:cNvGrpSpPr/>
        <p:nvPr/>
      </p:nvGrpSpPr>
      <p:grpSpPr>
        <a:xfrm>
          <a:off x="0" y="0"/>
          <a:ext cx="0" cy="0"/>
          <a:chOff x="0" y="0"/>
          <a:chExt cx="0" cy="0"/>
        </a:xfrm>
      </p:grpSpPr>
      <p:sp>
        <p:nvSpPr>
          <p:cNvPr id="1048593" name="Google Shape;98;p2:notes"/>
          <p:cNvSpPr txBox="1">
            <a:spLocks noGrp="1"/>
          </p:cNvSpPr>
          <p:nvPr>
            <p:ph type="body" idx="1"/>
          </p:nvPr>
        </p:nvSpPr>
        <p:spPr>
          <a:xfrm>
            <a:off x="685800" y="4400550"/>
            <a:ext cx="5486400" cy="3600450"/>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594" name="Google Shape;99;p2:notes"/>
          <p:cNvSpPr>
            <a:spLocks noChangeAspect="1" noRot="1" noGrp="1"/>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30" name="Shape 105"/>
        <p:cNvGrpSpPr/>
        <p:nvPr/>
      </p:nvGrpSpPr>
      <p:grpSpPr>
        <a:xfrm>
          <a:off x="0" y="0"/>
          <a:ext cx="0" cy="0"/>
          <a:chOff x="0" y="0"/>
          <a:chExt cx="0" cy="0"/>
        </a:xfrm>
      </p:grpSpPr>
      <p:sp>
        <p:nvSpPr>
          <p:cNvPr id="1048597" name="Google Shape;106;p3:notes"/>
          <p:cNvSpPr txBox="1">
            <a:spLocks noGrp="1"/>
          </p:cNvSpPr>
          <p:nvPr>
            <p:ph type="body" idx="1"/>
          </p:nvPr>
        </p:nvSpPr>
        <p:spPr>
          <a:xfrm>
            <a:off x="685800" y="4400550"/>
            <a:ext cx="5486400" cy="3600450"/>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598" name="Google Shape;107;p3:notes"/>
          <p:cNvSpPr>
            <a:spLocks noChangeAspect="1" noRot="1" noGrp="1"/>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33" name="Shape 112"/>
        <p:cNvGrpSpPr/>
        <p:nvPr/>
      </p:nvGrpSpPr>
      <p:grpSpPr>
        <a:xfrm>
          <a:off x="0" y="0"/>
          <a:ext cx="0" cy="0"/>
          <a:chOff x="0" y="0"/>
          <a:chExt cx="0" cy="0"/>
        </a:xfrm>
      </p:grpSpPr>
      <p:sp>
        <p:nvSpPr>
          <p:cNvPr id="1048601" name="Google Shape;113;p4:notes"/>
          <p:cNvSpPr txBox="1">
            <a:spLocks noGrp="1"/>
          </p:cNvSpPr>
          <p:nvPr>
            <p:ph type="body" idx="1"/>
          </p:nvPr>
        </p:nvSpPr>
        <p:spPr>
          <a:xfrm>
            <a:off x="685800" y="4400550"/>
            <a:ext cx="5486400" cy="3600450"/>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602" name="Google Shape;114;p4:notes"/>
          <p:cNvSpPr>
            <a:spLocks noChangeAspect="1" noRot="1" noGrp="1"/>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37" name="Shape 119"/>
        <p:cNvGrpSpPr/>
        <p:nvPr/>
      </p:nvGrpSpPr>
      <p:grpSpPr>
        <a:xfrm>
          <a:off x="0" y="0"/>
          <a:ext cx="0" cy="0"/>
          <a:chOff x="0" y="0"/>
          <a:chExt cx="0" cy="0"/>
        </a:xfrm>
      </p:grpSpPr>
      <p:sp>
        <p:nvSpPr>
          <p:cNvPr id="1048610" name="Google Shape;120;p5:notes"/>
          <p:cNvSpPr txBox="1">
            <a:spLocks noGrp="1"/>
          </p:cNvSpPr>
          <p:nvPr>
            <p:ph type="body" idx="1"/>
          </p:nvPr>
        </p:nvSpPr>
        <p:spPr>
          <a:xfrm>
            <a:off x="685800" y="4400550"/>
            <a:ext cx="5486400" cy="3600450"/>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611" name="Google Shape;121;p5:notes"/>
          <p:cNvSpPr>
            <a:spLocks noChangeAspect="1" noRot="1" noGrp="1"/>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40" name="Shape 129"/>
        <p:cNvGrpSpPr/>
        <p:nvPr/>
      </p:nvGrpSpPr>
      <p:grpSpPr>
        <a:xfrm>
          <a:off x="0" y="0"/>
          <a:ext cx="0" cy="0"/>
          <a:chOff x="0" y="0"/>
          <a:chExt cx="0" cy="0"/>
        </a:xfrm>
      </p:grpSpPr>
      <p:sp>
        <p:nvSpPr>
          <p:cNvPr id="1048615" name="Google Shape;130;p6:notes"/>
          <p:cNvSpPr txBox="1">
            <a:spLocks noGrp="1"/>
          </p:cNvSpPr>
          <p:nvPr>
            <p:ph type="body" idx="1"/>
          </p:nvPr>
        </p:nvSpPr>
        <p:spPr>
          <a:xfrm>
            <a:off x="685800" y="4400550"/>
            <a:ext cx="5486400" cy="3600450"/>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616" name="Google Shape;131;p6:notes"/>
          <p:cNvSpPr>
            <a:spLocks noChangeAspect="1" noRot="1" noGrp="1"/>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43" name="Shape 196"/>
        <p:cNvGrpSpPr/>
        <p:nvPr/>
      </p:nvGrpSpPr>
      <p:grpSpPr>
        <a:xfrm>
          <a:off x="0" y="0"/>
          <a:ext cx="0" cy="0"/>
          <a:chOff x="0" y="0"/>
          <a:chExt cx="0" cy="0"/>
        </a:xfrm>
      </p:grpSpPr>
      <p:sp>
        <p:nvSpPr>
          <p:cNvPr id="1048617" name="Google Shape;197;p13:notes"/>
          <p:cNvSpPr txBox="1">
            <a:spLocks noGrp="1"/>
          </p:cNvSpPr>
          <p:nvPr>
            <p:ph type="body" idx="1"/>
          </p:nvPr>
        </p:nvSpPr>
        <p:spPr>
          <a:xfrm>
            <a:off x="685800" y="4400550"/>
            <a:ext cx="5486400" cy="3600450"/>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618" name="Google Shape;198;p13:notes"/>
          <p:cNvSpPr>
            <a:spLocks noChangeAspect="1" noRot="1" noGrp="1"/>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21" name="Shape 17"/>
        <p:cNvGrpSpPr/>
        <p:nvPr/>
      </p:nvGrpSpPr>
      <p:grpSpPr>
        <a:xfrm>
          <a:off x="0" y="0"/>
          <a:ext cx="0" cy="0"/>
          <a:chOff x="0" y="0"/>
          <a:chExt cx="0" cy="0"/>
        </a:xfrm>
      </p:grpSpPr>
      <p:sp>
        <p:nvSpPr>
          <p:cNvPr id="1048581" name="Google Shape;18;p2"/>
          <p:cNvSpPr txBox="1">
            <a:spLocks noGrp="1"/>
          </p:cNvSpPr>
          <p:nvPr>
            <p:ph type="dt" idx="10"/>
          </p:nvPr>
        </p:nvSpPr>
        <p:spPr>
          <a:xfrm>
            <a:off x="838200" y="6356350"/>
            <a:ext cx="2743200" cy="365125"/>
          </a:xfrm>
          <a:prstGeom prst="rect"/>
          <a:noFill/>
          <a:ln>
            <a:noFill/>
          </a:ln>
        </p:spPr>
        <p:txBody>
          <a:bodyPr anchor="ctr" anchorCtr="0" bIns="45700" lIns="91425" rIns="91425" spcFirstLastPara="1" tIns="45700" wrap="square">
            <a:noAutofit/>
          </a:bodyPr>
          <a:lstStyle>
            <a:lvl1pPr algn="l"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582" name="Google Shape;19;p2"/>
          <p:cNvSpPr txBox="1">
            <a:spLocks noGrp="1"/>
          </p:cNvSpPr>
          <p:nvPr>
            <p:ph type="ftr" idx="11"/>
          </p:nvPr>
        </p:nvSpPr>
        <p:spPr>
          <a:xfrm>
            <a:off x="7693223" y="6356350"/>
            <a:ext cx="4114800" cy="365125"/>
          </a:xfrm>
          <a:prstGeom prst="rect"/>
          <a:noFill/>
          <a:ln>
            <a:noFill/>
          </a:ln>
        </p:spPr>
        <p:txBody>
          <a:bodyPr anchor="t" anchorCtr="0" bIns="45700" lIns="91425" rIns="91425" spcFirstLastPara="1" tIns="45700" wrap="square">
            <a:noAutofit/>
          </a:bodyPr>
          <a:lstStyle>
            <a:lvl1pPr algn="l" lvl="0"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583" name="Google Shape;20;p2"/>
          <p:cNvSpPr txBox="1">
            <a:spLocks noGrp="1"/>
          </p:cNvSpPr>
          <p:nvPr>
            <p:ph type="sldNum" idx="12"/>
          </p:nvPr>
        </p:nvSpPr>
        <p:spPr>
          <a:xfrm>
            <a:off x="3756498" y="6356350"/>
            <a:ext cx="2743200" cy="365125"/>
          </a:xfrm>
          <a:prstGeom prst="rect"/>
          <a:noFill/>
          <a:ln>
            <a:noFill/>
          </a:ln>
        </p:spPr>
        <p:txBody>
          <a:bodyPr anchor="ctr" anchorCtr="0" bIns="45700" lIns="91425" rIns="91425" spcFirstLastPara="1" tIns="45700" wrap="square">
            <a:noAutofit/>
          </a:bodyPr>
          <a:lstStyle>
            <a:lvl1pPr algn="r" indent="0" lvl="0" marL="0">
              <a:spcBef>
                <a:spcPts val="0"/>
              </a:spcBef>
              <a:buNone/>
            </a:lvl1pPr>
            <a:lvl2pPr algn="r" indent="0" lvl="1" marL="0">
              <a:spcBef>
                <a:spcPts val="0"/>
              </a:spcBef>
              <a:buNone/>
            </a:lvl2pPr>
            <a:lvl3pPr algn="r" indent="0" lvl="2" marL="0">
              <a:spcBef>
                <a:spcPts val="0"/>
              </a:spcBef>
              <a:buNone/>
            </a:lvl3pPr>
            <a:lvl4pPr algn="r" indent="0" lvl="3" marL="0">
              <a:spcBef>
                <a:spcPts val="0"/>
              </a:spcBef>
              <a:buNone/>
            </a:lvl4pPr>
            <a:lvl5pPr algn="r" indent="0" lvl="4" marL="0">
              <a:spcBef>
                <a:spcPts val="0"/>
              </a:spcBef>
              <a:buNone/>
            </a:lvl5pPr>
            <a:lvl6pPr algn="r" indent="0" lvl="5" marL="0">
              <a:spcBef>
                <a:spcPts val="0"/>
              </a:spcBef>
              <a:buNone/>
            </a:lvl6pPr>
            <a:lvl7pPr algn="r" indent="0" lvl="6" marL="0">
              <a:spcBef>
                <a:spcPts val="0"/>
              </a:spcBef>
              <a:buNone/>
            </a:lvl7pPr>
            <a:lvl8pPr algn="r" indent="0" lvl="7" marL="0">
              <a:spcBef>
                <a:spcPts val="0"/>
              </a:spcBef>
              <a:buNone/>
            </a:lvl8pPr>
            <a:lvl9pPr algn="r" indent="0" lvl="8" marL="0">
              <a:spcBef>
                <a:spcPts val="0"/>
              </a:spcBef>
              <a:buNone/>
            </a:lvl9pPr>
          </a:lstStyle>
          <a:p>
            <a:pPr algn="r" indent="0" lvl="0" marL="0" rtl="0">
              <a:spcBef>
                <a:spcPts val="0"/>
              </a:spcBef>
              <a:spcAft>
                <a:spcPts val="0"/>
              </a:spcAft>
              <a:buNone/>
            </a:pPr>
            <a:fld id="{00000000-1234-1234-1234-123412341234}" type="slidenum">
              <a:rPr lang="en-US"/>
              <a:pPr algn="r" indent="0" lvl="0" marL="0" rtl="0">
                <a:spcBef>
                  <a:spcPts val="0"/>
                </a:spcBef>
                <a:spcAft>
                  <a:spcPts val="0"/>
                </a:spcAft>
                <a:buNone/>
              </a:pPr>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48" name="Shape 74"/>
        <p:cNvGrpSpPr/>
        <p:nvPr/>
      </p:nvGrpSpPr>
      <p:grpSpPr>
        <a:xfrm>
          <a:off x="0" y="0"/>
          <a:ext cx="0" cy="0"/>
          <a:chOff x="0" y="0"/>
          <a:chExt cx="0" cy="0"/>
        </a:xfrm>
      </p:grpSpPr>
      <p:sp>
        <p:nvSpPr>
          <p:cNvPr id="1048643" name="Google Shape;75;p11"/>
          <p:cNvSpPr txBox="1">
            <a:spLocks noGrp="1"/>
          </p:cNvSpPr>
          <p:nvPr>
            <p:ph type="title"/>
          </p:nvPr>
        </p:nvSpPr>
        <p:spPr>
          <a:xfrm>
            <a:off x="838200" y="365125"/>
            <a:ext cx="10515600" cy="1325563"/>
          </a:xfrm>
          <a:prstGeom prst="rect"/>
          <a:noFill/>
          <a:ln>
            <a:noFill/>
          </a:ln>
        </p:spPr>
        <p:txBody>
          <a:bodyPr anchor="ctr" anchorCtr="0" bIns="45700" lIns="91425" rIns="91425" spcFirstLastPara="1" tIns="45700" wrap="square">
            <a:normAutofit/>
          </a:bodyPr>
          <a:lstStyle>
            <a:lvl1pPr algn="l" lvl="0">
              <a:lnSpc>
                <a:spcPct val="90000"/>
              </a:lnSpc>
              <a:spcBef>
                <a:spcPts val="0"/>
              </a:spcBef>
              <a:spcAft>
                <a:spcPts val="0"/>
              </a:spcAft>
              <a:buClr>
                <a:schemeClr val="dk1"/>
              </a:buClr>
              <a:buSzPts val="1800"/>
              <a:buNone/>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644" name="Google Shape;76;p11"/>
          <p:cNvSpPr txBox="1">
            <a:spLocks noGrp="1"/>
          </p:cNvSpPr>
          <p:nvPr>
            <p:ph type="body" idx="1"/>
          </p:nvPr>
        </p:nvSpPr>
        <p:spPr>
          <a:xfrm rot="5400000">
            <a:off x="3920331" y="-1256506"/>
            <a:ext cx="4351338" cy="10515600"/>
          </a:xfrm>
          <a:prstGeom prst="rect"/>
          <a:noFill/>
          <a:ln>
            <a:noFill/>
          </a:ln>
        </p:spPr>
        <p:txBody>
          <a:bodyPr anchor="t" anchorCtr="0" bIns="45700" lIns="91425" rIns="91425" spcFirstLastPara="1" tIns="45700" wrap="square">
            <a:normAutofit/>
          </a:bodyPr>
          <a:lstStyle>
            <a:lvl1pPr algn="l" indent="-342900" lvl="0" marL="457200">
              <a:lnSpc>
                <a:spcPct val="90000"/>
              </a:lnSpc>
              <a:spcBef>
                <a:spcPts val="1000"/>
              </a:spcBef>
              <a:spcAft>
                <a:spcPts val="0"/>
              </a:spcAft>
              <a:buClr>
                <a:schemeClr val="dk1"/>
              </a:buClr>
              <a:buSzPts val="1800"/>
              <a:buChar char="•"/>
            </a:lvl1pPr>
            <a:lvl2pPr algn="l" indent="-342900" lvl="1" marL="914400">
              <a:lnSpc>
                <a:spcPct val="90000"/>
              </a:lnSpc>
              <a:spcBef>
                <a:spcPts val="500"/>
              </a:spcBef>
              <a:spcAft>
                <a:spcPts val="0"/>
              </a:spcAft>
              <a:buClr>
                <a:schemeClr val="dk1"/>
              </a:buClr>
              <a:buSzPts val="1800"/>
              <a:buChar char="•"/>
            </a:lvl2pPr>
            <a:lvl3pPr algn="l" indent="-342900" lvl="2" marL="1371600">
              <a:lnSpc>
                <a:spcPct val="90000"/>
              </a:lnSpc>
              <a:spcBef>
                <a:spcPts val="500"/>
              </a:spcBef>
              <a:spcAft>
                <a:spcPts val="0"/>
              </a:spcAft>
              <a:buClr>
                <a:schemeClr val="dk1"/>
              </a:buClr>
              <a:buSzPts val="1800"/>
              <a:buChar char="•"/>
            </a:lvl3pPr>
            <a:lvl4pPr algn="l" indent="-342900" lvl="3" marL="1828800">
              <a:lnSpc>
                <a:spcPct val="90000"/>
              </a:lnSpc>
              <a:spcBef>
                <a:spcPts val="500"/>
              </a:spcBef>
              <a:spcAft>
                <a:spcPts val="0"/>
              </a:spcAft>
              <a:buClr>
                <a:schemeClr val="dk1"/>
              </a:buClr>
              <a:buSzPts val="1800"/>
              <a:buChar char="•"/>
            </a:lvl4pPr>
            <a:lvl5pPr algn="l" indent="-342900" lvl="4" marL="2286000">
              <a:lnSpc>
                <a:spcPct val="90000"/>
              </a:lnSpc>
              <a:spcBef>
                <a:spcPts val="500"/>
              </a:spcBef>
              <a:spcAft>
                <a:spcPts val="0"/>
              </a:spcAft>
              <a:buClr>
                <a:schemeClr val="dk1"/>
              </a:buClr>
              <a:buSzPts val="1800"/>
              <a:buChar char="•"/>
            </a:lvl5pPr>
            <a:lvl6pPr algn="l" indent="-342900" lvl="5" marL="2743200">
              <a:lnSpc>
                <a:spcPct val="90000"/>
              </a:lnSpc>
              <a:spcBef>
                <a:spcPts val="500"/>
              </a:spcBef>
              <a:spcAft>
                <a:spcPts val="0"/>
              </a:spcAft>
              <a:buClr>
                <a:schemeClr val="dk1"/>
              </a:buClr>
              <a:buSzPts val="1800"/>
              <a:buChar char="•"/>
            </a:lvl6pPr>
            <a:lvl7pPr algn="l" indent="-342900" lvl="6" marL="3200400">
              <a:lnSpc>
                <a:spcPct val="90000"/>
              </a:lnSpc>
              <a:spcBef>
                <a:spcPts val="500"/>
              </a:spcBef>
              <a:spcAft>
                <a:spcPts val="0"/>
              </a:spcAft>
              <a:buClr>
                <a:schemeClr val="dk1"/>
              </a:buClr>
              <a:buSzPts val="1800"/>
              <a:buChar char="•"/>
            </a:lvl7pPr>
            <a:lvl8pPr algn="l" indent="-342900" lvl="7" marL="3657600">
              <a:lnSpc>
                <a:spcPct val="90000"/>
              </a:lnSpc>
              <a:spcBef>
                <a:spcPts val="500"/>
              </a:spcBef>
              <a:spcAft>
                <a:spcPts val="0"/>
              </a:spcAft>
              <a:buClr>
                <a:schemeClr val="dk1"/>
              </a:buClr>
              <a:buSzPts val="1800"/>
              <a:buChar char="•"/>
            </a:lvl8pPr>
            <a:lvl9pPr algn="l" indent="-342900" lvl="8" marL="4114800">
              <a:lnSpc>
                <a:spcPct val="90000"/>
              </a:lnSpc>
              <a:spcBef>
                <a:spcPts val="500"/>
              </a:spcBef>
              <a:spcAft>
                <a:spcPts val="0"/>
              </a:spcAft>
              <a:buClr>
                <a:schemeClr val="dk1"/>
              </a:buClr>
              <a:buSzPts val="1800"/>
              <a:buChar char="•"/>
            </a:lvl9pPr>
          </a:lstStyle>
          <a:p/>
        </p:txBody>
      </p:sp>
      <p:sp>
        <p:nvSpPr>
          <p:cNvPr id="1048645" name="Google Shape;77;p11"/>
          <p:cNvSpPr txBox="1">
            <a:spLocks noGrp="1"/>
          </p:cNvSpPr>
          <p:nvPr>
            <p:ph type="dt" idx="10"/>
          </p:nvPr>
        </p:nvSpPr>
        <p:spPr>
          <a:xfrm>
            <a:off x="838200" y="6356350"/>
            <a:ext cx="2743200" cy="365125"/>
          </a:xfrm>
          <a:prstGeom prst="rect"/>
          <a:noFill/>
          <a:ln>
            <a:noFill/>
          </a:ln>
        </p:spPr>
        <p:txBody>
          <a:bodyPr anchor="ctr" anchorCtr="0" bIns="45700" lIns="91425" rIns="91425" spcFirstLastPara="1" tIns="45700" wrap="square">
            <a:noAutofit/>
          </a:bodyPr>
          <a:lstStyle>
            <a:lvl1pPr algn="l"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646" name="Google Shape;78;p11"/>
          <p:cNvSpPr txBox="1">
            <a:spLocks noGrp="1"/>
          </p:cNvSpPr>
          <p:nvPr>
            <p:ph type="ftr" idx="11"/>
          </p:nvPr>
        </p:nvSpPr>
        <p:spPr>
          <a:xfrm>
            <a:off x="7693223" y="6356350"/>
            <a:ext cx="4114800" cy="365125"/>
          </a:xfrm>
          <a:prstGeom prst="rect"/>
          <a:noFill/>
          <a:ln>
            <a:noFill/>
          </a:ln>
        </p:spPr>
        <p:txBody>
          <a:bodyPr anchor="t" anchorCtr="0" bIns="45700" lIns="91425" rIns="91425" spcFirstLastPara="1" tIns="45700" wrap="square">
            <a:noAutofit/>
          </a:bodyPr>
          <a:lstStyle>
            <a:lvl1pPr algn="l" lvl="0" marR="0" rtl="0">
              <a:spcBef>
                <a:spcPts val="0"/>
              </a:spcBef>
              <a:spcAft>
                <a:spcPts val="0"/>
              </a:spcAft>
              <a:buSzPts val="1400"/>
              <a:buNone/>
              <a:defRPr sz="1800">
                <a:solidFill>
                  <a:schemeClr val="dk1"/>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647" name="Google Shape;79;p11"/>
          <p:cNvSpPr txBox="1">
            <a:spLocks noGrp="1"/>
          </p:cNvSpPr>
          <p:nvPr>
            <p:ph type="sldNum" idx="12"/>
          </p:nvPr>
        </p:nvSpPr>
        <p:spPr>
          <a:xfrm>
            <a:off x="3756498" y="6356350"/>
            <a:ext cx="2743200" cy="365125"/>
          </a:xfrm>
          <a:prstGeom prst="rect"/>
          <a:noFill/>
          <a:ln>
            <a:noFill/>
          </a:ln>
        </p:spPr>
        <p:txBody>
          <a:bodyPr anchor="ctr" anchorCtr="0" bIns="45700" lIns="91425" rIns="91425" spcFirstLastPara="1" tIns="45700" wrap="square">
            <a:noAutofit/>
          </a:bodyPr>
          <a:lstStyle>
            <a:lvl1pPr algn="r" indent="0" lvl="0" marL="0">
              <a:spcBef>
                <a:spcPts val="0"/>
              </a:spcBef>
              <a:buNone/>
            </a:lvl1pPr>
            <a:lvl2pPr algn="r" indent="0" lvl="1" marL="0">
              <a:spcBef>
                <a:spcPts val="0"/>
              </a:spcBef>
              <a:buNone/>
            </a:lvl2pPr>
            <a:lvl3pPr algn="r" indent="0" lvl="2" marL="0">
              <a:spcBef>
                <a:spcPts val="0"/>
              </a:spcBef>
              <a:buNone/>
            </a:lvl3pPr>
            <a:lvl4pPr algn="r" indent="0" lvl="3" marL="0">
              <a:spcBef>
                <a:spcPts val="0"/>
              </a:spcBef>
              <a:buNone/>
            </a:lvl4pPr>
            <a:lvl5pPr algn="r" indent="0" lvl="4" marL="0">
              <a:spcBef>
                <a:spcPts val="0"/>
              </a:spcBef>
              <a:buNone/>
            </a:lvl5pPr>
            <a:lvl6pPr algn="r" indent="0" lvl="5" marL="0">
              <a:spcBef>
                <a:spcPts val="0"/>
              </a:spcBef>
              <a:buNone/>
            </a:lvl6pPr>
            <a:lvl7pPr algn="r" indent="0" lvl="6" marL="0">
              <a:spcBef>
                <a:spcPts val="0"/>
              </a:spcBef>
              <a:buNone/>
            </a:lvl7pPr>
            <a:lvl8pPr algn="r" indent="0" lvl="7" marL="0">
              <a:spcBef>
                <a:spcPts val="0"/>
              </a:spcBef>
              <a:buNone/>
            </a:lvl8pPr>
            <a:lvl9pPr algn="r" indent="0" lvl="8" marL="0">
              <a:spcBef>
                <a:spcPts val="0"/>
              </a:spcBef>
              <a:buNone/>
            </a:lvl9pPr>
          </a:lstStyle>
          <a:p>
            <a:pPr algn="r" indent="0" lvl="0" marL="0" rtl="0">
              <a:spcBef>
                <a:spcPts val="0"/>
              </a:spcBef>
              <a:spcAft>
                <a:spcPts val="0"/>
              </a:spcAft>
              <a:buNone/>
            </a:pPr>
            <a:fld id="{00000000-1234-1234-1234-123412341234}" type="slidenum">
              <a:rPr lang="en-US"/>
              <a:pPr algn="r" indent="0" lvl="0" marL="0" rtl="0">
                <a:spcBef>
                  <a:spcPts val="0"/>
                </a:spcBef>
                <a:spcAft>
                  <a:spcPts val="0"/>
                </a:spcAft>
                <a:buNone/>
              </a:pPr>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45" name="Shape 80"/>
        <p:cNvGrpSpPr/>
        <p:nvPr/>
      </p:nvGrpSpPr>
      <p:grpSpPr>
        <a:xfrm>
          <a:off x="0" y="0"/>
          <a:ext cx="0" cy="0"/>
          <a:chOff x="0" y="0"/>
          <a:chExt cx="0" cy="0"/>
        </a:xfrm>
      </p:grpSpPr>
      <p:sp>
        <p:nvSpPr>
          <p:cNvPr id="1048627" name="Google Shape;81;p12"/>
          <p:cNvSpPr txBox="1">
            <a:spLocks noGrp="1"/>
          </p:cNvSpPr>
          <p:nvPr>
            <p:ph type="title"/>
          </p:nvPr>
        </p:nvSpPr>
        <p:spPr>
          <a:xfrm rot="5400000">
            <a:off x="7133431" y="1956594"/>
            <a:ext cx="5811838" cy="2628900"/>
          </a:xfrm>
          <a:prstGeom prst="rect"/>
          <a:noFill/>
          <a:ln>
            <a:noFill/>
          </a:ln>
        </p:spPr>
        <p:txBody>
          <a:bodyPr anchor="ctr" anchorCtr="0" bIns="45700" lIns="91425" rIns="91425" spcFirstLastPara="1" tIns="45700" wrap="square">
            <a:normAutofit/>
          </a:bodyPr>
          <a:lstStyle>
            <a:lvl1pPr algn="l" lvl="0">
              <a:lnSpc>
                <a:spcPct val="90000"/>
              </a:lnSpc>
              <a:spcBef>
                <a:spcPts val="0"/>
              </a:spcBef>
              <a:spcAft>
                <a:spcPts val="0"/>
              </a:spcAft>
              <a:buClr>
                <a:schemeClr val="dk1"/>
              </a:buClr>
              <a:buSzPts val="1800"/>
              <a:buNone/>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628" name="Google Shape;82;p12"/>
          <p:cNvSpPr txBox="1">
            <a:spLocks noGrp="1"/>
          </p:cNvSpPr>
          <p:nvPr>
            <p:ph type="body" idx="1"/>
          </p:nvPr>
        </p:nvSpPr>
        <p:spPr>
          <a:xfrm rot="5400000">
            <a:off x="1799431" y="-596106"/>
            <a:ext cx="5811838" cy="7734300"/>
          </a:xfrm>
          <a:prstGeom prst="rect"/>
          <a:noFill/>
          <a:ln>
            <a:noFill/>
          </a:ln>
        </p:spPr>
        <p:txBody>
          <a:bodyPr anchor="t" anchorCtr="0" bIns="45700" lIns="91425" rIns="91425" spcFirstLastPara="1" tIns="45700" wrap="square">
            <a:normAutofit/>
          </a:bodyPr>
          <a:lstStyle>
            <a:lvl1pPr algn="l" indent="-342900" lvl="0" marL="457200">
              <a:lnSpc>
                <a:spcPct val="90000"/>
              </a:lnSpc>
              <a:spcBef>
                <a:spcPts val="1000"/>
              </a:spcBef>
              <a:spcAft>
                <a:spcPts val="0"/>
              </a:spcAft>
              <a:buClr>
                <a:schemeClr val="dk1"/>
              </a:buClr>
              <a:buSzPts val="1800"/>
              <a:buChar char="•"/>
            </a:lvl1pPr>
            <a:lvl2pPr algn="l" indent="-342900" lvl="1" marL="914400">
              <a:lnSpc>
                <a:spcPct val="90000"/>
              </a:lnSpc>
              <a:spcBef>
                <a:spcPts val="500"/>
              </a:spcBef>
              <a:spcAft>
                <a:spcPts val="0"/>
              </a:spcAft>
              <a:buClr>
                <a:schemeClr val="dk1"/>
              </a:buClr>
              <a:buSzPts val="1800"/>
              <a:buChar char="•"/>
            </a:lvl2pPr>
            <a:lvl3pPr algn="l" indent="-342900" lvl="2" marL="1371600">
              <a:lnSpc>
                <a:spcPct val="90000"/>
              </a:lnSpc>
              <a:spcBef>
                <a:spcPts val="500"/>
              </a:spcBef>
              <a:spcAft>
                <a:spcPts val="0"/>
              </a:spcAft>
              <a:buClr>
                <a:schemeClr val="dk1"/>
              </a:buClr>
              <a:buSzPts val="1800"/>
              <a:buChar char="•"/>
            </a:lvl3pPr>
            <a:lvl4pPr algn="l" indent="-342900" lvl="3" marL="1828800">
              <a:lnSpc>
                <a:spcPct val="90000"/>
              </a:lnSpc>
              <a:spcBef>
                <a:spcPts val="500"/>
              </a:spcBef>
              <a:spcAft>
                <a:spcPts val="0"/>
              </a:spcAft>
              <a:buClr>
                <a:schemeClr val="dk1"/>
              </a:buClr>
              <a:buSzPts val="1800"/>
              <a:buChar char="•"/>
            </a:lvl4pPr>
            <a:lvl5pPr algn="l" indent="-342900" lvl="4" marL="2286000">
              <a:lnSpc>
                <a:spcPct val="90000"/>
              </a:lnSpc>
              <a:spcBef>
                <a:spcPts val="500"/>
              </a:spcBef>
              <a:spcAft>
                <a:spcPts val="0"/>
              </a:spcAft>
              <a:buClr>
                <a:schemeClr val="dk1"/>
              </a:buClr>
              <a:buSzPts val="1800"/>
              <a:buChar char="•"/>
            </a:lvl5pPr>
            <a:lvl6pPr algn="l" indent="-342900" lvl="5" marL="2743200">
              <a:lnSpc>
                <a:spcPct val="90000"/>
              </a:lnSpc>
              <a:spcBef>
                <a:spcPts val="500"/>
              </a:spcBef>
              <a:spcAft>
                <a:spcPts val="0"/>
              </a:spcAft>
              <a:buClr>
                <a:schemeClr val="dk1"/>
              </a:buClr>
              <a:buSzPts val="1800"/>
              <a:buChar char="•"/>
            </a:lvl6pPr>
            <a:lvl7pPr algn="l" indent="-342900" lvl="6" marL="3200400">
              <a:lnSpc>
                <a:spcPct val="90000"/>
              </a:lnSpc>
              <a:spcBef>
                <a:spcPts val="500"/>
              </a:spcBef>
              <a:spcAft>
                <a:spcPts val="0"/>
              </a:spcAft>
              <a:buClr>
                <a:schemeClr val="dk1"/>
              </a:buClr>
              <a:buSzPts val="1800"/>
              <a:buChar char="•"/>
            </a:lvl7pPr>
            <a:lvl8pPr algn="l" indent="-342900" lvl="7" marL="3657600">
              <a:lnSpc>
                <a:spcPct val="90000"/>
              </a:lnSpc>
              <a:spcBef>
                <a:spcPts val="500"/>
              </a:spcBef>
              <a:spcAft>
                <a:spcPts val="0"/>
              </a:spcAft>
              <a:buClr>
                <a:schemeClr val="dk1"/>
              </a:buClr>
              <a:buSzPts val="1800"/>
              <a:buChar char="•"/>
            </a:lvl8pPr>
            <a:lvl9pPr algn="l" indent="-342900" lvl="8" marL="4114800">
              <a:lnSpc>
                <a:spcPct val="90000"/>
              </a:lnSpc>
              <a:spcBef>
                <a:spcPts val="500"/>
              </a:spcBef>
              <a:spcAft>
                <a:spcPts val="0"/>
              </a:spcAft>
              <a:buClr>
                <a:schemeClr val="dk1"/>
              </a:buClr>
              <a:buSzPts val="1800"/>
              <a:buChar char="•"/>
            </a:lvl9pPr>
          </a:lstStyle>
          <a:p/>
        </p:txBody>
      </p:sp>
      <p:sp>
        <p:nvSpPr>
          <p:cNvPr id="1048629" name="Google Shape;83;p12"/>
          <p:cNvSpPr txBox="1">
            <a:spLocks noGrp="1"/>
          </p:cNvSpPr>
          <p:nvPr>
            <p:ph type="dt" idx="10"/>
          </p:nvPr>
        </p:nvSpPr>
        <p:spPr>
          <a:xfrm>
            <a:off x="838200" y="6356350"/>
            <a:ext cx="2743200" cy="365125"/>
          </a:xfrm>
          <a:prstGeom prst="rect"/>
          <a:noFill/>
          <a:ln>
            <a:noFill/>
          </a:ln>
        </p:spPr>
        <p:txBody>
          <a:bodyPr anchor="ctr" anchorCtr="0" bIns="45700" lIns="91425" rIns="91425" spcFirstLastPara="1" tIns="45700" wrap="square">
            <a:noAutofit/>
          </a:bodyPr>
          <a:lstStyle>
            <a:lvl1pPr algn="l"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630" name="Google Shape;84;p12"/>
          <p:cNvSpPr txBox="1">
            <a:spLocks noGrp="1"/>
          </p:cNvSpPr>
          <p:nvPr>
            <p:ph type="ftr" idx="11"/>
          </p:nvPr>
        </p:nvSpPr>
        <p:spPr>
          <a:xfrm>
            <a:off x="7693223" y="6356350"/>
            <a:ext cx="4114800" cy="365125"/>
          </a:xfrm>
          <a:prstGeom prst="rect"/>
          <a:noFill/>
          <a:ln>
            <a:noFill/>
          </a:ln>
        </p:spPr>
        <p:txBody>
          <a:bodyPr anchor="t" anchorCtr="0" bIns="45700" lIns="91425" rIns="91425" spcFirstLastPara="1" tIns="45700" wrap="square">
            <a:noAutofit/>
          </a:bodyPr>
          <a:lstStyle>
            <a:lvl1pPr algn="l" lvl="0" marR="0" rtl="0">
              <a:spcBef>
                <a:spcPts val="0"/>
              </a:spcBef>
              <a:spcAft>
                <a:spcPts val="0"/>
              </a:spcAft>
              <a:buSzPts val="1400"/>
              <a:buNone/>
              <a:defRPr sz="1800">
                <a:solidFill>
                  <a:schemeClr val="dk1"/>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631" name="Google Shape;85;p12"/>
          <p:cNvSpPr txBox="1">
            <a:spLocks noGrp="1"/>
          </p:cNvSpPr>
          <p:nvPr>
            <p:ph type="sldNum" idx="12"/>
          </p:nvPr>
        </p:nvSpPr>
        <p:spPr>
          <a:xfrm>
            <a:off x="3756498" y="6356350"/>
            <a:ext cx="2743200" cy="365125"/>
          </a:xfrm>
          <a:prstGeom prst="rect"/>
          <a:noFill/>
          <a:ln>
            <a:noFill/>
          </a:ln>
        </p:spPr>
        <p:txBody>
          <a:bodyPr anchor="ctr" anchorCtr="0" bIns="45700" lIns="91425" rIns="91425" spcFirstLastPara="1" tIns="45700" wrap="square">
            <a:noAutofit/>
          </a:bodyPr>
          <a:lstStyle>
            <a:lvl1pPr algn="r" indent="0" lvl="0" marL="0">
              <a:spcBef>
                <a:spcPts val="0"/>
              </a:spcBef>
              <a:buNone/>
            </a:lvl1pPr>
            <a:lvl2pPr algn="r" indent="0" lvl="1" marL="0">
              <a:spcBef>
                <a:spcPts val="0"/>
              </a:spcBef>
              <a:buNone/>
            </a:lvl2pPr>
            <a:lvl3pPr algn="r" indent="0" lvl="2" marL="0">
              <a:spcBef>
                <a:spcPts val="0"/>
              </a:spcBef>
              <a:buNone/>
            </a:lvl3pPr>
            <a:lvl4pPr algn="r" indent="0" lvl="3" marL="0">
              <a:spcBef>
                <a:spcPts val="0"/>
              </a:spcBef>
              <a:buNone/>
            </a:lvl4pPr>
            <a:lvl5pPr algn="r" indent="0" lvl="4" marL="0">
              <a:spcBef>
                <a:spcPts val="0"/>
              </a:spcBef>
              <a:buNone/>
            </a:lvl5pPr>
            <a:lvl6pPr algn="r" indent="0" lvl="5" marL="0">
              <a:spcBef>
                <a:spcPts val="0"/>
              </a:spcBef>
              <a:buNone/>
            </a:lvl6pPr>
            <a:lvl7pPr algn="r" indent="0" lvl="6" marL="0">
              <a:spcBef>
                <a:spcPts val="0"/>
              </a:spcBef>
              <a:buNone/>
            </a:lvl7pPr>
            <a:lvl8pPr algn="r" indent="0" lvl="7" marL="0">
              <a:spcBef>
                <a:spcPts val="0"/>
              </a:spcBef>
              <a:buNone/>
            </a:lvl8pPr>
            <a:lvl9pPr algn="r" indent="0" lvl="8" marL="0">
              <a:spcBef>
                <a:spcPts val="0"/>
              </a:spcBef>
              <a:buNone/>
            </a:lvl9pPr>
          </a:lstStyle>
          <a:p>
            <a:pPr algn="r" indent="0" lvl="0" marL="0" rtl="0">
              <a:spcBef>
                <a:spcPts val="0"/>
              </a:spcBef>
              <a:spcAft>
                <a:spcPts val="0"/>
              </a:spcAft>
              <a:buNone/>
            </a:pPr>
            <a:fld id="{00000000-1234-1234-1234-123412341234}" type="slidenum">
              <a:rPr lang="en-US"/>
              <a:pPr algn="r" indent="0" lvl="0" marL="0" rtl="0">
                <a:spcBef>
                  <a:spcPts val="0"/>
                </a:spcBef>
                <a:spcAft>
                  <a:spcPts val="0"/>
                </a:spcAft>
                <a:buNone/>
              </a:p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46" name="Shape 21"/>
        <p:cNvGrpSpPr/>
        <p:nvPr/>
      </p:nvGrpSpPr>
      <p:grpSpPr>
        <a:xfrm>
          <a:off x="0" y="0"/>
          <a:ext cx="0" cy="0"/>
          <a:chOff x="0" y="0"/>
          <a:chExt cx="0" cy="0"/>
        </a:xfrm>
      </p:grpSpPr>
      <p:sp>
        <p:nvSpPr>
          <p:cNvPr id="1048632" name="Google Shape;22;p3"/>
          <p:cNvSpPr txBox="1">
            <a:spLocks noGrp="1"/>
          </p:cNvSpPr>
          <p:nvPr>
            <p:ph type="ctrTitle"/>
          </p:nvPr>
        </p:nvSpPr>
        <p:spPr>
          <a:xfrm>
            <a:off x="1524000" y="1122363"/>
            <a:ext cx="9144000" cy="2387600"/>
          </a:xfrm>
          <a:prstGeom prst="rect"/>
          <a:noFill/>
          <a:ln>
            <a:noFill/>
          </a:ln>
        </p:spPr>
        <p:txBody>
          <a:bodyPr anchor="b" anchorCtr="0" bIns="45700" lIns="91425" rIns="91425" spcFirstLastPara="1" tIns="45700" wrap="square">
            <a:normAutofit/>
          </a:bodyPr>
          <a:lstStyle>
            <a:lvl1pPr algn="ctr" lvl="0">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633" name="Google Shape;23;p3"/>
          <p:cNvSpPr txBox="1">
            <a:spLocks noGrp="1"/>
          </p:cNvSpPr>
          <p:nvPr>
            <p:ph type="subTitle" idx="1"/>
          </p:nvPr>
        </p:nvSpPr>
        <p:spPr>
          <a:xfrm>
            <a:off x="1524000" y="3602038"/>
            <a:ext cx="9144000" cy="1655762"/>
          </a:xfrm>
          <a:prstGeom prst="rect"/>
          <a:noFill/>
          <a:ln>
            <a:noFill/>
          </a:ln>
        </p:spPr>
        <p:txBody>
          <a:bodyPr anchor="t" anchorCtr="0" bIns="45700" lIns="91425" rIns="91425" spcFirstLastPara="1" tIns="45700" wrap="square">
            <a:normAutofit/>
          </a:bodyPr>
          <a:lstStyle>
            <a:lvl1pPr algn="ctr" lvl="0">
              <a:lnSpc>
                <a:spcPct val="90000"/>
              </a:lnSpc>
              <a:spcBef>
                <a:spcPts val="1000"/>
              </a:spcBef>
              <a:spcAft>
                <a:spcPts val="0"/>
              </a:spcAft>
              <a:buClr>
                <a:schemeClr val="dk1"/>
              </a:buClr>
              <a:buSzPts val="2400"/>
              <a:buNone/>
              <a:defRPr sz="2400"/>
            </a:lvl1pPr>
            <a:lvl2pPr algn="ctr" lvl="1">
              <a:lnSpc>
                <a:spcPct val="90000"/>
              </a:lnSpc>
              <a:spcBef>
                <a:spcPts val="500"/>
              </a:spcBef>
              <a:spcAft>
                <a:spcPts val="0"/>
              </a:spcAft>
              <a:buClr>
                <a:schemeClr val="dk1"/>
              </a:buClr>
              <a:buSzPts val="2000"/>
              <a:buNone/>
              <a:defRPr sz="2000"/>
            </a:lvl2pPr>
            <a:lvl3pPr algn="ctr" lvl="2">
              <a:lnSpc>
                <a:spcPct val="90000"/>
              </a:lnSpc>
              <a:spcBef>
                <a:spcPts val="500"/>
              </a:spcBef>
              <a:spcAft>
                <a:spcPts val="0"/>
              </a:spcAft>
              <a:buClr>
                <a:schemeClr val="dk1"/>
              </a:buClr>
              <a:buSzPts val="1800"/>
              <a:buNone/>
              <a:defRPr sz="1800"/>
            </a:lvl3pPr>
            <a:lvl4pPr algn="ctr" lvl="3">
              <a:lnSpc>
                <a:spcPct val="90000"/>
              </a:lnSpc>
              <a:spcBef>
                <a:spcPts val="500"/>
              </a:spcBef>
              <a:spcAft>
                <a:spcPts val="0"/>
              </a:spcAft>
              <a:buClr>
                <a:schemeClr val="dk1"/>
              </a:buClr>
              <a:buSzPts val="1600"/>
              <a:buNone/>
              <a:defRPr sz="1600"/>
            </a:lvl4pPr>
            <a:lvl5pPr algn="ctr" lvl="4">
              <a:lnSpc>
                <a:spcPct val="90000"/>
              </a:lnSpc>
              <a:spcBef>
                <a:spcPts val="500"/>
              </a:spcBef>
              <a:spcAft>
                <a:spcPts val="0"/>
              </a:spcAft>
              <a:buClr>
                <a:schemeClr val="dk1"/>
              </a:buClr>
              <a:buSzPts val="1600"/>
              <a:buNone/>
              <a:defRPr sz="1600"/>
            </a:lvl5pPr>
            <a:lvl6pPr algn="ctr" lvl="5">
              <a:lnSpc>
                <a:spcPct val="90000"/>
              </a:lnSpc>
              <a:spcBef>
                <a:spcPts val="500"/>
              </a:spcBef>
              <a:spcAft>
                <a:spcPts val="0"/>
              </a:spcAft>
              <a:buClr>
                <a:schemeClr val="dk1"/>
              </a:buClr>
              <a:buSzPts val="1600"/>
              <a:buNone/>
              <a:defRPr sz="1600"/>
            </a:lvl6pPr>
            <a:lvl7pPr algn="ctr" lvl="6">
              <a:lnSpc>
                <a:spcPct val="90000"/>
              </a:lnSpc>
              <a:spcBef>
                <a:spcPts val="500"/>
              </a:spcBef>
              <a:spcAft>
                <a:spcPts val="0"/>
              </a:spcAft>
              <a:buClr>
                <a:schemeClr val="dk1"/>
              </a:buClr>
              <a:buSzPts val="1600"/>
              <a:buNone/>
              <a:defRPr sz="1600"/>
            </a:lvl7pPr>
            <a:lvl8pPr algn="ctr" lvl="7">
              <a:lnSpc>
                <a:spcPct val="90000"/>
              </a:lnSpc>
              <a:spcBef>
                <a:spcPts val="500"/>
              </a:spcBef>
              <a:spcAft>
                <a:spcPts val="0"/>
              </a:spcAft>
              <a:buClr>
                <a:schemeClr val="dk1"/>
              </a:buClr>
              <a:buSzPts val="1600"/>
              <a:buNone/>
              <a:defRPr sz="1600"/>
            </a:lvl8pPr>
            <a:lvl9pPr algn="ctr" lvl="8">
              <a:lnSpc>
                <a:spcPct val="90000"/>
              </a:lnSpc>
              <a:spcBef>
                <a:spcPts val="500"/>
              </a:spcBef>
              <a:spcAft>
                <a:spcPts val="0"/>
              </a:spcAft>
              <a:buClr>
                <a:schemeClr val="dk1"/>
              </a:buClr>
              <a:buSzPts val="1600"/>
              <a:buNone/>
              <a:defRPr sz="1600"/>
            </a:lvl9pPr>
          </a:lstStyle>
          <a:p/>
        </p:txBody>
      </p:sp>
      <p:sp>
        <p:nvSpPr>
          <p:cNvPr id="1048634" name="Google Shape;24;p3"/>
          <p:cNvSpPr txBox="1">
            <a:spLocks noGrp="1"/>
          </p:cNvSpPr>
          <p:nvPr>
            <p:ph type="dt" idx="10"/>
          </p:nvPr>
        </p:nvSpPr>
        <p:spPr>
          <a:xfrm>
            <a:off x="838200" y="6356350"/>
            <a:ext cx="2743200" cy="365125"/>
          </a:xfrm>
          <a:prstGeom prst="rect"/>
          <a:noFill/>
          <a:ln>
            <a:noFill/>
          </a:ln>
        </p:spPr>
        <p:txBody>
          <a:bodyPr anchor="ctr" anchorCtr="0" bIns="45700" lIns="91425" rIns="91425" spcFirstLastPara="1" tIns="45700" wrap="square">
            <a:noAutofit/>
          </a:bodyPr>
          <a:lstStyle>
            <a:lvl1pPr algn="l"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635" name="Google Shape;25;p3"/>
          <p:cNvSpPr txBox="1">
            <a:spLocks noGrp="1"/>
          </p:cNvSpPr>
          <p:nvPr>
            <p:ph type="ftr" idx="11"/>
          </p:nvPr>
        </p:nvSpPr>
        <p:spPr>
          <a:xfrm>
            <a:off x="7693223" y="6356350"/>
            <a:ext cx="4114800" cy="365125"/>
          </a:xfrm>
          <a:prstGeom prst="rect"/>
          <a:noFill/>
          <a:ln>
            <a:noFill/>
          </a:ln>
        </p:spPr>
        <p:txBody>
          <a:bodyPr anchor="t" anchorCtr="0" bIns="45700" lIns="91425" rIns="91425" spcFirstLastPara="1" tIns="45700" wrap="square">
            <a:noAutofit/>
          </a:bodyPr>
          <a:lstStyle>
            <a:lvl1pPr algn="l" lvl="0" marR="0" rtl="0">
              <a:spcBef>
                <a:spcPts val="0"/>
              </a:spcBef>
              <a:spcAft>
                <a:spcPts val="0"/>
              </a:spcAft>
              <a:buSzPts val="1400"/>
              <a:buNone/>
              <a:defRPr sz="1800">
                <a:solidFill>
                  <a:schemeClr val="dk1"/>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636" name="Google Shape;26;p3"/>
          <p:cNvSpPr txBox="1">
            <a:spLocks noGrp="1"/>
          </p:cNvSpPr>
          <p:nvPr>
            <p:ph type="sldNum" idx="12"/>
          </p:nvPr>
        </p:nvSpPr>
        <p:spPr>
          <a:xfrm>
            <a:off x="3756498" y="6356350"/>
            <a:ext cx="2743200" cy="365125"/>
          </a:xfrm>
          <a:prstGeom prst="rect"/>
          <a:noFill/>
          <a:ln>
            <a:noFill/>
          </a:ln>
        </p:spPr>
        <p:txBody>
          <a:bodyPr anchor="ctr" anchorCtr="0" bIns="45700" lIns="91425" rIns="91425" spcFirstLastPara="1" tIns="45700" wrap="square">
            <a:noAutofit/>
          </a:bodyPr>
          <a:lstStyle>
            <a:lvl1pPr algn="r" indent="0" lvl="0" marL="0">
              <a:spcBef>
                <a:spcPts val="0"/>
              </a:spcBef>
              <a:buNone/>
            </a:lvl1pPr>
            <a:lvl2pPr algn="r" indent="0" lvl="1" marL="0">
              <a:spcBef>
                <a:spcPts val="0"/>
              </a:spcBef>
              <a:buNone/>
            </a:lvl2pPr>
            <a:lvl3pPr algn="r" indent="0" lvl="2" marL="0">
              <a:spcBef>
                <a:spcPts val="0"/>
              </a:spcBef>
              <a:buNone/>
            </a:lvl3pPr>
            <a:lvl4pPr algn="r" indent="0" lvl="3" marL="0">
              <a:spcBef>
                <a:spcPts val="0"/>
              </a:spcBef>
              <a:buNone/>
            </a:lvl4pPr>
            <a:lvl5pPr algn="r" indent="0" lvl="4" marL="0">
              <a:spcBef>
                <a:spcPts val="0"/>
              </a:spcBef>
              <a:buNone/>
            </a:lvl5pPr>
            <a:lvl6pPr algn="r" indent="0" lvl="5" marL="0">
              <a:spcBef>
                <a:spcPts val="0"/>
              </a:spcBef>
              <a:buNone/>
            </a:lvl6pPr>
            <a:lvl7pPr algn="r" indent="0" lvl="6" marL="0">
              <a:spcBef>
                <a:spcPts val="0"/>
              </a:spcBef>
              <a:buNone/>
            </a:lvl7pPr>
            <a:lvl8pPr algn="r" indent="0" lvl="7" marL="0">
              <a:spcBef>
                <a:spcPts val="0"/>
              </a:spcBef>
              <a:buNone/>
            </a:lvl8pPr>
            <a:lvl9pPr algn="r" indent="0" lvl="8" marL="0">
              <a:spcBef>
                <a:spcPts val="0"/>
              </a:spcBef>
              <a:buNone/>
            </a:lvl9pPr>
          </a:lstStyle>
          <a:p>
            <a:pPr algn="r" indent="0" lvl="0" marL="0" rtl="0">
              <a:spcBef>
                <a:spcPts val="0"/>
              </a:spcBef>
              <a:spcAft>
                <a:spcPts val="0"/>
              </a:spcAft>
              <a:buNone/>
            </a:pPr>
            <a:fld id="{00000000-1234-1234-1234-123412341234}" type="slidenum">
              <a:rPr lang="en-US"/>
              <a:pPr algn="r" indent="0" lvl="0" marL="0" rtl="0">
                <a:spcBef>
                  <a:spcPts val="0"/>
                </a:spcBef>
                <a:spcAft>
                  <a:spcPts val="0"/>
                </a:spcAft>
                <a:buNone/>
              </a:p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34" name="Shape 27"/>
        <p:cNvGrpSpPr/>
        <p:nvPr/>
      </p:nvGrpSpPr>
      <p:grpSpPr>
        <a:xfrm>
          <a:off x="0" y="0"/>
          <a:ext cx="0" cy="0"/>
          <a:chOff x="0" y="0"/>
          <a:chExt cx="0" cy="0"/>
        </a:xfrm>
      </p:grpSpPr>
      <p:sp>
        <p:nvSpPr>
          <p:cNvPr id="1048603" name="Google Shape;28;p4"/>
          <p:cNvSpPr txBox="1">
            <a:spLocks noGrp="1"/>
          </p:cNvSpPr>
          <p:nvPr>
            <p:ph type="title"/>
          </p:nvPr>
        </p:nvSpPr>
        <p:spPr>
          <a:xfrm>
            <a:off x="838200" y="365125"/>
            <a:ext cx="10515600" cy="1325563"/>
          </a:xfrm>
          <a:prstGeom prst="rect"/>
          <a:noFill/>
          <a:ln>
            <a:noFill/>
          </a:ln>
        </p:spPr>
        <p:txBody>
          <a:bodyPr anchor="ctr" anchorCtr="0" bIns="45700" lIns="91425" rIns="91425" spcFirstLastPara="1" tIns="45700" wrap="square">
            <a:normAutofit/>
          </a:bodyPr>
          <a:lstStyle>
            <a:lvl1pPr algn="l" lvl="0">
              <a:lnSpc>
                <a:spcPct val="90000"/>
              </a:lnSpc>
              <a:spcBef>
                <a:spcPts val="0"/>
              </a:spcBef>
              <a:spcAft>
                <a:spcPts val="0"/>
              </a:spcAft>
              <a:buClr>
                <a:schemeClr val="dk1"/>
              </a:buClr>
              <a:buSzPts val="1800"/>
              <a:buNone/>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604" name="Google Shape;29;p4"/>
          <p:cNvSpPr txBox="1">
            <a:spLocks noGrp="1"/>
          </p:cNvSpPr>
          <p:nvPr>
            <p:ph type="body" idx="1"/>
          </p:nvPr>
        </p:nvSpPr>
        <p:spPr>
          <a:xfrm>
            <a:off x="838200" y="1825625"/>
            <a:ext cx="10515600" cy="4351338"/>
          </a:xfrm>
          <a:prstGeom prst="rect"/>
          <a:noFill/>
          <a:ln>
            <a:noFill/>
          </a:ln>
        </p:spPr>
        <p:txBody>
          <a:bodyPr anchor="t" anchorCtr="0" bIns="45700" lIns="91425" rIns="91425" spcFirstLastPara="1" tIns="45700" wrap="square">
            <a:normAutofit/>
          </a:bodyPr>
          <a:lstStyle>
            <a:lvl1pPr algn="l" indent="-342900" lvl="0" marL="457200">
              <a:lnSpc>
                <a:spcPct val="90000"/>
              </a:lnSpc>
              <a:spcBef>
                <a:spcPts val="1000"/>
              </a:spcBef>
              <a:spcAft>
                <a:spcPts val="0"/>
              </a:spcAft>
              <a:buClr>
                <a:schemeClr val="dk1"/>
              </a:buClr>
              <a:buSzPts val="1800"/>
              <a:buChar char="•"/>
            </a:lvl1pPr>
            <a:lvl2pPr algn="l" indent="-342900" lvl="1" marL="914400">
              <a:lnSpc>
                <a:spcPct val="90000"/>
              </a:lnSpc>
              <a:spcBef>
                <a:spcPts val="500"/>
              </a:spcBef>
              <a:spcAft>
                <a:spcPts val="0"/>
              </a:spcAft>
              <a:buClr>
                <a:schemeClr val="dk1"/>
              </a:buClr>
              <a:buSzPts val="1800"/>
              <a:buChar char="•"/>
            </a:lvl2pPr>
            <a:lvl3pPr algn="l" indent="-342900" lvl="2" marL="1371600">
              <a:lnSpc>
                <a:spcPct val="90000"/>
              </a:lnSpc>
              <a:spcBef>
                <a:spcPts val="500"/>
              </a:spcBef>
              <a:spcAft>
                <a:spcPts val="0"/>
              </a:spcAft>
              <a:buClr>
                <a:schemeClr val="dk1"/>
              </a:buClr>
              <a:buSzPts val="1800"/>
              <a:buChar char="•"/>
            </a:lvl3pPr>
            <a:lvl4pPr algn="l" indent="-342900" lvl="3" marL="1828800">
              <a:lnSpc>
                <a:spcPct val="90000"/>
              </a:lnSpc>
              <a:spcBef>
                <a:spcPts val="500"/>
              </a:spcBef>
              <a:spcAft>
                <a:spcPts val="0"/>
              </a:spcAft>
              <a:buClr>
                <a:schemeClr val="dk1"/>
              </a:buClr>
              <a:buSzPts val="1800"/>
              <a:buChar char="•"/>
            </a:lvl4pPr>
            <a:lvl5pPr algn="l" indent="-342900" lvl="4" marL="2286000">
              <a:lnSpc>
                <a:spcPct val="90000"/>
              </a:lnSpc>
              <a:spcBef>
                <a:spcPts val="500"/>
              </a:spcBef>
              <a:spcAft>
                <a:spcPts val="0"/>
              </a:spcAft>
              <a:buClr>
                <a:schemeClr val="dk1"/>
              </a:buClr>
              <a:buSzPts val="1800"/>
              <a:buChar char="•"/>
            </a:lvl5pPr>
            <a:lvl6pPr algn="l" indent="-342900" lvl="5" marL="2743200">
              <a:lnSpc>
                <a:spcPct val="90000"/>
              </a:lnSpc>
              <a:spcBef>
                <a:spcPts val="500"/>
              </a:spcBef>
              <a:spcAft>
                <a:spcPts val="0"/>
              </a:spcAft>
              <a:buClr>
                <a:schemeClr val="dk1"/>
              </a:buClr>
              <a:buSzPts val="1800"/>
              <a:buChar char="•"/>
            </a:lvl6pPr>
            <a:lvl7pPr algn="l" indent="-342900" lvl="6" marL="3200400">
              <a:lnSpc>
                <a:spcPct val="90000"/>
              </a:lnSpc>
              <a:spcBef>
                <a:spcPts val="500"/>
              </a:spcBef>
              <a:spcAft>
                <a:spcPts val="0"/>
              </a:spcAft>
              <a:buClr>
                <a:schemeClr val="dk1"/>
              </a:buClr>
              <a:buSzPts val="1800"/>
              <a:buChar char="•"/>
            </a:lvl7pPr>
            <a:lvl8pPr algn="l" indent="-342900" lvl="7" marL="3657600">
              <a:lnSpc>
                <a:spcPct val="90000"/>
              </a:lnSpc>
              <a:spcBef>
                <a:spcPts val="500"/>
              </a:spcBef>
              <a:spcAft>
                <a:spcPts val="0"/>
              </a:spcAft>
              <a:buClr>
                <a:schemeClr val="dk1"/>
              </a:buClr>
              <a:buSzPts val="1800"/>
              <a:buChar char="•"/>
            </a:lvl8pPr>
            <a:lvl9pPr algn="l" indent="-342900" lvl="8" marL="4114800">
              <a:lnSpc>
                <a:spcPct val="90000"/>
              </a:lnSpc>
              <a:spcBef>
                <a:spcPts val="500"/>
              </a:spcBef>
              <a:spcAft>
                <a:spcPts val="0"/>
              </a:spcAft>
              <a:buClr>
                <a:schemeClr val="dk1"/>
              </a:buClr>
              <a:buSzPts val="1800"/>
              <a:buChar char="•"/>
            </a:lvl9pPr>
          </a:lstStyle>
          <a:p/>
        </p:txBody>
      </p:sp>
      <p:sp>
        <p:nvSpPr>
          <p:cNvPr id="1048605" name="Google Shape;30;p4"/>
          <p:cNvSpPr txBox="1">
            <a:spLocks noGrp="1"/>
          </p:cNvSpPr>
          <p:nvPr>
            <p:ph type="dt" idx="10"/>
          </p:nvPr>
        </p:nvSpPr>
        <p:spPr>
          <a:xfrm>
            <a:off x="838200" y="6356350"/>
            <a:ext cx="2743200" cy="365125"/>
          </a:xfrm>
          <a:prstGeom prst="rect"/>
          <a:noFill/>
          <a:ln>
            <a:noFill/>
          </a:ln>
        </p:spPr>
        <p:txBody>
          <a:bodyPr anchor="ctr" anchorCtr="0" bIns="45700" lIns="91425" rIns="91425" spcFirstLastPara="1" tIns="45700" wrap="square">
            <a:noAutofit/>
          </a:bodyPr>
          <a:lstStyle>
            <a:lvl1pPr algn="l"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606" name="Google Shape;31;p4"/>
          <p:cNvSpPr txBox="1">
            <a:spLocks noGrp="1"/>
          </p:cNvSpPr>
          <p:nvPr>
            <p:ph type="ftr" idx="11"/>
          </p:nvPr>
        </p:nvSpPr>
        <p:spPr>
          <a:xfrm>
            <a:off x="7693223" y="6356350"/>
            <a:ext cx="4114800" cy="365125"/>
          </a:xfrm>
          <a:prstGeom prst="rect"/>
          <a:noFill/>
          <a:ln>
            <a:noFill/>
          </a:ln>
        </p:spPr>
        <p:txBody>
          <a:bodyPr anchor="t" anchorCtr="0" bIns="45700" lIns="91425" rIns="91425" spcFirstLastPara="1" tIns="45700" wrap="square">
            <a:noAutofit/>
          </a:bodyPr>
          <a:lstStyle>
            <a:lvl1pPr algn="l" lvl="0" marR="0" rtl="0">
              <a:spcBef>
                <a:spcPts val="0"/>
              </a:spcBef>
              <a:spcAft>
                <a:spcPts val="0"/>
              </a:spcAft>
              <a:buSzPts val="1400"/>
              <a:buNone/>
              <a:defRPr sz="1800">
                <a:solidFill>
                  <a:schemeClr val="dk1"/>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607" name="Google Shape;32;p4"/>
          <p:cNvSpPr txBox="1">
            <a:spLocks noGrp="1"/>
          </p:cNvSpPr>
          <p:nvPr>
            <p:ph type="sldNum" idx="12"/>
          </p:nvPr>
        </p:nvSpPr>
        <p:spPr>
          <a:xfrm>
            <a:off x="3756498" y="6356350"/>
            <a:ext cx="2743200" cy="365125"/>
          </a:xfrm>
          <a:prstGeom prst="rect"/>
          <a:noFill/>
          <a:ln>
            <a:noFill/>
          </a:ln>
        </p:spPr>
        <p:txBody>
          <a:bodyPr anchor="ctr" anchorCtr="0" bIns="45700" lIns="91425" rIns="91425" spcFirstLastPara="1" tIns="45700" wrap="square">
            <a:noAutofit/>
          </a:bodyPr>
          <a:lstStyle>
            <a:lvl1pPr algn="r" indent="0" lvl="0" marL="0">
              <a:spcBef>
                <a:spcPts val="0"/>
              </a:spcBef>
              <a:buNone/>
            </a:lvl1pPr>
            <a:lvl2pPr algn="r" indent="0" lvl="1" marL="0">
              <a:spcBef>
                <a:spcPts val="0"/>
              </a:spcBef>
              <a:buNone/>
            </a:lvl2pPr>
            <a:lvl3pPr algn="r" indent="0" lvl="2" marL="0">
              <a:spcBef>
                <a:spcPts val="0"/>
              </a:spcBef>
              <a:buNone/>
            </a:lvl3pPr>
            <a:lvl4pPr algn="r" indent="0" lvl="3" marL="0">
              <a:spcBef>
                <a:spcPts val="0"/>
              </a:spcBef>
              <a:buNone/>
            </a:lvl4pPr>
            <a:lvl5pPr algn="r" indent="0" lvl="4" marL="0">
              <a:spcBef>
                <a:spcPts val="0"/>
              </a:spcBef>
              <a:buNone/>
            </a:lvl5pPr>
            <a:lvl6pPr algn="r" indent="0" lvl="5" marL="0">
              <a:spcBef>
                <a:spcPts val="0"/>
              </a:spcBef>
              <a:buNone/>
            </a:lvl6pPr>
            <a:lvl7pPr algn="r" indent="0" lvl="6" marL="0">
              <a:spcBef>
                <a:spcPts val="0"/>
              </a:spcBef>
              <a:buNone/>
            </a:lvl7pPr>
            <a:lvl8pPr algn="r" indent="0" lvl="7" marL="0">
              <a:spcBef>
                <a:spcPts val="0"/>
              </a:spcBef>
              <a:buNone/>
            </a:lvl8pPr>
            <a:lvl9pPr algn="r" indent="0" lvl="8" marL="0">
              <a:spcBef>
                <a:spcPts val="0"/>
              </a:spcBef>
              <a:buNone/>
            </a:lvl9pPr>
          </a:lstStyle>
          <a:p>
            <a:pPr algn="r" indent="0" lvl="0" marL="0" rtl="0">
              <a:spcBef>
                <a:spcPts val="0"/>
              </a:spcBef>
              <a:spcAft>
                <a:spcPts val="0"/>
              </a:spcAft>
              <a:buNone/>
            </a:pPr>
            <a:fld id="{00000000-1234-1234-1234-123412341234}" type="slidenum">
              <a:rPr lang="en-US"/>
              <a:pPr algn="r" indent="0" lvl="0" marL="0" rtl="0">
                <a:spcBef>
                  <a:spcPts val="0"/>
                </a:spcBef>
                <a:spcAft>
                  <a:spcPts val="0"/>
                </a:spcAft>
                <a:buNone/>
              </a:pPr>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49" name="Shape 33"/>
        <p:cNvGrpSpPr/>
        <p:nvPr/>
      </p:nvGrpSpPr>
      <p:grpSpPr>
        <a:xfrm>
          <a:off x="0" y="0"/>
          <a:ext cx="0" cy="0"/>
          <a:chOff x="0" y="0"/>
          <a:chExt cx="0" cy="0"/>
        </a:xfrm>
      </p:grpSpPr>
      <p:sp>
        <p:nvSpPr>
          <p:cNvPr id="1048648" name="Google Shape;34;p5"/>
          <p:cNvSpPr txBox="1">
            <a:spLocks noGrp="1"/>
          </p:cNvSpPr>
          <p:nvPr>
            <p:ph type="title"/>
          </p:nvPr>
        </p:nvSpPr>
        <p:spPr>
          <a:xfrm>
            <a:off x="831850" y="1709738"/>
            <a:ext cx="10515600" cy="2852737"/>
          </a:xfrm>
          <a:prstGeom prst="rect"/>
          <a:noFill/>
          <a:ln>
            <a:noFill/>
          </a:ln>
        </p:spPr>
        <p:txBody>
          <a:bodyPr anchor="b" anchorCtr="0" bIns="45700" lIns="91425" rIns="91425" spcFirstLastPara="1" tIns="45700" wrap="square">
            <a:normAutofit/>
          </a:bodyPr>
          <a:lstStyle>
            <a:lvl1pPr algn="l" lvl="0">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649" name="Google Shape;35;p5"/>
          <p:cNvSpPr txBox="1">
            <a:spLocks noGrp="1"/>
          </p:cNvSpPr>
          <p:nvPr>
            <p:ph type="body" idx="1"/>
          </p:nvPr>
        </p:nvSpPr>
        <p:spPr>
          <a:xfrm>
            <a:off x="831850" y="4589463"/>
            <a:ext cx="10515600" cy="1500187"/>
          </a:xfrm>
          <a:prstGeom prst="rect"/>
          <a:noFill/>
          <a:ln>
            <a:noFill/>
          </a:ln>
        </p:spPr>
        <p:txBody>
          <a:bodyPr anchor="t" anchorCtr="0" bIns="45700" lIns="91425" rIns="91425" spcFirstLastPara="1" tIns="45700" wrap="square">
            <a:normAutofit/>
          </a:bodyPr>
          <a:lstStyle>
            <a:lvl1pPr algn="l" indent="-228600" lvl="0" marL="457200">
              <a:lnSpc>
                <a:spcPct val="90000"/>
              </a:lnSpc>
              <a:spcBef>
                <a:spcPts val="1000"/>
              </a:spcBef>
              <a:spcAft>
                <a:spcPts val="0"/>
              </a:spcAft>
              <a:buClr>
                <a:srgbClr val="888888"/>
              </a:buClr>
              <a:buSzPts val="2400"/>
              <a:buNone/>
              <a:defRPr sz="2400">
                <a:solidFill>
                  <a:srgbClr val="888888"/>
                </a:solidFill>
              </a:defRPr>
            </a:lvl1pPr>
            <a:lvl2pPr algn="l" indent="-228600" lvl="1" marL="914400">
              <a:lnSpc>
                <a:spcPct val="90000"/>
              </a:lnSpc>
              <a:spcBef>
                <a:spcPts val="500"/>
              </a:spcBef>
              <a:spcAft>
                <a:spcPts val="0"/>
              </a:spcAft>
              <a:buClr>
                <a:srgbClr val="888888"/>
              </a:buClr>
              <a:buSzPts val="2000"/>
              <a:buNone/>
              <a:defRPr sz="2000">
                <a:solidFill>
                  <a:srgbClr val="888888"/>
                </a:solidFill>
              </a:defRPr>
            </a:lvl2pPr>
            <a:lvl3pPr algn="l" indent="-228600" lvl="2" marL="1371600">
              <a:lnSpc>
                <a:spcPct val="90000"/>
              </a:lnSpc>
              <a:spcBef>
                <a:spcPts val="500"/>
              </a:spcBef>
              <a:spcAft>
                <a:spcPts val="0"/>
              </a:spcAft>
              <a:buClr>
                <a:srgbClr val="888888"/>
              </a:buClr>
              <a:buSzPts val="1800"/>
              <a:buNone/>
              <a:defRPr sz="1800">
                <a:solidFill>
                  <a:srgbClr val="888888"/>
                </a:solidFill>
              </a:defRPr>
            </a:lvl3pPr>
            <a:lvl4pPr algn="l" indent="-228600" lvl="3" marL="1828800">
              <a:lnSpc>
                <a:spcPct val="90000"/>
              </a:lnSpc>
              <a:spcBef>
                <a:spcPts val="500"/>
              </a:spcBef>
              <a:spcAft>
                <a:spcPts val="0"/>
              </a:spcAft>
              <a:buClr>
                <a:srgbClr val="888888"/>
              </a:buClr>
              <a:buSzPts val="1600"/>
              <a:buNone/>
              <a:defRPr sz="1600">
                <a:solidFill>
                  <a:srgbClr val="888888"/>
                </a:solidFill>
              </a:defRPr>
            </a:lvl4pPr>
            <a:lvl5pPr algn="l" indent="-228600" lvl="4" marL="2286000">
              <a:lnSpc>
                <a:spcPct val="90000"/>
              </a:lnSpc>
              <a:spcBef>
                <a:spcPts val="500"/>
              </a:spcBef>
              <a:spcAft>
                <a:spcPts val="0"/>
              </a:spcAft>
              <a:buClr>
                <a:srgbClr val="888888"/>
              </a:buClr>
              <a:buSzPts val="1600"/>
              <a:buNone/>
              <a:defRPr sz="1600">
                <a:solidFill>
                  <a:srgbClr val="888888"/>
                </a:solidFill>
              </a:defRPr>
            </a:lvl5pPr>
            <a:lvl6pPr algn="l" indent="-228600" lvl="5" marL="2743200">
              <a:lnSpc>
                <a:spcPct val="90000"/>
              </a:lnSpc>
              <a:spcBef>
                <a:spcPts val="500"/>
              </a:spcBef>
              <a:spcAft>
                <a:spcPts val="0"/>
              </a:spcAft>
              <a:buClr>
                <a:srgbClr val="888888"/>
              </a:buClr>
              <a:buSzPts val="1600"/>
              <a:buNone/>
              <a:defRPr sz="1600">
                <a:solidFill>
                  <a:srgbClr val="888888"/>
                </a:solidFill>
              </a:defRPr>
            </a:lvl6pPr>
            <a:lvl7pPr algn="l" indent="-228600" lvl="6" marL="3200400">
              <a:lnSpc>
                <a:spcPct val="90000"/>
              </a:lnSpc>
              <a:spcBef>
                <a:spcPts val="500"/>
              </a:spcBef>
              <a:spcAft>
                <a:spcPts val="0"/>
              </a:spcAft>
              <a:buClr>
                <a:srgbClr val="888888"/>
              </a:buClr>
              <a:buSzPts val="1600"/>
              <a:buNone/>
              <a:defRPr sz="1600">
                <a:solidFill>
                  <a:srgbClr val="888888"/>
                </a:solidFill>
              </a:defRPr>
            </a:lvl7pPr>
            <a:lvl8pPr algn="l" indent="-228600" lvl="7" marL="3657600">
              <a:lnSpc>
                <a:spcPct val="90000"/>
              </a:lnSpc>
              <a:spcBef>
                <a:spcPts val="500"/>
              </a:spcBef>
              <a:spcAft>
                <a:spcPts val="0"/>
              </a:spcAft>
              <a:buClr>
                <a:srgbClr val="888888"/>
              </a:buClr>
              <a:buSzPts val="1600"/>
              <a:buNone/>
              <a:defRPr sz="1600">
                <a:solidFill>
                  <a:srgbClr val="888888"/>
                </a:solidFill>
              </a:defRPr>
            </a:lvl8pPr>
            <a:lvl9pPr algn="l" indent="-228600" lvl="8" marL="4114800">
              <a:lnSpc>
                <a:spcPct val="90000"/>
              </a:lnSpc>
              <a:spcBef>
                <a:spcPts val="500"/>
              </a:spcBef>
              <a:spcAft>
                <a:spcPts val="0"/>
              </a:spcAft>
              <a:buClr>
                <a:srgbClr val="888888"/>
              </a:buClr>
              <a:buSzPts val="1600"/>
              <a:buNone/>
              <a:defRPr sz="1600">
                <a:solidFill>
                  <a:srgbClr val="888888"/>
                </a:solidFill>
              </a:defRPr>
            </a:lvl9pPr>
          </a:lstStyle>
          <a:p/>
        </p:txBody>
      </p:sp>
      <p:sp>
        <p:nvSpPr>
          <p:cNvPr id="1048650" name="Google Shape;36;p5"/>
          <p:cNvSpPr txBox="1">
            <a:spLocks noGrp="1"/>
          </p:cNvSpPr>
          <p:nvPr>
            <p:ph type="dt" idx="10"/>
          </p:nvPr>
        </p:nvSpPr>
        <p:spPr>
          <a:xfrm>
            <a:off x="838200" y="6356350"/>
            <a:ext cx="2743200" cy="365125"/>
          </a:xfrm>
          <a:prstGeom prst="rect"/>
          <a:noFill/>
          <a:ln>
            <a:noFill/>
          </a:ln>
        </p:spPr>
        <p:txBody>
          <a:bodyPr anchor="ctr" anchorCtr="0" bIns="45700" lIns="91425" rIns="91425" spcFirstLastPara="1" tIns="45700" wrap="square">
            <a:noAutofit/>
          </a:bodyPr>
          <a:lstStyle>
            <a:lvl1pPr algn="l"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651" name="Google Shape;37;p5"/>
          <p:cNvSpPr txBox="1">
            <a:spLocks noGrp="1"/>
          </p:cNvSpPr>
          <p:nvPr>
            <p:ph type="ftr" idx="11"/>
          </p:nvPr>
        </p:nvSpPr>
        <p:spPr>
          <a:xfrm>
            <a:off x="7693223" y="6356350"/>
            <a:ext cx="4114800" cy="365125"/>
          </a:xfrm>
          <a:prstGeom prst="rect"/>
          <a:noFill/>
          <a:ln>
            <a:noFill/>
          </a:ln>
        </p:spPr>
        <p:txBody>
          <a:bodyPr anchor="t" anchorCtr="0" bIns="45700" lIns="91425" rIns="91425" spcFirstLastPara="1" tIns="45700" wrap="square">
            <a:noAutofit/>
          </a:bodyPr>
          <a:lstStyle>
            <a:lvl1pPr algn="l" lvl="0" marR="0" rtl="0">
              <a:spcBef>
                <a:spcPts val="0"/>
              </a:spcBef>
              <a:spcAft>
                <a:spcPts val="0"/>
              </a:spcAft>
              <a:buSzPts val="1400"/>
              <a:buNone/>
              <a:defRPr sz="1800">
                <a:solidFill>
                  <a:schemeClr val="dk1"/>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652" name="Google Shape;38;p5"/>
          <p:cNvSpPr txBox="1">
            <a:spLocks noGrp="1"/>
          </p:cNvSpPr>
          <p:nvPr>
            <p:ph type="sldNum" idx="12"/>
          </p:nvPr>
        </p:nvSpPr>
        <p:spPr>
          <a:xfrm>
            <a:off x="3756498" y="6356350"/>
            <a:ext cx="2743200" cy="365125"/>
          </a:xfrm>
          <a:prstGeom prst="rect"/>
          <a:noFill/>
          <a:ln>
            <a:noFill/>
          </a:ln>
        </p:spPr>
        <p:txBody>
          <a:bodyPr anchor="ctr" anchorCtr="0" bIns="45700" lIns="91425" rIns="91425" spcFirstLastPara="1" tIns="45700" wrap="square">
            <a:noAutofit/>
          </a:bodyPr>
          <a:lstStyle>
            <a:lvl1pPr algn="r" indent="0" lvl="0" marL="0">
              <a:spcBef>
                <a:spcPts val="0"/>
              </a:spcBef>
              <a:buNone/>
            </a:lvl1pPr>
            <a:lvl2pPr algn="r" indent="0" lvl="1" marL="0">
              <a:spcBef>
                <a:spcPts val="0"/>
              </a:spcBef>
              <a:buNone/>
            </a:lvl2pPr>
            <a:lvl3pPr algn="r" indent="0" lvl="2" marL="0">
              <a:spcBef>
                <a:spcPts val="0"/>
              </a:spcBef>
              <a:buNone/>
            </a:lvl3pPr>
            <a:lvl4pPr algn="r" indent="0" lvl="3" marL="0">
              <a:spcBef>
                <a:spcPts val="0"/>
              </a:spcBef>
              <a:buNone/>
            </a:lvl4pPr>
            <a:lvl5pPr algn="r" indent="0" lvl="4" marL="0">
              <a:spcBef>
                <a:spcPts val="0"/>
              </a:spcBef>
              <a:buNone/>
            </a:lvl5pPr>
            <a:lvl6pPr algn="r" indent="0" lvl="5" marL="0">
              <a:spcBef>
                <a:spcPts val="0"/>
              </a:spcBef>
              <a:buNone/>
            </a:lvl6pPr>
            <a:lvl7pPr algn="r" indent="0" lvl="6" marL="0">
              <a:spcBef>
                <a:spcPts val="0"/>
              </a:spcBef>
              <a:buNone/>
            </a:lvl7pPr>
            <a:lvl8pPr algn="r" indent="0" lvl="7" marL="0">
              <a:spcBef>
                <a:spcPts val="0"/>
              </a:spcBef>
              <a:buNone/>
            </a:lvl8pPr>
            <a:lvl9pPr algn="r" indent="0" lvl="8" marL="0">
              <a:spcBef>
                <a:spcPts val="0"/>
              </a:spcBef>
              <a:buNone/>
            </a:lvl9pPr>
          </a:lstStyle>
          <a:p>
            <a:pPr algn="r" indent="0" lvl="0" marL="0" rtl="0">
              <a:spcBef>
                <a:spcPts val="0"/>
              </a:spcBef>
              <a:spcAft>
                <a:spcPts val="0"/>
              </a:spcAft>
              <a:buNone/>
            </a:pPr>
            <a:fld id="{00000000-1234-1234-1234-123412341234}" type="slidenum">
              <a:rPr lang="en-US"/>
              <a:pPr algn="r" indent="0" lvl="0" marL="0" rtl="0">
                <a:spcBef>
                  <a:spcPts val="0"/>
                </a:spcBef>
                <a:spcAft>
                  <a:spcPts val="0"/>
                </a:spcAft>
                <a:buNone/>
              </a:pPr>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50" name="Shape 39"/>
        <p:cNvGrpSpPr/>
        <p:nvPr/>
      </p:nvGrpSpPr>
      <p:grpSpPr>
        <a:xfrm>
          <a:off x="0" y="0"/>
          <a:ext cx="0" cy="0"/>
          <a:chOff x="0" y="0"/>
          <a:chExt cx="0" cy="0"/>
        </a:xfrm>
      </p:grpSpPr>
      <p:sp>
        <p:nvSpPr>
          <p:cNvPr id="1048653" name="Google Shape;40;p6"/>
          <p:cNvSpPr txBox="1">
            <a:spLocks noGrp="1"/>
          </p:cNvSpPr>
          <p:nvPr>
            <p:ph type="title"/>
          </p:nvPr>
        </p:nvSpPr>
        <p:spPr>
          <a:xfrm>
            <a:off x="838200" y="365125"/>
            <a:ext cx="10515600" cy="1325563"/>
          </a:xfrm>
          <a:prstGeom prst="rect"/>
          <a:noFill/>
          <a:ln>
            <a:noFill/>
          </a:ln>
        </p:spPr>
        <p:txBody>
          <a:bodyPr anchor="ctr" anchorCtr="0" bIns="45700" lIns="91425" rIns="91425" spcFirstLastPara="1" tIns="45700" wrap="square">
            <a:normAutofit/>
          </a:bodyPr>
          <a:lstStyle>
            <a:lvl1pPr algn="l" lvl="0">
              <a:lnSpc>
                <a:spcPct val="90000"/>
              </a:lnSpc>
              <a:spcBef>
                <a:spcPts val="0"/>
              </a:spcBef>
              <a:spcAft>
                <a:spcPts val="0"/>
              </a:spcAft>
              <a:buClr>
                <a:schemeClr val="dk1"/>
              </a:buClr>
              <a:buSzPts val="1800"/>
              <a:buNone/>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654" name="Google Shape;41;p6"/>
          <p:cNvSpPr txBox="1">
            <a:spLocks noGrp="1"/>
          </p:cNvSpPr>
          <p:nvPr>
            <p:ph type="body" idx="1"/>
          </p:nvPr>
        </p:nvSpPr>
        <p:spPr>
          <a:xfrm>
            <a:off x="838200" y="1825625"/>
            <a:ext cx="5181600" cy="4351338"/>
          </a:xfrm>
          <a:prstGeom prst="rect"/>
          <a:noFill/>
          <a:ln>
            <a:noFill/>
          </a:ln>
        </p:spPr>
        <p:txBody>
          <a:bodyPr anchor="t" anchorCtr="0" bIns="45700" lIns="91425" rIns="91425" spcFirstLastPara="1" tIns="45700" wrap="square">
            <a:normAutofit/>
          </a:bodyPr>
          <a:lstStyle>
            <a:lvl1pPr algn="l" indent="-342900" lvl="0" marL="457200">
              <a:lnSpc>
                <a:spcPct val="90000"/>
              </a:lnSpc>
              <a:spcBef>
                <a:spcPts val="1000"/>
              </a:spcBef>
              <a:spcAft>
                <a:spcPts val="0"/>
              </a:spcAft>
              <a:buClr>
                <a:schemeClr val="dk1"/>
              </a:buClr>
              <a:buSzPts val="1800"/>
              <a:buChar char="•"/>
            </a:lvl1pPr>
            <a:lvl2pPr algn="l" indent="-342900" lvl="1" marL="914400">
              <a:lnSpc>
                <a:spcPct val="90000"/>
              </a:lnSpc>
              <a:spcBef>
                <a:spcPts val="500"/>
              </a:spcBef>
              <a:spcAft>
                <a:spcPts val="0"/>
              </a:spcAft>
              <a:buClr>
                <a:schemeClr val="dk1"/>
              </a:buClr>
              <a:buSzPts val="1800"/>
              <a:buChar char="•"/>
            </a:lvl2pPr>
            <a:lvl3pPr algn="l" indent="-342900" lvl="2" marL="1371600">
              <a:lnSpc>
                <a:spcPct val="90000"/>
              </a:lnSpc>
              <a:spcBef>
                <a:spcPts val="500"/>
              </a:spcBef>
              <a:spcAft>
                <a:spcPts val="0"/>
              </a:spcAft>
              <a:buClr>
                <a:schemeClr val="dk1"/>
              </a:buClr>
              <a:buSzPts val="1800"/>
              <a:buChar char="•"/>
            </a:lvl3pPr>
            <a:lvl4pPr algn="l" indent="-342900" lvl="3" marL="1828800">
              <a:lnSpc>
                <a:spcPct val="90000"/>
              </a:lnSpc>
              <a:spcBef>
                <a:spcPts val="500"/>
              </a:spcBef>
              <a:spcAft>
                <a:spcPts val="0"/>
              </a:spcAft>
              <a:buClr>
                <a:schemeClr val="dk1"/>
              </a:buClr>
              <a:buSzPts val="1800"/>
              <a:buChar char="•"/>
            </a:lvl4pPr>
            <a:lvl5pPr algn="l" indent="-342900" lvl="4" marL="2286000">
              <a:lnSpc>
                <a:spcPct val="90000"/>
              </a:lnSpc>
              <a:spcBef>
                <a:spcPts val="500"/>
              </a:spcBef>
              <a:spcAft>
                <a:spcPts val="0"/>
              </a:spcAft>
              <a:buClr>
                <a:schemeClr val="dk1"/>
              </a:buClr>
              <a:buSzPts val="1800"/>
              <a:buChar char="•"/>
            </a:lvl5pPr>
            <a:lvl6pPr algn="l" indent="-342900" lvl="5" marL="2743200">
              <a:lnSpc>
                <a:spcPct val="90000"/>
              </a:lnSpc>
              <a:spcBef>
                <a:spcPts val="500"/>
              </a:spcBef>
              <a:spcAft>
                <a:spcPts val="0"/>
              </a:spcAft>
              <a:buClr>
                <a:schemeClr val="dk1"/>
              </a:buClr>
              <a:buSzPts val="1800"/>
              <a:buChar char="•"/>
            </a:lvl6pPr>
            <a:lvl7pPr algn="l" indent="-342900" lvl="6" marL="3200400">
              <a:lnSpc>
                <a:spcPct val="90000"/>
              </a:lnSpc>
              <a:spcBef>
                <a:spcPts val="500"/>
              </a:spcBef>
              <a:spcAft>
                <a:spcPts val="0"/>
              </a:spcAft>
              <a:buClr>
                <a:schemeClr val="dk1"/>
              </a:buClr>
              <a:buSzPts val="1800"/>
              <a:buChar char="•"/>
            </a:lvl7pPr>
            <a:lvl8pPr algn="l" indent="-342900" lvl="7" marL="3657600">
              <a:lnSpc>
                <a:spcPct val="90000"/>
              </a:lnSpc>
              <a:spcBef>
                <a:spcPts val="500"/>
              </a:spcBef>
              <a:spcAft>
                <a:spcPts val="0"/>
              </a:spcAft>
              <a:buClr>
                <a:schemeClr val="dk1"/>
              </a:buClr>
              <a:buSzPts val="1800"/>
              <a:buChar char="•"/>
            </a:lvl8pPr>
            <a:lvl9pPr algn="l" indent="-342900" lvl="8" marL="4114800">
              <a:lnSpc>
                <a:spcPct val="90000"/>
              </a:lnSpc>
              <a:spcBef>
                <a:spcPts val="500"/>
              </a:spcBef>
              <a:spcAft>
                <a:spcPts val="0"/>
              </a:spcAft>
              <a:buClr>
                <a:schemeClr val="dk1"/>
              </a:buClr>
              <a:buSzPts val="1800"/>
              <a:buChar char="•"/>
            </a:lvl9pPr>
          </a:lstStyle>
          <a:p/>
        </p:txBody>
      </p:sp>
      <p:sp>
        <p:nvSpPr>
          <p:cNvPr id="1048655" name="Google Shape;42;p6"/>
          <p:cNvSpPr txBox="1">
            <a:spLocks noGrp="1"/>
          </p:cNvSpPr>
          <p:nvPr>
            <p:ph type="body" idx="2"/>
          </p:nvPr>
        </p:nvSpPr>
        <p:spPr>
          <a:xfrm>
            <a:off x="6172200" y="1825625"/>
            <a:ext cx="5181600" cy="4351338"/>
          </a:xfrm>
          <a:prstGeom prst="rect"/>
          <a:noFill/>
          <a:ln>
            <a:noFill/>
          </a:ln>
        </p:spPr>
        <p:txBody>
          <a:bodyPr anchor="t" anchorCtr="0" bIns="45700" lIns="91425" rIns="91425" spcFirstLastPara="1" tIns="45700" wrap="square">
            <a:normAutofit/>
          </a:bodyPr>
          <a:lstStyle>
            <a:lvl1pPr algn="l" indent="-342900" lvl="0" marL="457200">
              <a:lnSpc>
                <a:spcPct val="90000"/>
              </a:lnSpc>
              <a:spcBef>
                <a:spcPts val="1000"/>
              </a:spcBef>
              <a:spcAft>
                <a:spcPts val="0"/>
              </a:spcAft>
              <a:buClr>
                <a:schemeClr val="dk1"/>
              </a:buClr>
              <a:buSzPts val="1800"/>
              <a:buChar char="•"/>
            </a:lvl1pPr>
            <a:lvl2pPr algn="l" indent="-342900" lvl="1" marL="914400">
              <a:lnSpc>
                <a:spcPct val="90000"/>
              </a:lnSpc>
              <a:spcBef>
                <a:spcPts val="500"/>
              </a:spcBef>
              <a:spcAft>
                <a:spcPts val="0"/>
              </a:spcAft>
              <a:buClr>
                <a:schemeClr val="dk1"/>
              </a:buClr>
              <a:buSzPts val="1800"/>
              <a:buChar char="•"/>
            </a:lvl2pPr>
            <a:lvl3pPr algn="l" indent="-342900" lvl="2" marL="1371600">
              <a:lnSpc>
                <a:spcPct val="90000"/>
              </a:lnSpc>
              <a:spcBef>
                <a:spcPts val="500"/>
              </a:spcBef>
              <a:spcAft>
                <a:spcPts val="0"/>
              </a:spcAft>
              <a:buClr>
                <a:schemeClr val="dk1"/>
              </a:buClr>
              <a:buSzPts val="1800"/>
              <a:buChar char="•"/>
            </a:lvl3pPr>
            <a:lvl4pPr algn="l" indent="-342900" lvl="3" marL="1828800">
              <a:lnSpc>
                <a:spcPct val="90000"/>
              </a:lnSpc>
              <a:spcBef>
                <a:spcPts val="500"/>
              </a:spcBef>
              <a:spcAft>
                <a:spcPts val="0"/>
              </a:spcAft>
              <a:buClr>
                <a:schemeClr val="dk1"/>
              </a:buClr>
              <a:buSzPts val="1800"/>
              <a:buChar char="•"/>
            </a:lvl4pPr>
            <a:lvl5pPr algn="l" indent="-342900" lvl="4" marL="2286000">
              <a:lnSpc>
                <a:spcPct val="90000"/>
              </a:lnSpc>
              <a:spcBef>
                <a:spcPts val="500"/>
              </a:spcBef>
              <a:spcAft>
                <a:spcPts val="0"/>
              </a:spcAft>
              <a:buClr>
                <a:schemeClr val="dk1"/>
              </a:buClr>
              <a:buSzPts val="1800"/>
              <a:buChar char="•"/>
            </a:lvl5pPr>
            <a:lvl6pPr algn="l" indent="-342900" lvl="5" marL="2743200">
              <a:lnSpc>
                <a:spcPct val="90000"/>
              </a:lnSpc>
              <a:spcBef>
                <a:spcPts val="500"/>
              </a:spcBef>
              <a:spcAft>
                <a:spcPts val="0"/>
              </a:spcAft>
              <a:buClr>
                <a:schemeClr val="dk1"/>
              </a:buClr>
              <a:buSzPts val="1800"/>
              <a:buChar char="•"/>
            </a:lvl6pPr>
            <a:lvl7pPr algn="l" indent="-342900" lvl="6" marL="3200400">
              <a:lnSpc>
                <a:spcPct val="90000"/>
              </a:lnSpc>
              <a:spcBef>
                <a:spcPts val="500"/>
              </a:spcBef>
              <a:spcAft>
                <a:spcPts val="0"/>
              </a:spcAft>
              <a:buClr>
                <a:schemeClr val="dk1"/>
              </a:buClr>
              <a:buSzPts val="1800"/>
              <a:buChar char="•"/>
            </a:lvl7pPr>
            <a:lvl8pPr algn="l" indent="-342900" lvl="7" marL="3657600">
              <a:lnSpc>
                <a:spcPct val="90000"/>
              </a:lnSpc>
              <a:spcBef>
                <a:spcPts val="500"/>
              </a:spcBef>
              <a:spcAft>
                <a:spcPts val="0"/>
              </a:spcAft>
              <a:buClr>
                <a:schemeClr val="dk1"/>
              </a:buClr>
              <a:buSzPts val="1800"/>
              <a:buChar char="•"/>
            </a:lvl8pPr>
            <a:lvl9pPr algn="l" indent="-342900" lvl="8" marL="4114800">
              <a:lnSpc>
                <a:spcPct val="90000"/>
              </a:lnSpc>
              <a:spcBef>
                <a:spcPts val="500"/>
              </a:spcBef>
              <a:spcAft>
                <a:spcPts val="0"/>
              </a:spcAft>
              <a:buClr>
                <a:schemeClr val="dk1"/>
              </a:buClr>
              <a:buSzPts val="1800"/>
              <a:buChar char="•"/>
            </a:lvl9pPr>
          </a:lstStyle>
          <a:p/>
        </p:txBody>
      </p:sp>
      <p:sp>
        <p:nvSpPr>
          <p:cNvPr id="1048656" name="Google Shape;43;p6"/>
          <p:cNvSpPr txBox="1">
            <a:spLocks noGrp="1"/>
          </p:cNvSpPr>
          <p:nvPr>
            <p:ph type="dt" idx="10"/>
          </p:nvPr>
        </p:nvSpPr>
        <p:spPr>
          <a:xfrm>
            <a:off x="838200" y="6356350"/>
            <a:ext cx="2743200" cy="365125"/>
          </a:xfrm>
          <a:prstGeom prst="rect"/>
          <a:noFill/>
          <a:ln>
            <a:noFill/>
          </a:ln>
        </p:spPr>
        <p:txBody>
          <a:bodyPr anchor="ctr" anchorCtr="0" bIns="45700" lIns="91425" rIns="91425" spcFirstLastPara="1" tIns="45700" wrap="square">
            <a:noAutofit/>
          </a:bodyPr>
          <a:lstStyle>
            <a:lvl1pPr algn="l"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657" name="Google Shape;44;p6"/>
          <p:cNvSpPr txBox="1">
            <a:spLocks noGrp="1"/>
          </p:cNvSpPr>
          <p:nvPr>
            <p:ph type="ftr" idx="11"/>
          </p:nvPr>
        </p:nvSpPr>
        <p:spPr>
          <a:xfrm>
            <a:off x="7693223" y="6356350"/>
            <a:ext cx="4114800" cy="365125"/>
          </a:xfrm>
          <a:prstGeom prst="rect"/>
          <a:noFill/>
          <a:ln>
            <a:noFill/>
          </a:ln>
        </p:spPr>
        <p:txBody>
          <a:bodyPr anchor="t" anchorCtr="0" bIns="45700" lIns="91425" rIns="91425" spcFirstLastPara="1" tIns="45700" wrap="square">
            <a:noAutofit/>
          </a:bodyPr>
          <a:lstStyle>
            <a:lvl1pPr algn="l" lvl="0" marR="0" rtl="0">
              <a:spcBef>
                <a:spcPts val="0"/>
              </a:spcBef>
              <a:spcAft>
                <a:spcPts val="0"/>
              </a:spcAft>
              <a:buSzPts val="1400"/>
              <a:buNone/>
              <a:defRPr sz="1800">
                <a:solidFill>
                  <a:schemeClr val="dk1"/>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658" name="Google Shape;45;p6"/>
          <p:cNvSpPr txBox="1">
            <a:spLocks noGrp="1"/>
          </p:cNvSpPr>
          <p:nvPr>
            <p:ph type="sldNum" idx="12"/>
          </p:nvPr>
        </p:nvSpPr>
        <p:spPr>
          <a:xfrm>
            <a:off x="3756498" y="6356350"/>
            <a:ext cx="2743200" cy="365125"/>
          </a:xfrm>
          <a:prstGeom prst="rect"/>
          <a:noFill/>
          <a:ln>
            <a:noFill/>
          </a:ln>
        </p:spPr>
        <p:txBody>
          <a:bodyPr anchor="ctr" anchorCtr="0" bIns="45700" lIns="91425" rIns="91425" spcFirstLastPara="1" tIns="45700" wrap="square">
            <a:noAutofit/>
          </a:bodyPr>
          <a:lstStyle>
            <a:lvl1pPr algn="r" indent="0" lvl="0" marL="0">
              <a:spcBef>
                <a:spcPts val="0"/>
              </a:spcBef>
              <a:buNone/>
            </a:lvl1pPr>
            <a:lvl2pPr algn="r" indent="0" lvl="1" marL="0">
              <a:spcBef>
                <a:spcPts val="0"/>
              </a:spcBef>
              <a:buNone/>
            </a:lvl2pPr>
            <a:lvl3pPr algn="r" indent="0" lvl="2" marL="0">
              <a:spcBef>
                <a:spcPts val="0"/>
              </a:spcBef>
              <a:buNone/>
            </a:lvl3pPr>
            <a:lvl4pPr algn="r" indent="0" lvl="3" marL="0">
              <a:spcBef>
                <a:spcPts val="0"/>
              </a:spcBef>
              <a:buNone/>
            </a:lvl4pPr>
            <a:lvl5pPr algn="r" indent="0" lvl="4" marL="0">
              <a:spcBef>
                <a:spcPts val="0"/>
              </a:spcBef>
              <a:buNone/>
            </a:lvl5pPr>
            <a:lvl6pPr algn="r" indent="0" lvl="5" marL="0">
              <a:spcBef>
                <a:spcPts val="0"/>
              </a:spcBef>
              <a:buNone/>
            </a:lvl6pPr>
            <a:lvl7pPr algn="r" indent="0" lvl="6" marL="0">
              <a:spcBef>
                <a:spcPts val="0"/>
              </a:spcBef>
              <a:buNone/>
            </a:lvl7pPr>
            <a:lvl8pPr algn="r" indent="0" lvl="7" marL="0">
              <a:spcBef>
                <a:spcPts val="0"/>
              </a:spcBef>
              <a:buNone/>
            </a:lvl8pPr>
            <a:lvl9pPr algn="r" indent="0" lvl="8" marL="0">
              <a:spcBef>
                <a:spcPts val="0"/>
              </a:spcBef>
              <a:buNone/>
            </a:lvl9pPr>
          </a:lstStyle>
          <a:p>
            <a:pPr algn="r" indent="0" lvl="0" marL="0" rtl="0">
              <a:spcBef>
                <a:spcPts val="0"/>
              </a:spcBef>
              <a:spcAft>
                <a:spcPts val="0"/>
              </a:spcAft>
              <a:buNone/>
            </a:pPr>
            <a:fld id="{00000000-1234-1234-1234-123412341234}" type="slidenum">
              <a:rPr lang="en-US"/>
              <a:pPr algn="r" indent="0" lvl="0" marL="0" rtl="0">
                <a:spcBef>
                  <a:spcPts val="0"/>
                </a:spcBef>
                <a:spcAft>
                  <a:spcPts val="0"/>
                </a:spcAft>
                <a:buNone/>
              </a:pPr>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44" name="Shape 46"/>
        <p:cNvGrpSpPr/>
        <p:nvPr/>
      </p:nvGrpSpPr>
      <p:grpSpPr>
        <a:xfrm>
          <a:off x="0" y="0"/>
          <a:ext cx="0" cy="0"/>
          <a:chOff x="0" y="0"/>
          <a:chExt cx="0" cy="0"/>
        </a:xfrm>
      </p:grpSpPr>
      <p:sp>
        <p:nvSpPr>
          <p:cNvPr id="1048619" name="Google Shape;47;p7"/>
          <p:cNvSpPr txBox="1">
            <a:spLocks noGrp="1"/>
          </p:cNvSpPr>
          <p:nvPr>
            <p:ph type="title"/>
          </p:nvPr>
        </p:nvSpPr>
        <p:spPr>
          <a:xfrm>
            <a:off x="839788" y="365125"/>
            <a:ext cx="10515600" cy="1325563"/>
          </a:xfrm>
          <a:prstGeom prst="rect"/>
          <a:noFill/>
          <a:ln>
            <a:noFill/>
          </a:ln>
        </p:spPr>
        <p:txBody>
          <a:bodyPr anchor="ctr" anchorCtr="0" bIns="45700" lIns="91425" rIns="91425" spcFirstLastPara="1" tIns="45700" wrap="square">
            <a:normAutofit/>
          </a:bodyPr>
          <a:lstStyle>
            <a:lvl1pPr algn="l" lvl="0">
              <a:lnSpc>
                <a:spcPct val="90000"/>
              </a:lnSpc>
              <a:spcBef>
                <a:spcPts val="0"/>
              </a:spcBef>
              <a:spcAft>
                <a:spcPts val="0"/>
              </a:spcAft>
              <a:buClr>
                <a:schemeClr val="dk1"/>
              </a:buClr>
              <a:buSzPts val="1800"/>
              <a:buNone/>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620" name="Google Shape;48;p7"/>
          <p:cNvSpPr txBox="1">
            <a:spLocks noGrp="1"/>
          </p:cNvSpPr>
          <p:nvPr>
            <p:ph type="body" idx="1"/>
          </p:nvPr>
        </p:nvSpPr>
        <p:spPr>
          <a:xfrm>
            <a:off x="839788" y="1681163"/>
            <a:ext cx="5157787" cy="823912"/>
          </a:xfrm>
          <a:prstGeom prst="rect"/>
          <a:noFill/>
          <a:ln>
            <a:noFill/>
          </a:ln>
        </p:spPr>
        <p:txBody>
          <a:bodyPr anchor="b" anchorCtr="0" bIns="45700" lIns="91425" rIns="91425" spcFirstLastPara="1" tIns="45700" wrap="square">
            <a:normAutofit/>
          </a:bodyPr>
          <a:lstStyle>
            <a:lvl1pPr algn="l" indent="-228600" lvl="0" marL="457200">
              <a:lnSpc>
                <a:spcPct val="90000"/>
              </a:lnSpc>
              <a:spcBef>
                <a:spcPts val="1000"/>
              </a:spcBef>
              <a:spcAft>
                <a:spcPts val="0"/>
              </a:spcAft>
              <a:buClr>
                <a:schemeClr val="dk1"/>
              </a:buClr>
              <a:buSzPts val="2400"/>
              <a:buNone/>
              <a:defRPr b="1" sz="2400"/>
            </a:lvl1pPr>
            <a:lvl2pPr algn="l" indent="-228600" lvl="1" marL="914400">
              <a:lnSpc>
                <a:spcPct val="90000"/>
              </a:lnSpc>
              <a:spcBef>
                <a:spcPts val="500"/>
              </a:spcBef>
              <a:spcAft>
                <a:spcPts val="0"/>
              </a:spcAft>
              <a:buClr>
                <a:schemeClr val="dk1"/>
              </a:buClr>
              <a:buSzPts val="2000"/>
              <a:buNone/>
              <a:defRPr b="1" sz="2000"/>
            </a:lvl2pPr>
            <a:lvl3pPr algn="l" indent="-228600" lvl="2" marL="1371600">
              <a:lnSpc>
                <a:spcPct val="90000"/>
              </a:lnSpc>
              <a:spcBef>
                <a:spcPts val="500"/>
              </a:spcBef>
              <a:spcAft>
                <a:spcPts val="0"/>
              </a:spcAft>
              <a:buClr>
                <a:schemeClr val="dk1"/>
              </a:buClr>
              <a:buSzPts val="1800"/>
              <a:buNone/>
              <a:defRPr b="1" sz="1800"/>
            </a:lvl3pPr>
            <a:lvl4pPr algn="l" indent="-228600" lvl="3" marL="1828800">
              <a:lnSpc>
                <a:spcPct val="90000"/>
              </a:lnSpc>
              <a:spcBef>
                <a:spcPts val="500"/>
              </a:spcBef>
              <a:spcAft>
                <a:spcPts val="0"/>
              </a:spcAft>
              <a:buClr>
                <a:schemeClr val="dk1"/>
              </a:buClr>
              <a:buSzPts val="1600"/>
              <a:buNone/>
              <a:defRPr b="1" sz="1600"/>
            </a:lvl4pPr>
            <a:lvl5pPr algn="l" indent="-228600" lvl="4" marL="2286000">
              <a:lnSpc>
                <a:spcPct val="90000"/>
              </a:lnSpc>
              <a:spcBef>
                <a:spcPts val="500"/>
              </a:spcBef>
              <a:spcAft>
                <a:spcPts val="0"/>
              </a:spcAft>
              <a:buClr>
                <a:schemeClr val="dk1"/>
              </a:buClr>
              <a:buSzPts val="1600"/>
              <a:buNone/>
              <a:defRPr b="1" sz="1600"/>
            </a:lvl5pPr>
            <a:lvl6pPr algn="l" indent="-228600" lvl="5" marL="2743200">
              <a:lnSpc>
                <a:spcPct val="90000"/>
              </a:lnSpc>
              <a:spcBef>
                <a:spcPts val="500"/>
              </a:spcBef>
              <a:spcAft>
                <a:spcPts val="0"/>
              </a:spcAft>
              <a:buClr>
                <a:schemeClr val="dk1"/>
              </a:buClr>
              <a:buSzPts val="1600"/>
              <a:buNone/>
              <a:defRPr b="1" sz="1600"/>
            </a:lvl6pPr>
            <a:lvl7pPr algn="l" indent="-228600" lvl="6" marL="3200400">
              <a:lnSpc>
                <a:spcPct val="90000"/>
              </a:lnSpc>
              <a:spcBef>
                <a:spcPts val="500"/>
              </a:spcBef>
              <a:spcAft>
                <a:spcPts val="0"/>
              </a:spcAft>
              <a:buClr>
                <a:schemeClr val="dk1"/>
              </a:buClr>
              <a:buSzPts val="1600"/>
              <a:buNone/>
              <a:defRPr b="1" sz="1600"/>
            </a:lvl7pPr>
            <a:lvl8pPr algn="l" indent="-228600" lvl="7" marL="3657600">
              <a:lnSpc>
                <a:spcPct val="90000"/>
              </a:lnSpc>
              <a:spcBef>
                <a:spcPts val="500"/>
              </a:spcBef>
              <a:spcAft>
                <a:spcPts val="0"/>
              </a:spcAft>
              <a:buClr>
                <a:schemeClr val="dk1"/>
              </a:buClr>
              <a:buSzPts val="1600"/>
              <a:buNone/>
              <a:defRPr b="1" sz="1600"/>
            </a:lvl8pPr>
            <a:lvl9pPr algn="l" indent="-228600" lvl="8" marL="4114800">
              <a:lnSpc>
                <a:spcPct val="90000"/>
              </a:lnSpc>
              <a:spcBef>
                <a:spcPts val="500"/>
              </a:spcBef>
              <a:spcAft>
                <a:spcPts val="0"/>
              </a:spcAft>
              <a:buClr>
                <a:schemeClr val="dk1"/>
              </a:buClr>
              <a:buSzPts val="1600"/>
              <a:buNone/>
              <a:defRPr b="1" sz="1600"/>
            </a:lvl9pPr>
          </a:lstStyle>
          <a:p/>
        </p:txBody>
      </p:sp>
      <p:sp>
        <p:nvSpPr>
          <p:cNvPr id="1048621" name="Google Shape;49;p7"/>
          <p:cNvSpPr txBox="1">
            <a:spLocks noGrp="1"/>
          </p:cNvSpPr>
          <p:nvPr>
            <p:ph type="body" idx="2"/>
          </p:nvPr>
        </p:nvSpPr>
        <p:spPr>
          <a:xfrm>
            <a:off x="839788" y="2505075"/>
            <a:ext cx="5157787" cy="3684588"/>
          </a:xfrm>
          <a:prstGeom prst="rect"/>
          <a:noFill/>
          <a:ln>
            <a:noFill/>
          </a:ln>
        </p:spPr>
        <p:txBody>
          <a:bodyPr anchor="t" anchorCtr="0" bIns="45700" lIns="91425" rIns="91425" spcFirstLastPara="1" tIns="45700" wrap="square">
            <a:normAutofit/>
          </a:bodyPr>
          <a:lstStyle>
            <a:lvl1pPr algn="l" indent="-342900" lvl="0" marL="457200">
              <a:lnSpc>
                <a:spcPct val="90000"/>
              </a:lnSpc>
              <a:spcBef>
                <a:spcPts val="1000"/>
              </a:spcBef>
              <a:spcAft>
                <a:spcPts val="0"/>
              </a:spcAft>
              <a:buClr>
                <a:schemeClr val="dk1"/>
              </a:buClr>
              <a:buSzPts val="1800"/>
              <a:buChar char="•"/>
            </a:lvl1pPr>
            <a:lvl2pPr algn="l" indent="-342900" lvl="1" marL="914400">
              <a:lnSpc>
                <a:spcPct val="90000"/>
              </a:lnSpc>
              <a:spcBef>
                <a:spcPts val="500"/>
              </a:spcBef>
              <a:spcAft>
                <a:spcPts val="0"/>
              </a:spcAft>
              <a:buClr>
                <a:schemeClr val="dk1"/>
              </a:buClr>
              <a:buSzPts val="1800"/>
              <a:buChar char="•"/>
            </a:lvl2pPr>
            <a:lvl3pPr algn="l" indent="-342900" lvl="2" marL="1371600">
              <a:lnSpc>
                <a:spcPct val="90000"/>
              </a:lnSpc>
              <a:spcBef>
                <a:spcPts val="500"/>
              </a:spcBef>
              <a:spcAft>
                <a:spcPts val="0"/>
              </a:spcAft>
              <a:buClr>
                <a:schemeClr val="dk1"/>
              </a:buClr>
              <a:buSzPts val="1800"/>
              <a:buChar char="•"/>
            </a:lvl3pPr>
            <a:lvl4pPr algn="l" indent="-342900" lvl="3" marL="1828800">
              <a:lnSpc>
                <a:spcPct val="90000"/>
              </a:lnSpc>
              <a:spcBef>
                <a:spcPts val="500"/>
              </a:spcBef>
              <a:spcAft>
                <a:spcPts val="0"/>
              </a:spcAft>
              <a:buClr>
                <a:schemeClr val="dk1"/>
              </a:buClr>
              <a:buSzPts val="1800"/>
              <a:buChar char="•"/>
            </a:lvl4pPr>
            <a:lvl5pPr algn="l" indent="-342900" lvl="4" marL="2286000">
              <a:lnSpc>
                <a:spcPct val="90000"/>
              </a:lnSpc>
              <a:spcBef>
                <a:spcPts val="500"/>
              </a:spcBef>
              <a:spcAft>
                <a:spcPts val="0"/>
              </a:spcAft>
              <a:buClr>
                <a:schemeClr val="dk1"/>
              </a:buClr>
              <a:buSzPts val="1800"/>
              <a:buChar char="•"/>
            </a:lvl5pPr>
            <a:lvl6pPr algn="l" indent="-342900" lvl="5" marL="2743200">
              <a:lnSpc>
                <a:spcPct val="90000"/>
              </a:lnSpc>
              <a:spcBef>
                <a:spcPts val="500"/>
              </a:spcBef>
              <a:spcAft>
                <a:spcPts val="0"/>
              </a:spcAft>
              <a:buClr>
                <a:schemeClr val="dk1"/>
              </a:buClr>
              <a:buSzPts val="1800"/>
              <a:buChar char="•"/>
            </a:lvl6pPr>
            <a:lvl7pPr algn="l" indent="-342900" lvl="6" marL="3200400">
              <a:lnSpc>
                <a:spcPct val="90000"/>
              </a:lnSpc>
              <a:spcBef>
                <a:spcPts val="500"/>
              </a:spcBef>
              <a:spcAft>
                <a:spcPts val="0"/>
              </a:spcAft>
              <a:buClr>
                <a:schemeClr val="dk1"/>
              </a:buClr>
              <a:buSzPts val="1800"/>
              <a:buChar char="•"/>
            </a:lvl7pPr>
            <a:lvl8pPr algn="l" indent="-342900" lvl="7" marL="3657600">
              <a:lnSpc>
                <a:spcPct val="90000"/>
              </a:lnSpc>
              <a:spcBef>
                <a:spcPts val="500"/>
              </a:spcBef>
              <a:spcAft>
                <a:spcPts val="0"/>
              </a:spcAft>
              <a:buClr>
                <a:schemeClr val="dk1"/>
              </a:buClr>
              <a:buSzPts val="1800"/>
              <a:buChar char="•"/>
            </a:lvl8pPr>
            <a:lvl9pPr algn="l" indent="-342900" lvl="8" marL="4114800">
              <a:lnSpc>
                <a:spcPct val="90000"/>
              </a:lnSpc>
              <a:spcBef>
                <a:spcPts val="500"/>
              </a:spcBef>
              <a:spcAft>
                <a:spcPts val="0"/>
              </a:spcAft>
              <a:buClr>
                <a:schemeClr val="dk1"/>
              </a:buClr>
              <a:buSzPts val="1800"/>
              <a:buChar char="•"/>
            </a:lvl9pPr>
          </a:lstStyle>
          <a:p/>
        </p:txBody>
      </p:sp>
      <p:sp>
        <p:nvSpPr>
          <p:cNvPr id="1048622" name="Google Shape;50;p7"/>
          <p:cNvSpPr txBox="1">
            <a:spLocks noGrp="1"/>
          </p:cNvSpPr>
          <p:nvPr>
            <p:ph type="body" idx="3"/>
          </p:nvPr>
        </p:nvSpPr>
        <p:spPr>
          <a:xfrm>
            <a:off x="6172200" y="1681163"/>
            <a:ext cx="5183188" cy="823912"/>
          </a:xfrm>
          <a:prstGeom prst="rect"/>
          <a:noFill/>
          <a:ln>
            <a:noFill/>
          </a:ln>
        </p:spPr>
        <p:txBody>
          <a:bodyPr anchor="b" anchorCtr="0" bIns="45700" lIns="91425" rIns="91425" spcFirstLastPara="1" tIns="45700" wrap="square">
            <a:normAutofit/>
          </a:bodyPr>
          <a:lstStyle>
            <a:lvl1pPr algn="l" indent="-228600" lvl="0" marL="457200">
              <a:lnSpc>
                <a:spcPct val="90000"/>
              </a:lnSpc>
              <a:spcBef>
                <a:spcPts val="1000"/>
              </a:spcBef>
              <a:spcAft>
                <a:spcPts val="0"/>
              </a:spcAft>
              <a:buClr>
                <a:schemeClr val="dk1"/>
              </a:buClr>
              <a:buSzPts val="2400"/>
              <a:buNone/>
              <a:defRPr b="1" sz="2400"/>
            </a:lvl1pPr>
            <a:lvl2pPr algn="l" indent="-228600" lvl="1" marL="914400">
              <a:lnSpc>
                <a:spcPct val="90000"/>
              </a:lnSpc>
              <a:spcBef>
                <a:spcPts val="500"/>
              </a:spcBef>
              <a:spcAft>
                <a:spcPts val="0"/>
              </a:spcAft>
              <a:buClr>
                <a:schemeClr val="dk1"/>
              </a:buClr>
              <a:buSzPts val="2000"/>
              <a:buNone/>
              <a:defRPr b="1" sz="2000"/>
            </a:lvl2pPr>
            <a:lvl3pPr algn="l" indent="-228600" lvl="2" marL="1371600">
              <a:lnSpc>
                <a:spcPct val="90000"/>
              </a:lnSpc>
              <a:spcBef>
                <a:spcPts val="500"/>
              </a:spcBef>
              <a:spcAft>
                <a:spcPts val="0"/>
              </a:spcAft>
              <a:buClr>
                <a:schemeClr val="dk1"/>
              </a:buClr>
              <a:buSzPts val="1800"/>
              <a:buNone/>
              <a:defRPr b="1" sz="1800"/>
            </a:lvl3pPr>
            <a:lvl4pPr algn="l" indent="-228600" lvl="3" marL="1828800">
              <a:lnSpc>
                <a:spcPct val="90000"/>
              </a:lnSpc>
              <a:spcBef>
                <a:spcPts val="500"/>
              </a:spcBef>
              <a:spcAft>
                <a:spcPts val="0"/>
              </a:spcAft>
              <a:buClr>
                <a:schemeClr val="dk1"/>
              </a:buClr>
              <a:buSzPts val="1600"/>
              <a:buNone/>
              <a:defRPr b="1" sz="1600"/>
            </a:lvl4pPr>
            <a:lvl5pPr algn="l" indent="-228600" lvl="4" marL="2286000">
              <a:lnSpc>
                <a:spcPct val="90000"/>
              </a:lnSpc>
              <a:spcBef>
                <a:spcPts val="500"/>
              </a:spcBef>
              <a:spcAft>
                <a:spcPts val="0"/>
              </a:spcAft>
              <a:buClr>
                <a:schemeClr val="dk1"/>
              </a:buClr>
              <a:buSzPts val="1600"/>
              <a:buNone/>
              <a:defRPr b="1" sz="1600"/>
            </a:lvl5pPr>
            <a:lvl6pPr algn="l" indent="-228600" lvl="5" marL="2743200">
              <a:lnSpc>
                <a:spcPct val="90000"/>
              </a:lnSpc>
              <a:spcBef>
                <a:spcPts val="500"/>
              </a:spcBef>
              <a:spcAft>
                <a:spcPts val="0"/>
              </a:spcAft>
              <a:buClr>
                <a:schemeClr val="dk1"/>
              </a:buClr>
              <a:buSzPts val="1600"/>
              <a:buNone/>
              <a:defRPr b="1" sz="1600"/>
            </a:lvl6pPr>
            <a:lvl7pPr algn="l" indent="-228600" lvl="6" marL="3200400">
              <a:lnSpc>
                <a:spcPct val="90000"/>
              </a:lnSpc>
              <a:spcBef>
                <a:spcPts val="500"/>
              </a:spcBef>
              <a:spcAft>
                <a:spcPts val="0"/>
              </a:spcAft>
              <a:buClr>
                <a:schemeClr val="dk1"/>
              </a:buClr>
              <a:buSzPts val="1600"/>
              <a:buNone/>
              <a:defRPr b="1" sz="1600"/>
            </a:lvl7pPr>
            <a:lvl8pPr algn="l" indent="-228600" lvl="7" marL="3657600">
              <a:lnSpc>
                <a:spcPct val="90000"/>
              </a:lnSpc>
              <a:spcBef>
                <a:spcPts val="500"/>
              </a:spcBef>
              <a:spcAft>
                <a:spcPts val="0"/>
              </a:spcAft>
              <a:buClr>
                <a:schemeClr val="dk1"/>
              </a:buClr>
              <a:buSzPts val="1600"/>
              <a:buNone/>
              <a:defRPr b="1" sz="1600"/>
            </a:lvl8pPr>
            <a:lvl9pPr algn="l" indent="-228600" lvl="8" marL="4114800">
              <a:lnSpc>
                <a:spcPct val="90000"/>
              </a:lnSpc>
              <a:spcBef>
                <a:spcPts val="500"/>
              </a:spcBef>
              <a:spcAft>
                <a:spcPts val="0"/>
              </a:spcAft>
              <a:buClr>
                <a:schemeClr val="dk1"/>
              </a:buClr>
              <a:buSzPts val="1600"/>
              <a:buNone/>
              <a:defRPr b="1" sz="1600"/>
            </a:lvl9pPr>
          </a:lstStyle>
          <a:p/>
        </p:txBody>
      </p:sp>
      <p:sp>
        <p:nvSpPr>
          <p:cNvPr id="1048623" name="Google Shape;51;p7"/>
          <p:cNvSpPr txBox="1">
            <a:spLocks noGrp="1"/>
          </p:cNvSpPr>
          <p:nvPr>
            <p:ph type="body" idx="4"/>
          </p:nvPr>
        </p:nvSpPr>
        <p:spPr>
          <a:xfrm>
            <a:off x="6172200" y="2505075"/>
            <a:ext cx="5183188" cy="3684588"/>
          </a:xfrm>
          <a:prstGeom prst="rect"/>
          <a:noFill/>
          <a:ln>
            <a:noFill/>
          </a:ln>
        </p:spPr>
        <p:txBody>
          <a:bodyPr anchor="t" anchorCtr="0" bIns="45700" lIns="91425" rIns="91425" spcFirstLastPara="1" tIns="45700" wrap="square">
            <a:normAutofit/>
          </a:bodyPr>
          <a:lstStyle>
            <a:lvl1pPr algn="l" indent="-342900" lvl="0" marL="457200">
              <a:lnSpc>
                <a:spcPct val="90000"/>
              </a:lnSpc>
              <a:spcBef>
                <a:spcPts val="1000"/>
              </a:spcBef>
              <a:spcAft>
                <a:spcPts val="0"/>
              </a:spcAft>
              <a:buClr>
                <a:schemeClr val="dk1"/>
              </a:buClr>
              <a:buSzPts val="1800"/>
              <a:buChar char="•"/>
            </a:lvl1pPr>
            <a:lvl2pPr algn="l" indent="-342900" lvl="1" marL="914400">
              <a:lnSpc>
                <a:spcPct val="90000"/>
              </a:lnSpc>
              <a:spcBef>
                <a:spcPts val="500"/>
              </a:spcBef>
              <a:spcAft>
                <a:spcPts val="0"/>
              </a:spcAft>
              <a:buClr>
                <a:schemeClr val="dk1"/>
              </a:buClr>
              <a:buSzPts val="1800"/>
              <a:buChar char="•"/>
            </a:lvl2pPr>
            <a:lvl3pPr algn="l" indent="-342900" lvl="2" marL="1371600">
              <a:lnSpc>
                <a:spcPct val="90000"/>
              </a:lnSpc>
              <a:spcBef>
                <a:spcPts val="500"/>
              </a:spcBef>
              <a:spcAft>
                <a:spcPts val="0"/>
              </a:spcAft>
              <a:buClr>
                <a:schemeClr val="dk1"/>
              </a:buClr>
              <a:buSzPts val="1800"/>
              <a:buChar char="•"/>
            </a:lvl3pPr>
            <a:lvl4pPr algn="l" indent="-342900" lvl="3" marL="1828800">
              <a:lnSpc>
                <a:spcPct val="90000"/>
              </a:lnSpc>
              <a:spcBef>
                <a:spcPts val="500"/>
              </a:spcBef>
              <a:spcAft>
                <a:spcPts val="0"/>
              </a:spcAft>
              <a:buClr>
                <a:schemeClr val="dk1"/>
              </a:buClr>
              <a:buSzPts val="1800"/>
              <a:buChar char="•"/>
            </a:lvl4pPr>
            <a:lvl5pPr algn="l" indent="-342900" lvl="4" marL="2286000">
              <a:lnSpc>
                <a:spcPct val="90000"/>
              </a:lnSpc>
              <a:spcBef>
                <a:spcPts val="500"/>
              </a:spcBef>
              <a:spcAft>
                <a:spcPts val="0"/>
              </a:spcAft>
              <a:buClr>
                <a:schemeClr val="dk1"/>
              </a:buClr>
              <a:buSzPts val="1800"/>
              <a:buChar char="•"/>
            </a:lvl5pPr>
            <a:lvl6pPr algn="l" indent="-342900" lvl="5" marL="2743200">
              <a:lnSpc>
                <a:spcPct val="90000"/>
              </a:lnSpc>
              <a:spcBef>
                <a:spcPts val="500"/>
              </a:spcBef>
              <a:spcAft>
                <a:spcPts val="0"/>
              </a:spcAft>
              <a:buClr>
                <a:schemeClr val="dk1"/>
              </a:buClr>
              <a:buSzPts val="1800"/>
              <a:buChar char="•"/>
            </a:lvl6pPr>
            <a:lvl7pPr algn="l" indent="-342900" lvl="6" marL="3200400">
              <a:lnSpc>
                <a:spcPct val="90000"/>
              </a:lnSpc>
              <a:spcBef>
                <a:spcPts val="500"/>
              </a:spcBef>
              <a:spcAft>
                <a:spcPts val="0"/>
              </a:spcAft>
              <a:buClr>
                <a:schemeClr val="dk1"/>
              </a:buClr>
              <a:buSzPts val="1800"/>
              <a:buChar char="•"/>
            </a:lvl7pPr>
            <a:lvl8pPr algn="l" indent="-342900" lvl="7" marL="3657600">
              <a:lnSpc>
                <a:spcPct val="90000"/>
              </a:lnSpc>
              <a:spcBef>
                <a:spcPts val="500"/>
              </a:spcBef>
              <a:spcAft>
                <a:spcPts val="0"/>
              </a:spcAft>
              <a:buClr>
                <a:schemeClr val="dk1"/>
              </a:buClr>
              <a:buSzPts val="1800"/>
              <a:buChar char="•"/>
            </a:lvl8pPr>
            <a:lvl9pPr algn="l" indent="-342900" lvl="8" marL="4114800">
              <a:lnSpc>
                <a:spcPct val="90000"/>
              </a:lnSpc>
              <a:spcBef>
                <a:spcPts val="500"/>
              </a:spcBef>
              <a:spcAft>
                <a:spcPts val="0"/>
              </a:spcAft>
              <a:buClr>
                <a:schemeClr val="dk1"/>
              </a:buClr>
              <a:buSzPts val="1800"/>
              <a:buChar char="•"/>
            </a:lvl9pPr>
          </a:lstStyle>
          <a:p/>
        </p:txBody>
      </p:sp>
      <p:sp>
        <p:nvSpPr>
          <p:cNvPr id="1048624" name="Google Shape;52;p7"/>
          <p:cNvSpPr txBox="1">
            <a:spLocks noGrp="1"/>
          </p:cNvSpPr>
          <p:nvPr>
            <p:ph type="dt" idx="10"/>
          </p:nvPr>
        </p:nvSpPr>
        <p:spPr>
          <a:xfrm>
            <a:off x="838200" y="6356350"/>
            <a:ext cx="2743200" cy="365125"/>
          </a:xfrm>
          <a:prstGeom prst="rect"/>
          <a:noFill/>
          <a:ln>
            <a:noFill/>
          </a:ln>
        </p:spPr>
        <p:txBody>
          <a:bodyPr anchor="ctr" anchorCtr="0" bIns="45700" lIns="91425" rIns="91425" spcFirstLastPara="1" tIns="45700" wrap="square">
            <a:noAutofit/>
          </a:bodyPr>
          <a:lstStyle>
            <a:lvl1pPr algn="l"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625" name="Google Shape;53;p7"/>
          <p:cNvSpPr txBox="1">
            <a:spLocks noGrp="1"/>
          </p:cNvSpPr>
          <p:nvPr>
            <p:ph type="ftr" idx="11"/>
          </p:nvPr>
        </p:nvSpPr>
        <p:spPr>
          <a:xfrm>
            <a:off x="7693223" y="6356350"/>
            <a:ext cx="4114800" cy="365125"/>
          </a:xfrm>
          <a:prstGeom prst="rect"/>
          <a:noFill/>
          <a:ln>
            <a:noFill/>
          </a:ln>
        </p:spPr>
        <p:txBody>
          <a:bodyPr anchor="t" anchorCtr="0" bIns="45700" lIns="91425" rIns="91425" spcFirstLastPara="1" tIns="45700" wrap="square">
            <a:noAutofit/>
          </a:bodyPr>
          <a:lstStyle>
            <a:lvl1pPr algn="l" lvl="0" marR="0" rtl="0">
              <a:spcBef>
                <a:spcPts val="0"/>
              </a:spcBef>
              <a:spcAft>
                <a:spcPts val="0"/>
              </a:spcAft>
              <a:buSzPts val="1400"/>
              <a:buNone/>
              <a:defRPr sz="1800">
                <a:solidFill>
                  <a:schemeClr val="dk1"/>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626" name="Google Shape;54;p7"/>
          <p:cNvSpPr txBox="1">
            <a:spLocks noGrp="1"/>
          </p:cNvSpPr>
          <p:nvPr>
            <p:ph type="sldNum" idx="12"/>
          </p:nvPr>
        </p:nvSpPr>
        <p:spPr>
          <a:xfrm>
            <a:off x="3756498" y="6356350"/>
            <a:ext cx="2743200" cy="365125"/>
          </a:xfrm>
          <a:prstGeom prst="rect"/>
          <a:noFill/>
          <a:ln>
            <a:noFill/>
          </a:ln>
        </p:spPr>
        <p:txBody>
          <a:bodyPr anchor="ctr" anchorCtr="0" bIns="45700" lIns="91425" rIns="91425" spcFirstLastPara="1" tIns="45700" wrap="square">
            <a:noAutofit/>
          </a:bodyPr>
          <a:lstStyle>
            <a:lvl1pPr algn="r" indent="0" lvl="0" marL="0">
              <a:spcBef>
                <a:spcPts val="0"/>
              </a:spcBef>
              <a:buNone/>
            </a:lvl1pPr>
            <a:lvl2pPr algn="r" indent="0" lvl="1" marL="0">
              <a:spcBef>
                <a:spcPts val="0"/>
              </a:spcBef>
              <a:buNone/>
            </a:lvl2pPr>
            <a:lvl3pPr algn="r" indent="0" lvl="2" marL="0">
              <a:spcBef>
                <a:spcPts val="0"/>
              </a:spcBef>
              <a:buNone/>
            </a:lvl3pPr>
            <a:lvl4pPr algn="r" indent="0" lvl="3" marL="0">
              <a:spcBef>
                <a:spcPts val="0"/>
              </a:spcBef>
              <a:buNone/>
            </a:lvl4pPr>
            <a:lvl5pPr algn="r" indent="0" lvl="4" marL="0">
              <a:spcBef>
                <a:spcPts val="0"/>
              </a:spcBef>
              <a:buNone/>
            </a:lvl5pPr>
            <a:lvl6pPr algn="r" indent="0" lvl="5" marL="0">
              <a:spcBef>
                <a:spcPts val="0"/>
              </a:spcBef>
              <a:buNone/>
            </a:lvl6pPr>
            <a:lvl7pPr algn="r" indent="0" lvl="6" marL="0">
              <a:spcBef>
                <a:spcPts val="0"/>
              </a:spcBef>
              <a:buNone/>
            </a:lvl7pPr>
            <a:lvl8pPr algn="r" indent="0" lvl="7" marL="0">
              <a:spcBef>
                <a:spcPts val="0"/>
              </a:spcBef>
              <a:buNone/>
            </a:lvl8pPr>
            <a:lvl9pPr algn="r" indent="0" lvl="8" marL="0">
              <a:spcBef>
                <a:spcPts val="0"/>
              </a:spcBef>
              <a:buNone/>
            </a:lvl9pPr>
          </a:lstStyle>
          <a:p>
            <a:pPr algn="r" indent="0" lvl="0" marL="0" rtl="0">
              <a:spcBef>
                <a:spcPts val="0"/>
              </a:spcBef>
              <a:spcAft>
                <a:spcPts val="0"/>
              </a:spcAft>
              <a:buNone/>
            </a:pPr>
            <a:fld id="{00000000-1234-1234-1234-123412341234}" type="slidenum">
              <a:rPr lang="en-US"/>
              <a:pPr algn="r" indent="0" lvl="0" marL="0" rtl="0">
                <a:spcBef>
                  <a:spcPts val="0"/>
                </a:spcBef>
                <a:spcAft>
                  <a:spcPts val="0"/>
                </a:spcAft>
                <a:buNone/>
              </a:p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51" name="Shape 55"/>
        <p:cNvGrpSpPr/>
        <p:nvPr/>
      </p:nvGrpSpPr>
      <p:grpSpPr>
        <a:xfrm>
          <a:off x="0" y="0"/>
          <a:ext cx="0" cy="0"/>
          <a:chOff x="0" y="0"/>
          <a:chExt cx="0" cy="0"/>
        </a:xfrm>
      </p:grpSpPr>
      <p:sp>
        <p:nvSpPr>
          <p:cNvPr id="1048659" name="Google Shape;56;p8"/>
          <p:cNvSpPr txBox="1">
            <a:spLocks noGrp="1"/>
          </p:cNvSpPr>
          <p:nvPr>
            <p:ph type="title"/>
          </p:nvPr>
        </p:nvSpPr>
        <p:spPr>
          <a:xfrm>
            <a:off x="838200" y="365125"/>
            <a:ext cx="10515600" cy="1325563"/>
          </a:xfrm>
          <a:prstGeom prst="rect"/>
          <a:noFill/>
          <a:ln>
            <a:noFill/>
          </a:ln>
        </p:spPr>
        <p:txBody>
          <a:bodyPr anchor="ctr" anchorCtr="0" bIns="45700" lIns="91425" rIns="91425" spcFirstLastPara="1" tIns="45700" wrap="square">
            <a:normAutofit/>
          </a:bodyPr>
          <a:lstStyle>
            <a:lvl1pPr algn="l" lvl="0">
              <a:lnSpc>
                <a:spcPct val="90000"/>
              </a:lnSpc>
              <a:spcBef>
                <a:spcPts val="0"/>
              </a:spcBef>
              <a:spcAft>
                <a:spcPts val="0"/>
              </a:spcAft>
              <a:buClr>
                <a:schemeClr val="dk1"/>
              </a:buClr>
              <a:buSzPts val="1800"/>
              <a:buNone/>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660" name="Google Shape;57;p8"/>
          <p:cNvSpPr txBox="1">
            <a:spLocks noGrp="1"/>
          </p:cNvSpPr>
          <p:nvPr>
            <p:ph type="dt" idx="10"/>
          </p:nvPr>
        </p:nvSpPr>
        <p:spPr>
          <a:xfrm>
            <a:off x="838200" y="6356350"/>
            <a:ext cx="2743200" cy="365125"/>
          </a:xfrm>
          <a:prstGeom prst="rect"/>
          <a:noFill/>
          <a:ln>
            <a:noFill/>
          </a:ln>
        </p:spPr>
        <p:txBody>
          <a:bodyPr anchor="ctr" anchorCtr="0" bIns="45700" lIns="91425" rIns="91425" spcFirstLastPara="1" tIns="45700" wrap="square">
            <a:noAutofit/>
          </a:bodyPr>
          <a:lstStyle>
            <a:lvl1pPr algn="l"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661" name="Google Shape;58;p8"/>
          <p:cNvSpPr txBox="1">
            <a:spLocks noGrp="1"/>
          </p:cNvSpPr>
          <p:nvPr>
            <p:ph type="ftr" idx="11"/>
          </p:nvPr>
        </p:nvSpPr>
        <p:spPr>
          <a:xfrm>
            <a:off x="7693223" y="6356350"/>
            <a:ext cx="4114800" cy="365125"/>
          </a:xfrm>
          <a:prstGeom prst="rect"/>
          <a:noFill/>
          <a:ln>
            <a:noFill/>
          </a:ln>
        </p:spPr>
        <p:txBody>
          <a:bodyPr anchor="t" anchorCtr="0" bIns="45700" lIns="91425" rIns="91425" spcFirstLastPara="1" tIns="45700" wrap="square">
            <a:noAutofit/>
          </a:bodyPr>
          <a:lstStyle>
            <a:lvl1pPr algn="l" lvl="0" marR="0" rtl="0">
              <a:spcBef>
                <a:spcPts val="0"/>
              </a:spcBef>
              <a:spcAft>
                <a:spcPts val="0"/>
              </a:spcAft>
              <a:buSzPts val="1400"/>
              <a:buNone/>
              <a:defRPr sz="1800">
                <a:solidFill>
                  <a:schemeClr val="dk1"/>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662" name="Google Shape;59;p8"/>
          <p:cNvSpPr txBox="1">
            <a:spLocks noGrp="1"/>
          </p:cNvSpPr>
          <p:nvPr>
            <p:ph type="sldNum" idx="12"/>
          </p:nvPr>
        </p:nvSpPr>
        <p:spPr>
          <a:xfrm>
            <a:off x="3756498" y="6356350"/>
            <a:ext cx="2743200" cy="365125"/>
          </a:xfrm>
          <a:prstGeom prst="rect"/>
          <a:noFill/>
          <a:ln>
            <a:noFill/>
          </a:ln>
        </p:spPr>
        <p:txBody>
          <a:bodyPr anchor="ctr" anchorCtr="0" bIns="45700" lIns="91425" rIns="91425" spcFirstLastPara="1" tIns="45700" wrap="square">
            <a:noAutofit/>
          </a:bodyPr>
          <a:lstStyle>
            <a:lvl1pPr algn="r" indent="0" lvl="0" marL="0">
              <a:spcBef>
                <a:spcPts val="0"/>
              </a:spcBef>
              <a:buNone/>
            </a:lvl1pPr>
            <a:lvl2pPr algn="r" indent="0" lvl="1" marL="0">
              <a:spcBef>
                <a:spcPts val="0"/>
              </a:spcBef>
              <a:buNone/>
            </a:lvl2pPr>
            <a:lvl3pPr algn="r" indent="0" lvl="2" marL="0">
              <a:spcBef>
                <a:spcPts val="0"/>
              </a:spcBef>
              <a:buNone/>
            </a:lvl3pPr>
            <a:lvl4pPr algn="r" indent="0" lvl="3" marL="0">
              <a:spcBef>
                <a:spcPts val="0"/>
              </a:spcBef>
              <a:buNone/>
            </a:lvl4pPr>
            <a:lvl5pPr algn="r" indent="0" lvl="4" marL="0">
              <a:spcBef>
                <a:spcPts val="0"/>
              </a:spcBef>
              <a:buNone/>
            </a:lvl5pPr>
            <a:lvl6pPr algn="r" indent="0" lvl="5" marL="0">
              <a:spcBef>
                <a:spcPts val="0"/>
              </a:spcBef>
              <a:buNone/>
            </a:lvl6pPr>
            <a:lvl7pPr algn="r" indent="0" lvl="6" marL="0">
              <a:spcBef>
                <a:spcPts val="0"/>
              </a:spcBef>
              <a:buNone/>
            </a:lvl7pPr>
            <a:lvl8pPr algn="r" indent="0" lvl="7" marL="0">
              <a:spcBef>
                <a:spcPts val="0"/>
              </a:spcBef>
              <a:buNone/>
            </a:lvl8pPr>
            <a:lvl9pPr algn="r" indent="0" lvl="8" marL="0">
              <a:spcBef>
                <a:spcPts val="0"/>
              </a:spcBef>
              <a:buNone/>
            </a:lvl9pPr>
          </a:lstStyle>
          <a:p>
            <a:pPr algn="r" indent="0" lvl="0" marL="0" rtl="0">
              <a:spcBef>
                <a:spcPts val="0"/>
              </a:spcBef>
              <a:spcAft>
                <a:spcPts val="0"/>
              </a:spcAft>
              <a:buNone/>
            </a:pPr>
            <a:fld id="{00000000-1234-1234-1234-123412341234}" type="slidenum">
              <a:rPr lang="en-US"/>
              <a:pPr algn="r" indent="0" lvl="0" marL="0" rtl="0">
                <a:spcBef>
                  <a:spcPts val="0"/>
                </a:spcBef>
                <a:spcAft>
                  <a:spcPts val="0"/>
                </a:spcAft>
                <a:buNone/>
              </a:p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52" name="Shape 60"/>
        <p:cNvGrpSpPr/>
        <p:nvPr/>
      </p:nvGrpSpPr>
      <p:grpSpPr>
        <a:xfrm>
          <a:off x="0" y="0"/>
          <a:ext cx="0" cy="0"/>
          <a:chOff x="0" y="0"/>
          <a:chExt cx="0" cy="0"/>
        </a:xfrm>
      </p:grpSpPr>
      <p:sp>
        <p:nvSpPr>
          <p:cNvPr id="1048663" name="Google Shape;61;p9"/>
          <p:cNvSpPr txBox="1">
            <a:spLocks noGrp="1"/>
          </p:cNvSpPr>
          <p:nvPr>
            <p:ph type="title"/>
          </p:nvPr>
        </p:nvSpPr>
        <p:spPr>
          <a:xfrm>
            <a:off x="839788" y="457200"/>
            <a:ext cx="3932237" cy="1600200"/>
          </a:xfrm>
          <a:prstGeom prst="rect"/>
          <a:noFill/>
          <a:ln>
            <a:noFill/>
          </a:ln>
        </p:spPr>
        <p:txBody>
          <a:bodyPr anchor="b" anchorCtr="0" bIns="45700" lIns="91425" rIns="91425" spcFirstLastPara="1" tIns="45700" wrap="square">
            <a:normAutofit/>
          </a:bodyPr>
          <a:lstStyle>
            <a:lvl1pPr algn="l" lvl="0">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664" name="Google Shape;62;p9"/>
          <p:cNvSpPr txBox="1">
            <a:spLocks noGrp="1"/>
          </p:cNvSpPr>
          <p:nvPr>
            <p:ph type="body" idx="1"/>
          </p:nvPr>
        </p:nvSpPr>
        <p:spPr>
          <a:xfrm>
            <a:off x="5183188" y="987425"/>
            <a:ext cx="6172200" cy="4873625"/>
          </a:xfrm>
          <a:prstGeom prst="rect"/>
          <a:noFill/>
          <a:ln>
            <a:noFill/>
          </a:ln>
        </p:spPr>
        <p:txBody>
          <a:bodyPr anchor="t" anchorCtr="0" bIns="45700" lIns="91425" rIns="91425" spcFirstLastPara="1" tIns="45700" wrap="square">
            <a:normAutofit/>
          </a:bodyPr>
          <a:lstStyle>
            <a:lvl1pPr algn="l" indent="-431800" lvl="0" marL="457200">
              <a:lnSpc>
                <a:spcPct val="90000"/>
              </a:lnSpc>
              <a:spcBef>
                <a:spcPts val="1000"/>
              </a:spcBef>
              <a:spcAft>
                <a:spcPts val="0"/>
              </a:spcAft>
              <a:buClr>
                <a:schemeClr val="dk1"/>
              </a:buClr>
              <a:buSzPts val="3200"/>
              <a:buChar char="•"/>
              <a:defRPr sz="3200"/>
            </a:lvl1pPr>
            <a:lvl2pPr algn="l" indent="-406400" lvl="1" marL="914400">
              <a:lnSpc>
                <a:spcPct val="90000"/>
              </a:lnSpc>
              <a:spcBef>
                <a:spcPts val="500"/>
              </a:spcBef>
              <a:spcAft>
                <a:spcPts val="0"/>
              </a:spcAft>
              <a:buClr>
                <a:schemeClr val="dk1"/>
              </a:buClr>
              <a:buSzPts val="2800"/>
              <a:buChar char="•"/>
              <a:defRPr sz="2800"/>
            </a:lvl2pPr>
            <a:lvl3pPr algn="l" indent="-381000" lvl="2" marL="1371600">
              <a:lnSpc>
                <a:spcPct val="90000"/>
              </a:lnSpc>
              <a:spcBef>
                <a:spcPts val="500"/>
              </a:spcBef>
              <a:spcAft>
                <a:spcPts val="0"/>
              </a:spcAft>
              <a:buClr>
                <a:schemeClr val="dk1"/>
              </a:buClr>
              <a:buSzPts val="2400"/>
              <a:buChar char="•"/>
              <a:defRPr sz="2400"/>
            </a:lvl3pPr>
            <a:lvl4pPr algn="l" indent="-355600" lvl="3" marL="1828800">
              <a:lnSpc>
                <a:spcPct val="90000"/>
              </a:lnSpc>
              <a:spcBef>
                <a:spcPts val="500"/>
              </a:spcBef>
              <a:spcAft>
                <a:spcPts val="0"/>
              </a:spcAft>
              <a:buClr>
                <a:schemeClr val="dk1"/>
              </a:buClr>
              <a:buSzPts val="2000"/>
              <a:buChar char="•"/>
              <a:defRPr sz="2000"/>
            </a:lvl4pPr>
            <a:lvl5pPr algn="l" indent="-355600" lvl="4" marL="2286000">
              <a:lnSpc>
                <a:spcPct val="90000"/>
              </a:lnSpc>
              <a:spcBef>
                <a:spcPts val="500"/>
              </a:spcBef>
              <a:spcAft>
                <a:spcPts val="0"/>
              </a:spcAft>
              <a:buClr>
                <a:schemeClr val="dk1"/>
              </a:buClr>
              <a:buSzPts val="2000"/>
              <a:buChar char="•"/>
              <a:defRPr sz="2000"/>
            </a:lvl5pPr>
            <a:lvl6pPr algn="l" indent="-355600" lvl="5" marL="2743200">
              <a:lnSpc>
                <a:spcPct val="90000"/>
              </a:lnSpc>
              <a:spcBef>
                <a:spcPts val="500"/>
              </a:spcBef>
              <a:spcAft>
                <a:spcPts val="0"/>
              </a:spcAft>
              <a:buClr>
                <a:schemeClr val="dk1"/>
              </a:buClr>
              <a:buSzPts val="2000"/>
              <a:buChar char="•"/>
              <a:defRPr sz="2000"/>
            </a:lvl6pPr>
            <a:lvl7pPr algn="l" indent="-355600" lvl="6" marL="3200400">
              <a:lnSpc>
                <a:spcPct val="90000"/>
              </a:lnSpc>
              <a:spcBef>
                <a:spcPts val="500"/>
              </a:spcBef>
              <a:spcAft>
                <a:spcPts val="0"/>
              </a:spcAft>
              <a:buClr>
                <a:schemeClr val="dk1"/>
              </a:buClr>
              <a:buSzPts val="2000"/>
              <a:buChar char="•"/>
              <a:defRPr sz="2000"/>
            </a:lvl7pPr>
            <a:lvl8pPr algn="l" indent="-355600" lvl="7" marL="3657600">
              <a:lnSpc>
                <a:spcPct val="90000"/>
              </a:lnSpc>
              <a:spcBef>
                <a:spcPts val="500"/>
              </a:spcBef>
              <a:spcAft>
                <a:spcPts val="0"/>
              </a:spcAft>
              <a:buClr>
                <a:schemeClr val="dk1"/>
              </a:buClr>
              <a:buSzPts val="2000"/>
              <a:buChar char="•"/>
              <a:defRPr sz="2000"/>
            </a:lvl8pPr>
            <a:lvl9pPr algn="l" indent="-355600" lvl="8" marL="4114800">
              <a:lnSpc>
                <a:spcPct val="90000"/>
              </a:lnSpc>
              <a:spcBef>
                <a:spcPts val="500"/>
              </a:spcBef>
              <a:spcAft>
                <a:spcPts val="0"/>
              </a:spcAft>
              <a:buClr>
                <a:schemeClr val="dk1"/>
              </a:buClr>
              <a:buSzPts val="2000"/>
              <a:buChar char="•"/>
              <a:defRPr sz="2000"/>
            </a:lvl9pPr>
          </a:lstStyle>
          <a:p/>
        </p:txBody>
      </p:sp>
      <p:sp>
        <p:nvSpPr>
          <p:cNvPr id="1048665" name="Google Shape;63;p9"/>
          <p:cNvSpPr txBox="1">
            <a:spLocks noGrp="1"/>
          </p:cNvSpPr>
          <p:nvPr>
            <p:ph type="body" idx="2"/>
          </p:nvPr>
        </p:nvSpPr>
        <p:spPr>
          <a:xfrm>
            <a:off x="839788" y="2057400"/>
            <a:ext cx="3932237" cy="3811588"/>
          </a:xfrm>
          <a:prstGeom prst="rect"/>
          <a:noFill/>
          <a:ln>
            <a:noFill/>
          </a:ln>
        </p:spPr>
        <p:txBody>
          <a:bodyPr anchor="t" anchorCtr="0" bIns="45700" lIns="91425" rIns="91425" spcFirstLastPara="1" tIns="45700" wrap="square">
            <a:normAutofit/>
          </a:bodyPr>
          <a:lstStyle>
            <a:lvl1pPr algn="l" indent="-228600" lvl="0" marL="457200">
              <a:lnSpc>
                <a:spcPct val="90000"/>
              </a:lnSpc>
              <a:spcBef>
                <a:spcPts val="1000"/>
              </a:spcBef>
              <a:spcAft>
                <a:spcPts val="0"/>
              </a:spcAft>
              <a:buClr>
                <a:schemeClr val="dk1"/>
              </a:buClr>
              <a:buSzPts val="1600"/>
              <a:buNone/>
              <a:defRPr sz="1600"/>
            </a:lvl1pPr>
            <a:lvl2pPr algn="l" indent="-228600" lvl="1" marL="914400">
              <a:lnSpc>
                <a:spcPct val="90000"/>
              </a:lnSpc>
              <a:spcBef>
                <a:spcPts val="500"/>
              </a:spcBef>
              <a:spcAft>
                <a:spcPts val="0"/>
              </a:spcAft>
              <a:buClr>
                <a:schemeClr val="dk1"/>
              </a:buClr>
              <a:buSzPts val="1400"/>
              <a:buNone/>
              <a:defRPr sz="1400"/>
            </a:lvl2pPr>
            <a:lvl3pPr algn="l" indent="-228600" lvl="2" marL="1371600">
              <a:lnSpc>
                <a:spcPct val="90000"/>
              </a:lnSpc>
              <a:spcBef>
                <a:spcPts val="500"/>
              </a:spcBef>
              <a:spcAft>
                <a:spcPts val="0"/>
              </a:spcAft>
              <a:buClr>
                <a:schemeClr val="dk1"/>
              </a:buClr>
              <a:buSzPts val="1200"/>
              <a:buNone/>
              <a:defRPr sz="1200"/>
            </a:lvl3pPr>
            <a:lvl4pPr algn="l" indent="-228600" lvl="3" marL="1828800">
              <a:lnSpc>
                <a:spcPct val="90000"/>
              </a:lnSpc>
              <a:spcBef>
                <a:spcPts val="500"/>
              </a:spcBef>
              <a:spcAft>
                <a:spcPts val="0"/>
              </a:spcAft>
              <a:buClr>
                <a:schemeClr val="dk1"/>
              </a:buClr>
              <a:buSzPts val="1000"/>
              <a:buNone/>
              <a:defRPr sz="1000"/>
            </a:lvl4pPr>
            <a:lvl5pPr algn="l" indent="-228600" lvl="4" marL="2286000">
              <a:lnSpc>
                <a:spcPct val="90000"/>
              </a:lnSpc>
              <a:spcBef>
                <a:spcPts val="500"/>
              </a:spcBef>
              <a:spcAft>
                <a:spcPts val="0"/>
              </a:spcAft>
              <a:buClr>
                <a:schemeClr val="dk1"/>
              </a:buClr>
              <a:buSzPts val="1000"/>
              <a:buNone/>
              <a:defRPr sz="1000"/>
            </a:lvl5pPr>
            <a:lvl6pPr algn="l" indent="-228600" lvl="5" marL="2743200">
              <a:lnSpc>
                <a:spcPct val="90000"/>
              </a:lnSpc>
              <a:spcBef>
                <a:spcPts val="500"/>
              </a:spcBef>
              <a:spcAft>
                <a:spcPts val="0"/>
              </a:spcAft>
              <a:buClr>
                <a:schemeClr val="dk1"/>
              </a:buClr>
              <a:buSzPts val="1000"/>
              <a:buNone/>
              <a:defRPr sz="1000"/>
            </a:lvl6pPr>
            <a:lvl7pPr algn="l" indent="-228600" lvl="6" marL="3200400">
              <a:lnSpc>
                <a:spcPct val="90000"/>
              </a:lnSpc>
              <a:spcBef>
                <a:spcPts val="500"/>
              </a:spcBef>
              <a:spcAft>
                <a:spcPts val="0"/>
              </a:spcAft>
              <a:buClr>
                <a:schemeClr val="dk1"/>
              </a:buClr>
              <a:buSzPts val="1000"/>
              <a:buNone/>
              <a:defRPr sz="1000"/>
            </a:lvl7pPr>
            <a:lvl8pPr algn="l" indent="-228600" lvl="7" marL="3657600">
              <a:lnSpc>
                <a:spcPct val="90000"/>
              </a:lnSpc>
              <a:spcBef>
                <a:spcPts val="500"/>
              </a:spcBef>
              <a:spcAft>
                <a:spcPts val="0"/>
              </a:spcAft>
              <a:buClr>
                <a:schemeClr val="dk1"/>
              </a:buClr>
              <a:buSzPts val="1000"/>
              <a:buNone/>
              <a:defRPr sz="1000"/>
            </a:lvl8pPr>
            <a:lvl9pPr algn="l" indent="-228600" lvl="8" marL="4114800">
              <a:lnSpc>
                <a:spcPct val="90000"/>
              </a:lnSpc>
              <a:spcBef>
                <a:spcPts val="500"/>
              </a:spcBef>
              <a:spcAft>
                <a:spcPts val="0"/>
              </a:spcAft>
              <a:buClr>
                <a:schemeClr val="dk1"/>
              </a:buClr>
              <a:buSzPts val="1000"/>
              <a:buNone/>
              <a:defRPr sz="1000"/>
            </a:lvl9pPr>
          </a:lstStyle>
          <a:p/>
        </p:txBody>
      </p:sp>
      <p:sp>
        <p:nvSpPr>
          <p:cNvPr id="1048666" name="Google Shape;64;p9"/>
          <p:cNvSpPr txBox="1">
            <a:spLocks noGrp="1"/>
          </p:cNvSpPr>
          <p:nvPr>
            <p:ph type="dt" idx="10"/>
          </p:nvPr>
        </p:nvSpPr>
        <p:spPr>
          <a:xfrm>
            <a:off x="838200" y="6356350"/>
            <a:ext cx="2743200" cy="365125"/>
          </a:xfrm>
          <a:prstGeom prst="rect"/>
          <a:noFill/>
          <a:ln>
            <a:noFill/>
          </a:ln>
        </p:spPr>
        <p:txBody>
          <a:bodyPr anchor="ctr" anchorCtr="0" bIns="45700" lIns="91425" rIns="91425" spcFirstLastPara="1" tIns="45700" wrap="square">
            <a:noAutofit/>
          </a:bodyPr>
          <a:lstStyle>
            <a:lvl1pPr algn="l"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667" name="Google Shape;65;p9"/>
          <p:cNvSpPr txBox="1">
            <a:spLocks noGrp="1"/>
          </p:cNvSpPr>
          <p:nvPr>
            <p:ph type="ftr" idx="11"/>
          </p:nvPr>
        </p:nvSpPr>
        <p:spPr>
          <a:xfrm>
            <a:off x="7693223" y="6356350"/>
            <a:ext cx="4114800" cy="365125"/>
          </a:xfrm>
          <a:prstGeom prst="rect"/>
          <a:noFill/>
          <a:ln>
            <a:noFill/>
          </a:ln>
        </p:spPr>
        <p:txBody>
          <a:bodyPr anchor="t" anchorCtr="0" bIns="45700" lIns="91425" rIns="91425" spcFirstLastPara="1" tIns="45700" wrap="square">
            <a:noAutofit/>
          </a:bodyPr>
          <a:lstStyle>
            <a:lvl1pPr algn="l" lvl="0" marR="0" rtl="0">
              <a:spcBef>
                <a:spcPts val="0"/>
              </a:spcBef>
              <a:spcAft>
                <a:spcPts val="0"/>
              </a:spcAft>
              <a:buSzPts val="1400"/>
              <a:buNone/>
              <a:defRPr sz="1800">
                <a:solidFill>
                  <a:schemeClr val="dk1"/>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668" name="Google Shape;66;p9"/>
          <p:cNvSpPr txBox="1">
            <a:spLocks noGrp="1"/>
          </p:cNvSpPr>
          <p:nvPr>
            <p:ph type="sldNum" idx="12"/>
          </p:nvPr>
        </p:nvSpPr>
        <p:spPr>
          <a:xfrm>
            <a:off x="3756498" y="6356350"/>
            <a:ext cx="2743200" cy="365125"/>
          </a:xfrm>
          <a:prstGeom prst="rect"/>
          <a:noFill/>
          <a:ln>
            <a:noFill/>
          </a:ln>
        </p:spPr>
        <p:txBody>
          <a:bodyPr anchor="ctr" anchorCtr="0" bIns="45700" lIns="91425" rIns="91425" spcFirstLastPara="1" tIns="45700" wrap="square">
            <a:noAutofit/>
          </a:bodyPr>
          <a:lstStyle>
            <a:lvl1pPr algn="r" indent="0" lvl="0" marL="0">
              <a:spcBef>
                <a:spcPts val="0"/>
              </a:spcBef>
              <a:buNone/>
            </a:lvl1pPr>
            <a:lvl2pPr algn="r" indent="0" lvl="1" marL="0">
              <a:spcBef>
                <a:spcPts val="0"/>
              </a:spcBef>
              <a:buNone/>
            </a:lvl2pPr>
            <a:lvl3pPr algn="r" indent="0" lvl="2" marL="0">
              <a:spcBef>
                <a:spcPts val="0"/>
              </a:spcBef>
              <a:buNone/>
            </a:lvl3pPr>
            <a:lvl4pPr algn="r" indent="0" lvl="3" marL="0">
              <a:spcBef>
                <a:spcPts val="0"/>
              </a:spcBef>
              <a:buNone/>
            </a:lvl4pPr>
            <a:lvl5pPr algn="r" indent="0" lvl="4" marL="0">
              <a:spcBef>
                <a:spcPts val="0"/>
              </a:spcBef>
              <a:buNone/>
            </a:lvl5pPr>
            <a:lvl6pPr algn="r" indent="0" lvl="5" marL="0">
              <a:spcBef>
                <a:spcPts val="0"/>
              </a:spcBef>
              <a:buNone/>
            </a:lvl6pPr>
            <a:lvl7pPr algn="r" indent="0" lvl="6" marL="0">
              <a:spcBef>
                <a:spcPts val="0"/>
              </a:spcBef>
              <a:buNone/>
            </a:lvl7pPr>
            <a:lvl8pPr algn="r" indent="0" lvl="7" marL="0">
              <a:spcBef>
                <a:spcPts val="0"/>
              </a:spcBef>
              <a:buNone/>
            </a:lvl8pPr>
            <a:lvl9pPr algn="r" indent="0" lvl="8" marL="0">
              <a:spcBef>
                <a:spcPts val="0"/>
              </a:spcBef>
              <a:buNone/>
            </a:lvl9pPr>
          </a:lstStyle>
          <a:p>
            <a:pPr algn="r" indent="0" lvl="0" marL="0" rtl="0">
              <a:spcBef>
                <a:spcPts val="0"/>
              </a:spcBef>
              <a:spcAft>
                <a:spcPts val="0"/>
              </a:spcAft>
              <a:buNone/>
            </a:pPr>
            <a:fld id="{00000000-1234-1234-1234-123412341234}" type="slidenum">
              <a:rPr lang="en-US"/>
              <a:pPr algn="r" indent="0" lvl="0" marL="0" rtl="0">
                <a:spcBef>
                  <a:spcPts val="0"/>
                </a:spcBef>
                <a:spcAft>
                  <a:spcPts val="0"/>
                </a:spcAft>
                <a:buNone/>
              </a:p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47" name="Shape 67"/>
        <p:cNvGrpSpPr/>
        <p:nvPr/>
      </p:nvGrpSpPr>
      <p:grpSpPr>
        <a:xfrm>
          <a:off x="0" y="0"/>
          <a:ext cx="0" cy="0"/>
          <a:chOff x="0" y="0"/>
          <a:chExt cx="0" cy="0"/>
        </a:xfrm>
      </p:grpSpPr>
      <p:sp>
        <p:nvSpPr>
          <p:cNvPr id="1048637" name="Google Shape;68;p10"/>
          <p:cNvSpPr txBox="1">
            <a:spLocks noGrp="1"/>
          </p:cNvSpPr>
          <p:nvPr>
            <p:ph type="title"/>
          </p:nvPr>
        </p:nvSpPr>
        <p:spPr>
          <a:xfrm>
            <a:off x="839788" y="457200"/>
            <a:ext cx="3932237" cy="1600200"/>
          </a:xfrm>
          <a:prstGeom prst="rect"/>
          <a:noFill/>
          <a:ln>
            <a:noFill/>
          </a:ln>
        </p:spPr>
        <p:txBody>
          <a:bodyPr anchor="b" anchorCtr="0" bIns="45700" lIns="91425" rIns="91425" spcFirstLastPara="1" tIns="45700" wrap="square">
            <a:normAutofit/>
          </a:bodyPr>
          <a:lstStyle>
            <a:lvl1pPr algn="l" lvl="0">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638" name="Google Shape;69;p10"/>
          <p:cNvSpPr>
            <a:spLocks noGrp="1"/>
          </p:cNvSpPr>
          <p:nvPr>
            <p:ph type="pic" idx="2"/>
          </p:nvPr>
        </p:nvSpPr>
        <p:spPr>
          <a:xfrm>
            <a:off x="5183188" y="987425"/>
            <a:ext cx="6172200" cy="4873625"/>
          </a:xfrm>
          <a:prstGeom prst="rect"/>
          <a:noFill/>
          <a:ln>
            <a:noFill/>
          </a:ln>
        </p:spPr>
      </p:sp>
      <p:sp>
        <p:nvSpPr>
          <p:cNvPr id="1048639" name="Google Shape;70;p10"/>
          <p:cNvSpPr txBox="1">
            <a:spLocks noGrp="1"/>
          </p:cNvSpPr>
          <p:nvPr>
            <p:ph type="body" idx="1"/>
          </p:nvPr>
        </p:nvSpPr>
        <p:spPr>
          <a:xfrm>
            <a:off x="839788" y="2057400"/>
            <a:ext cx="3932237" cy="3811588"/>
          </a:xfrm>
          <a:prstGeom prst="rect"/>
          <a:noFill/>
          <a:ln>
            <a:noFill/>
          </a:ln>
        </p:spPr>
        <p:txBody>
          <a:bodyPr anchor="t" anchorCtr="0" bIns="45700" lIns="91425" rIns="91425" spcFirstLastPara="1" tIns="45700" wrap="square">
            <a:normAutofit/>
          </a:bodyPr>
          <a:lstStyle>
            <a:lvl1pPr algn="l" indent="-228600" lvl="0" marL="457200">
              <a:lnSpc>
                <a:spcPct val="90000"/>
              </a:lnSpc>
              <a:spcBef>
                <a:spcPts val="1000"/>
              </a:spcBef>
              <a:spcAft>
                <a:spcPts val="0"/>
              </a:spcAft>
              <a:buClr>
                <a:schemeClr val="dk1"/>
              </a:buClr>
              <a:buSzPts val="1600"/>
              <a:buNone/>
              <a:defRPr sz="1600"/>
            </a:lvl1pPr>
            <a:lvl2pPr algn="l" indent="-228600" lvl="1" marL="914400">
              <a:lnSpc>
                <a:spcPct val="90000"/>
              </a:lnSpc>
              <a:spcBef>
                <a:spcPts val="500"/>
              </a:spcBef>
              <a:spcAft>
                <a:spcPts val="0"/>
              </a:spcAft>
              <a:buClr>
                <a:schemeClr val="dk1"/>
              </a:buClr>
              <a:buSzPts val="1400"/>
              <a:buNone/>
              <a:defRPr sz="1400"/>
            </a:lvl2pPr>
            <a:lvl3pPr algn="l" indent="-228600" lvl="2" marL="1371600">
              <a:lnSpc>
                <a:spcPct val="90000"/>
              </a:lnSpc>
              <a:spcBef>
                <a:spcPts val="500"/>
              </a:spcBef>
              <a:spcAft>
                <a:spcPts val="0"/>
              </a:spcAft>
              <a:buClr>
                <a:schemeClr val="dk1"/>
              </a:buClr>
              <a:buSzPts val="1200"/>
              <a:buNone/>
              <a:defRPr sz="1200"/>
            </a:lvl3pPr>
            <a:lvl4pPr algn="l" indent="-228600" lvl="3" marL="1828800">
              <a:lnSpc>
                <a:spcPct val="90000"/>
              </a:lnSpc>
              <a:spcBef>
                <a:spcPts val="500"/>
              </a:spcBef>
              <a:spcAft>
                <a:spcPts val="0"/>
              </a:spcAft>
              <a:buClr>
                <a:schemeClr val="dk1"/>
              </a:buClr>
              <a:buSzPts val="1000"/>
              <a:buNone/>
              <a:defRPr sz="1000"/>
            </a:lvl4pPr>
            <a:lvl5pPr algn="l" indent="-228600" lvl="4" marL="2286000">
              <a:lnSpc>
                <a:spcPct val="90000"/>
              </a:lnSpc>
              <a:spcBef>
                <a:spcPts val="500"/>
              </a:spcBef>
              <a:spcAft>
                <a:spcPts val="0"/>
              </a:spcAft>
              <a:buClr>
                <a:schemeClr val="dk1"/>
              </a:buClr>
              <a:buSzPts val="1000"/>
              <a:buNone/>
              <a:defRPr sz="1000"/>
            </a:lvl5pPr>
            <a:lvl6pPr algn="l" indent="-228600" lvl="5" marL="2743200">
              <a:lnSpc>
                <a:spcPct val="90000"/>
              </a:lnSpc>
              <a:spcBef>
                <a:spcPts val="500"/>
              </a:spcBef>
              <a:spcAft>
                <a:spcPts val="0"/>
              </a:spcAft>
              <a:buClr>
                <a:schemeClr val="dk1"/>
              </a:buClr>
              <a:buSzPts val="1000"/>
              <a:buNone/>
              <a:defRPr sz="1000"/>
            </a:lvl6pPr>
            <a:lvl7pPr algn="l" indent="-228600" lvl="6" marL="3200400">
              <a:lnSpc>
                <a:spcPct val="90000"/>
              </a:lnSpc>
              <a:spcBef>
                <a:spcPts val="500"/>
              </a:spcBef>
              <a:spcAft>
                <a:spcPts val="0"/>
              </a:spcAft>
              <a:buClr>
                <a:schemeClr val="dk1"/>
              </a:buClr>
              <a:buSzPts val="1000"/>
              <a:buNone/>
              <a:defRPr sz="1000"/>
            </a:lvl7pPr>
            <a:lvl8pPr algn="l" indent="-228600" lvl="7" marL="3657600">
              <a:lnSpc>
                <a:spcPct val="90000"/>
              </a:lnSpc>
              <a:spcBef>
                <a:spcPts val="500"/>
              </a:spcBef>
              <a:spcAft>
                <a:spcPts val="0"/>
              </a:spcAft>
              <a:buClr>
                <a:schemeClr val="dk1"/>
              </a:buClr>
              <a:buSzPts val="1000"/>
              <a:buNone/>
              <a:defRPr sz="1000"/>
            </a:lvl8pPr>
            <a:lvl9pPr algn="l" indent="-228600" lvl="8" marL="4114800">
              <a:lnSpc>
                <a:spcPct val="90000"/>
              </a:lnSpc>
              <a:spcBef>
                <a:spcPts val="500"/>
              </a:spcBef>
              <a:spcAft>
                <a:spcPts val="0"/>
              </a:spcAft>
              <a:buClr>
                <a:schemeClr val="dk1"/>
              </a:buClr>
              <a:buSzPts val="1000"/>
              <a:buNone/>
              <a:defRPr sz="1000"/>
            </a:lvl9pPr>
          </a:lstStyle>
          <a:p/>
        </p:txBody>
      </p:sp>
      <p:sp>
        <p:nvSpPr>
          <p:cNvPr id="1048640" name="Google Shape;71;p10"/>
          <p:cNvSpPr txBox="1">
            <a:spLocks noGrp="1"/>
          </p:cNvSpPr>
          <p:nvPr>
            <p:ph type="dt" idx="10"/>
          </p:nvPr>
        </p:nvSpPr>
        <p:spPr>
          <a:xfrm>
            <a:off x="838200" y="6356350"/>
            <a:ext cx="2743200" cy="365125"/>
          </a:xfrm>
          <a:prstGeom prst="rect"/>
          <a:noFill/>
          <a:ln>
            <a:noFill/>
          </a:ln>
        </p:spPr>
        <p:txBody>
          <a:bodyPr anchor="ctr" anchorCtr="0" bIns="45700" lIns="91425" rIns="91425" spcFirstLastPara="1" tIns="45700" wrap="square">
            <a:noAutofit/>
          </a:bodyPr>
          <a:lstStyle>
            <a:lvl1pPr algn="l"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641" name="Google Shape;72;p10"/>
          <p:cNvSpPr txBox="1">
            <a:spLocks noGrp="1"/>
          </p:cNvSpPr>
          <p:nvPr>
            <p:ph type="ftr" idx="11"/>
          </p:nvPr>
        </p:nvSpPr>
        <p:spPr>
          <a:xfrm>
            <a:off x="7693223" y="6356350"/>
            <a:ext cx="4114800" cy="365125"/>
          </a:xfrm>
          <a:prstGeom prst="rect"/>
          <a:noFill/>
          <a:ln>
            <a:noFill/>
          </a:ln>
        </p:spPr>
        <p:txBody>
          <a:bodyPr anchor="t" anchorCtr="0" bIns="45700" lIns="91425" rIns="91425" spcFirstLastPara="1" tIns="45700" wrap="square">
            <a:noAutofit/>
          </a:bodyPr>
          <a:lstStyle>
            <a:lvl1pPr algn="l" lvl="0" marR="0" rtl="0">
              <a:spcBef>
                <a:spcPts val="0"/>
              </a:spcBef>
              <a:spcAft>
                <a:spcPts val="0"/>
              </a:spcAft>
              <a:buSzPts val="1400"/>
              <a:buNone/>
              <a:defRPr sz="1800">
                <a:solidFill>
                  <a:schemeClr val="dk1"/>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642" name="Google Shape;73;p10"/>
          <p:cNvSpPr txBox="1">
            <a:spLocks noGrp="1"/>
          </p:cNvSpPr>
          <p:nvPr>
            <p:ph type="sldNum" idx="12"/>
          </p:nvPr>
        </p:nvSpPr>
        <p:spPr>
          <a:xfrm>
            <a:off x="3756498" y="6356350"/>
            <a:ext cx="2743200" cy="365125"/>
          </a:xfrm>
          <a:prstGeom prst="rect"/>
          <a:noFill/>
          <a:ln>
            <a:noFill/>
          </a:ln>
        </p:spPr>
        <p:txBody>
          <a:bodyPr anchor="ctr" anchorCtr="0" bIns="45700" lIns="91425" rIns="91425" spcFirstLastPara="1" tIns="45700" wrap="square">
            <a:noAutofit/>
          </a:bodyPr>
          <a:lstStyle>
            <a:lvl1pPr algn="r" indent="0" lvl="0" marL="0">
              <a:spcBef>
                <a:spcPts val="0"/>
              </a:spcBef>
              <a:buNone/>
            </a:lvl1pPr>
            <a:lvl2pPr algn="r" indent="0" lvl="1" marL="0">
              <a:spcBef>
                <a:spcPts val="0"/>
              </a:spcBef>
              <a:buNone/>
            </a:lvl2pPr>
            <a:lvl3pPr algn="r" indent="0" lvl="2" marL="0">
              <a:spcBef>
                <a:spcPts val="0"/>
              </a:spcBef>
              <a:buNone/>
            </a:lvl3pPr>
            <a:lvl4pPr algn="r" indent="0" lvl="3" marL="0">
              <a:spcBef>
                <a:spcPts val="0"/>
              </a:spcBef>
              <a:buNone/>
            </a:lvl4pPr>
            <a:lvl5pPr algn="r" indent="0" lvl="4" marL="0">
              <a:spcBef>
                <a:spcPts val="0"/>
              </a:spcBef>
              <a:buNone/>
            </a:lvl5pPr>
            <a:lvl6pPr algn="r" indent="0" lvl="5" marL="0">
              <a:spcBef>
                <a:spcPts val="0"/>
              </a:spcBef>
              <a:buNone/>
            </a:lvl6pPr>
            <a:lvl7pPr algn="r" indent="0" lvl="6" marL="0">
              <a:spcBef>
                <a:spcPts val="0"/>
              </a:spcBef>
              <a:buNone/>
            </a:lvl7pPr>
            <a:lvl8pPr algn="r" indent="0" lvl="7" marL="0">
              <a:spcBef>
                <a:spcPts val="0"/>
              </a:spcBef>
              <a:buNone/>
            </a:lvl8pPr>
            <a:lvl9pPr algn="r" indent="0" lvl="8" marL="0">
              <a:spcBef>
                <a:spcPts val="0"/>
              </a:spcBef>
              <a:buNone/>
            </a:lvl9pPr>
          </a:lstStyle>
          <a:p>
            <a:pPr algn="r" indent="0" lvl="0" marL="0" rtl="0">
              <a:spcBef>
                <a:spcPts val="0"/>
              </a:spcBef>
              <a:spcAft>
                <a:spcPts val="0"/>
              </a:spcAft>
              <a:buNone/>
            </a:pPr>
            <a:fld id="{00000000-1234-1234-1234-123412341234}" type="slidenum">
              <a:rPr lang="en-US"/>
              <a:pPr algn="r" indent="0" lvl="0" marL="0" rtl="0">
                <a:spcBef>
                  <a:spcPts val="0"/>
                </a:spcBef>
                <a:spcAft>
                  <a:spcPts val="0"/>
                </a:spcAft>
                <a:buNone/>
              </a:pPr>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image" Target="../media/image1.png"/><Relationship Id="rId13" Type="http://schemas.openxmlformats.org/officeDocument/2006/relationships/image" Target="../media/image2.png"/><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9" name="Shape 9"/>
        <p:cNvGrpSpPr/>
        <p:nvPr/>
      </p:nvGrpSpPr>
      <p:grpSpPr>
        <a:xfrm>
          <a:off x="0" y="0"/>
          <a:ext cx="0" cy="0"/>
          <a:chOff x="0" y="0"/>
          <a:chExt cx="0" cy="0"/>
        </a:xfrm>
      </p:grpSpPr>
      <p:sp>
        <p:nvSpPr>
          <p:cNvPr id="1048576" name="Google Shape;10;p1"/>
          <p:cNvSpPr txBox="1">
            <a:spLocks noGrp="1"/>
          </p:cNvSpPr>
          <p:nvPr>
            <p:ph type="title"/>
          </p:nvPr>
        </p:nvSpPr>
        <p:spPr>
          <a:xfrm>
            <a:off x="838200" y="365125"/>
            <a:ext cx="10515600" cy="1325563"/>
          </a:xfrm>
          <a:prstGeom prst="rect"/>
          <a:noFill/>
          <a:ln>
            <a:noFill/>
          </a:ln>
        </p:spPr>
        <p:txBody>
          <a:bodyPr anchor="ctr" anchorCtr="0" bIns="45700" lIns="91425" rIns="91425" spcFirstLastPara="1" tIns="45700" wrap="square">
            <a:normAutofit/>
          </a:bodyPr>
          <a:lstStyle>
            <a:lvl1pPr algn="l" lvl="0" marR="0" rtl="0">
              <a:lnSpc>
                <a:spcPct val="90000"/>
              </a:lnSpc>
              <a:spcBef>
                <a:spcPts val="0"/>
              </a:spcBef>
              <a:spcAft>
                <a:spcPts val="0"/>
              </a:spcAft>
              <a:buClr>
                <a:schemeClr val="dk1"/>
              </a:buClr>
              <a:buSzPts val="4400"/>
              <a:buFont typeface="Calibri"/>
              <a:buNone/>
              <a:defRPr b="0" cap="none" sz="4400" i="0" strike="noStrike" u="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048577" name="Google Shape;11;p1"/>
          <p:cNvSpPr txBox="1">
            <a:spLocks noGrp="1"/>
          </p:cNvSpPr>
          <p:nvPr>
            <p:ph type="body" idx="1"/>
          </p:nvPr>
        </p:nvSpPr>
        <p:spPr>
          <a:xfrm>
            <a:off x="838200" y="1825625"/>
            <a:ext cx="10515600" cy="4351338"/>
          </a:xfrm>
          <a:prstGeom prst="rect"/>
          <a:noFill/>
          <a:ln>
            <a:noFill/>
          </a:ln>
        </p:spPr>
        <p:txBody>
          <a:bodyPr anchor="t" anchorCtr="0" bIns="45700" lIns="91425" rIns="91425" spcFirstLastPara="1" tIns="45700" wrap="square">
            <a:normAutofit/>
          </a:bodyPr>
          <a:lstStyle>
            <a:lvl1pPr algn="l" indent="-406400" lvl="0" marL="457200" marR="0" rtl="0">
              <a:lnSpc>
                <a:spcPct val="90000"/>
              </a:lnSpc>
              <a:spcBef>
                <a:spcPts val="1000"/>
              </a:spcBef>
              <a:spcAft>
                <a:spcPts val="0"/>
              </a:spcAft>
              <a:buClr>
                <a:schemeClr val="dk1"/>
              </a:buClr>
              <a:buSzPts val="2800"/>
              <a:buFont typeface="Arial"/>
              <a:buChar char="•"/>
              <a:defRPr b="0" cap="none" sz="2800" i="0" strike="noStrike" u="none">
                <a:solidFill>
                  <a:schemeClr val="dk1"/>
                </a:solidFill>
                <a:latin typeface="Calibri"/>
                <a:ea typeface="Calibri"/>
                <a:cs typeface="Calibri"/>
                <a:sym typeface="Calibri"/>
              </a:defRPr>
            </a:lvl1pPr>
            <a:lvl2pPr algn="l" indent="-381000" lvl="1" marL="914400" marR="0" rtl="0">
              <a:lnSpc>
                <a:spcPct val="90000"/>
              </a:lnSpc>
              <a:spcBef>
                <a:spcPts val="500"/>
              </a:spcBef>
              <a:spcAft>
                <a:spcPts val="0"/>
              </a:spcAft>
              <a:buClr>
                <a:schemeClr val="dk1"/>
              </a:buClr>
              <a:buSzPts val="2400"/>
              <a:buFont typeface="Arial"/>
              <a:buChar char="•"/>
              <a:defRPr b="0" cap="none" sz="2400" i="0" strike="noStrike" u="none">
                <a:solidFill>
                  <a:schemeClr val="dk1"/>
                </a:solidFill>
                <a:latin typeface="Calibri"/>
                <a:ea typeface="Calibri"/>
                <a:cs typeface="Calibri"/>
                <a:sym typeface="Calibri"/>
              </a:defRPr>
            </a:lvl2pPr>
            <a:lvl3pPr algn="l" indent="-355600" lvl="2" marL="1371600" marR="0" rtl="0">
              <a:lnSpc>
                <a:spcPct val="90000"/>
              </a:lnSpc>
              <a:spcBef>
                <a:spcPts val="500"/>
              </a:spcBef>
              <a:spcAft>
                <a:spcPts val="0"/>
              </a:spcAft>
              <a:buClr>
                <a:schemeClr val="dk1"/>
              </a:buClr>
              <a:buSzPts val="2000"/>
              <a:buFont typeface="Arial"/>
              <a:buChar char="•"/>
              <a:defRPr b="0" cap="none" sz="2000" i="0" strike="noStrike" u="none">
                <a:solidFill>
                  <a:schemeClr val="dk1"/>
                </a:solidFill>
                <a:latin typeface="Calibri"/>
                <a:ea typeface="Calibri"/>
                <a:cs typeface="Calibri"/>
                <a:sym typeface="Calibri"/>
              </a:defRPr>
            </a:lvl3pPr>
            <a:lvl4pPr algn="l" indent="-342900" lvl="3" marL="1828800" marR="0" rtl="0">
              <a:lnSpc>
                <a:spcPct val="90000"/>
              </a:lnSpc>
              <a:spcBef>
                <a:spcPts val="500"/>
              </a:spcBef>
              <a:spcAft>
                <a:spcPts val="0"/>
              </a:spcAft>
              <a:buClr>
                <a:schemeClr val="dk1"/>
              </a:buClr>
              <a:buSzPts val="1800"/>
              <a:buFont typeface="Arial"/>
              <a:buChar char="•"/>
              <a:defRPr b="0" cap="none" sz="1800" i="0" strike="noStrike" u="none">
                <a:solidFill>
                  <a:schemeClr val="dk1"/>
                </a:solidFill>
                <a:latin typeface="Calibri"/>
                <a:ea typeface="Calibri"/>
                <a:cs typeface="Calibri"/>
                <a:sym typeface="Calibri"/>
              </a:defRPr>
            </a:lvl4pPr>
            <a:lvl5pPr algn="l" indent="-342900" lvl="4" marL="2286000" marR="0" rtl="0">
              <a:lnSpc>
                <a:spcPct val="90000"/>
              </a:lnSpc>
              <a:spcBef>
                <a:spcPts val="500"/>
              </a:spcBef>
              <a:spcAft>
                <a:spcPts val="0"/>
              </a:spcAft>
              <a:buClr>
                <a:schemeClr val="dk1"/>
              </a:buClr>
              <a:buSzPts val="1800"/>
              <a:buFont typeface="Arial"/>
              <a:buChar char="•"/>
              <a:defRPr b="0" cap="none" sz="1800" i="0" strike="noStrike" u="none">
                <a:solidFill>
                  <a:schemeClr val="dk1"/>
                </a:solidFill>
                <a:latin typeface="Calibri"/>
                <a:ea typeface="Calibri"/>
                <a:cs typeface="Calibri"/>
                <a:sym typeface="Calibri"/>
              </a:defRPr>
            </a:lvl5pPr>
            <a:lvl6pPr algn="l" indent="-342900" lvl="5" marL="2743200" marR="0" rtl="0">
              <a:lnSpc>
                <a:spcPct val="90000"/>
              </a:lnSpc>
              <a:spcBef>
                <a:spcPts val="500"/>
              </a:spcBef>
              <a:spcAft>
                <a:spcPts val="0"/>
              </a:spcAft>
              <a:buClr>
                <a:schemeClr val="dk1"/>
              </a:buClr>
              <a:buSzPts val="1800"/>
              <a:buFont typeface="Arial"/>
              <a:buChar char="•"/>
              <a:defRPr b="0" cap="none" sz="1800" i="0" strike="noStrike" u="none">
                <a:solidFill>
                  <a:schemeClr val="dk1"/>
                </a:solidFill>
                <a:latin typeface="Calibri"/>
                <a:ea typeface="Calibri"/>
                <a:cs typeface="Calibri"/>
                <a:sym typeface="Calibri"/>
              </a:defRPr>
            </a:lvl6pPr>
            <a:lvl7pPr algn="l" indent="-342900" lvl="6" marL="3200400" marR="0" rtl="0">
              <a:lnSpc>
                <a:spcPct val="90000"/>
              </a:lnSpc>
              <a:spcBef>
                <a:spcPts val="500"/>
              </a:spcBef>
              <a:spcAft>
                <a:spcPts val="0"/>
              </a:spcAft>
              <a:buClr>
                <a:schemeClr val="dk1"/>
              </a:buClr>
              <a:buSzPts val="1800"/>
              <a:buFont typeface="Arial"/>
              <a:buChar char="•"/>
              <a:defRPr b="0" cap="none" sz="1800" i="0" strike="noStrike" u="none">
                <a:solidFill>
                  <a:schemeClr val="dk1"/>
                </a:solidFill>
                <a:latin typeface="Calibri"/>
                <a:ea typeface="Calibri"/>
                <a:cs typeface="Calibri"/>
                <a:sym typeface="Calibri"/>
              </a:defRPr>
            </a:lvl7pPr>
            <a:lvl8pPr algn="l" indent="-342900" lvl="7" marL="3657600" marR="0" rtl="0">
              <a:lnSpc>
                <a:spcPct val="90000"/>
              </a:lnSpc>
              <a:spcBef>
                <a:spcPts val="500"/>
              </a:spcBef>
              <a:spcAft>
                <a:spcPts val="0"/>
              </a:spcAft>
              <a:buClr>
                <a:schemeClr val="dk1"/>
              </a:buClr>
              <a:buSzPts val="1800"/>
              <a:buFont typeface="Arial"/>
              <a:buChar char="•"/>
              <a:defRPr b="0" cap="none" sz="1800" i="0" strike="noStrike" u="none">
                <a:solidFill>
                  <a:schemeClr val="dk1"/>
                </a:solidFill>
                <a:latin typeface="Calibri"/>
                <a:ea typeface="Calibri"/>
                <a:cs typeface="Calibri"/>
                <a:sym typeface="Calibri"/>
              </a:defRPr>
            </a:lvl8pPr>
            <a:lvl9pPr algn="l" indent="-342900" lvl="8" marL="4114800" marR="0" rtl="0">
              <a:lnSpc>
                <a:spcPct val="90000"/>
              </a:lnSpc>
              <a:spcBef>
                <a:spcPts val="500"/>
              </a:spcBef>
              <a:spcAft>
                <a:spcPts val="0"/>
              </a:spcAft>
              <a:buClr>
                <a:schemeClr val="dk1"/>
              </a:buClr>
              <a:buSzPts val="1800"/>
              <a:buFont typeface="Arial"/>
              <a:buChar char="•"/>
              <a:defRPr b="0" cap="none" sz="1800" i="0" strike="noStrike" u="none">
                <a:solidFill>
                  <a:schemeClr val="dk1"/>
                </a:solidFill>
                <a:latin typeface="Calibri"/>
                <a:ea typeface="Calibri"/>
                <a:cs typeface="Calibri"/>
                <a:sym typeface="Calibri"/>
              </a:defRPr>
            </a:lvl9pPr>
          </a:lstStyle>
          <a:p/>
        </p:txBody>
      </p:sp>
      <p:sp>
        <p:nvSpPr>
          <p:cNvPr id="1048578" name="Google Shape;12;p1"/>
          <p:cNvSpPr txBox="1">
            <a:spLocks noGrp="1"/>
          </p:cNvSpPr>
          <p:nvPr>
            <p:ph type="dt" idx="10"/>
          </p:nvPr>
        </p:nvSpPr>
        <p:spPr>
          <a:xfrm>
            <a:off x="838200" y="6356350"/>
            <a:ext cx="2743200" cy="365125"/>
          </a:xfrm>
          <a:prstGeom prst="rect"/>
          <a:noFill/>
          <a:ln>
            <a:noFill/>
          </a:ln>
        </p:spPr>
        <p:txBody>
          <a:bodyPr anchor="ctr" anchorCtr="0" bIns="45700" lIns="91425" rIns="91425" spcFirstLastPara="1" tIns="45700" wrap="square">
            <a:noAutofit/>
          </a:bodyPr>
          <a:lstStyle>
            <a:lvl1pPr algn="l" lvl="0" marR="0" rtl="0">
              <a:spcBef>
                <a:spcPts val="0"/>
              </a:spcBef>
              <a:spcAft>
                <a:spcPts val="0"/>
              </a:spcAft>
              <a:buSzPts val="1400"/>
              <a:buNone/>
              <a:defRPr b="0" cap="none" sz="1200" i="0" strike="noStrike" u="none">
                <a:solidFill>
                  <a:srgbClr val="888888"/>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579" name="Google Shape;13;p1"/>
          <p:cNvSpPr txBox="1">
            <a:spLocks noGrp="1"/>
          </p:cNvSpPr>
          <p:nvPr>
            <p:ph type="sldNum" idx="12"/>
          </p:nvPr>
        </p:nvSpPr>
        <p:spPr>
          <a:xfrm>
            <a:off x="3756498" y="6356350"/>
            <a:ext cx="2743200" cy="365125"/>
          </a:xfrm>
          <a:prstGeom prst="rect"/>
          <a:noFill/>
          <a:ln>
            <a:noFill/>
          </a:ln>
        </p:spPr>
        <p:txBody>
          <a:bodyPr anchor="ctr" anchorCtr="0" bIns="45700" lIns="91425" rIns="91425" spcFirstLastPara="1" tIns="45700" wrap="square">
            <a:noAutofit/>
          </a:bodyPr>
          <a:lstStyle>
            <a:lvl1pPr algn="r" indent="0" lvl="0" marL="0" marR="0" rtl="0">
              <a:spcBef>
                <a:spcPts val="0"/>
              </a:spcBef>
              <a:buNone/>
              <a:defRPr b="0" cap="none" sz="1200" i="0" strike="noStrike" u="none">
                <a:solidFill>
                  <a:srgbClr val="888888"/>
                </a:solidFill>
                <a:latin typeface="Calibri"/>
                <a:ea typeface="Calibri"/>
                <a:cs typeface="Calibri"/>
                <a:sym typeface="Calibri"/>
              </a:defRPr>
            </a:lvl1pPr>
            <a:lvl2pPr algn="r" indent="0" lvl="1" marL="0" marR="0" rtl="0">
              <a:spcBef>
                <a:spcPts val="0"/>
              </a:spcBef>
              <a:buNone/>
              <a:defRPr b="0" cap="none" sz="1200" i="0" strike="noStrike" u="none">
                <a:solidFill>
                  <a:srgbClr val="888888"/>
                </a:solidFill>
                <a:latin typeface="Calibri"/>
                <a:ea typeface="Calibri"/>
                <a:cs typeface="Calibri"/>
                <a:sym typeface="Calibri"/>
              </a:defRPr>
            </a:lvl2pPr>
            <a:lvl3pPr algn="r" indent="0" lvl="2" marL="0" marR="0" rtl="0">
              <a:spcBef>
                <a:spcPts val="0"/>
              </a:spcBef>
              <a:buNone/>
              <a:defRPr b="0" cap="none" sz="1200" i="0" strike="noStrike" u="none">
                <a:solidFill>
                  <a:srgbClr val="888888"/>
                </a:solidFill>
                <a:latin typeface="Calibri"/>
                <a:ea typeface="Calibri"/>
                <a:cs typeface="Calibri"/>
                <a:sym typeface="Calibri"/>
              </a:defRPr>
            </a:lvl3pPr>
            <a:lvl4pPr algn="r" indent="0" lvl="3" marL="0" marR="0" rtl="0">
              <a:spcBef>
                <a:spcPts val="0"/>
              </a:spcBef>
              <a:buNone/>
              <a:defRPr b="0" cap="none" sz="1200" i="0" strike="noStrike" u="none">
                <a:solidFill>
                  <a:srgbClr val="888888"/>
                </a:solidFill>
                <a:latin typeface="Calibri"/>
                <a:ea typeface="Calibri"/>
                <a:cs typeface="Calibri"/>
                <a:sym typeface="Calibri"/>
              </a:defRPr>
            </a:lvl4pPr>
            <a:lvl5pPr algn="r" indent="0" lvl="4" marL="0" marR="0" rtl="0">
              <a:spcBef>
                <a:spcPts val="0"/>
              </a:spcBef>
              <a:buNone/>
              <a:defRPr b="0" cap="none" sz="1200" i="0" strike="noStrike" u="none">
                <a:solidFill>
                  <a:srgbClr val="888888"/>
                </a:solidFill>
                <a:latin typeface="Calibri"/>
                <a:ea typeface="Calibri"/>
                <a:cs typeface="Calibri"/>
                <a:sym typeface="Calibri"/>
              </a:defRPr>
            </a:lvl5pPr>
            <a:lvl6pPr algn="r" indent="0" lvl="5" marL="0" marR="0" rtl="0">
              <a:spcBef>
                <a:spcPts val="0"/>
              </a:spcBef>
              <a:buNone/>
              <a:defRPr b="0" cap="none" sz="1200" i="0" strike="noStrike" u="none">
                <a:solidFill>
                  <a:srgbClr val="888888"/>
                </a:solidFill>
                <a:latin typeface="Calibri"/>
                <a:ea typeface="Calibri"/>
                <a:cs typeface="Calibri"/>
                <a:sym typeface="Calibri"/>
              </a:defRPr>
            </a:lvl6pPr>
            <a:lvl7pPr algn="r" indent="0" lvl="6" marL="0" marR="0" rtl="0">
              <a:spcBef>
                <a:spcPts val="0"/>
              </a:spcBef>
              <a:buNone/>
              <a:defRPr b="0" cap="none" sz="1200" i="0" strike="noStrike" u="none">
                <a:solidFill>
                  <a:srgbClr val="888888"/>
                </a:solidFill>
                <a:latin typeface="Calibri"/>
                <a:ea typeface="Calibri"/>
                <a:cs typeface="Calibri"/>
                <a:sym typeface="Calibri"/>
              </a:defRPr>
            </a:lvl7pPr>
            <a:lvl8pPr algn="r" indent="0" lvl="7" marL="0" marR="0" rtl="0">
              <a:spcBef>
                <a:spcPts val="0"/>
              </a:spcBef>
              <a:buNone/>
              <a:defRPr b="0" cap="none" sz="1200" i="0" strike="noStrike" u="none">
                <a:solidFill>
                  <a:srgbClr val="888888"/>
                </a:solidFill>
                <a:latin typeface="Calibri"/>
                <a:ea typeface="Calibri"/>
                <a:cs typeface="Calibri"/>
                <a:sym typeface="Calibri"/>
              </a:defRPr>
            </a:lvl8pPr>
            <a:lvl9pPr algn="r" indent="0" lvl="8" marL="0" marR="0" rtl="0">
              <a:spcBef>
                <a:spcPts val="0"/>
              </a:spcBef>
              <a:buNone/>
              <a:defRPr b="0" cap="none" sz="1200" i="0" strike="noStrike" u="none">
                <a:solidFill>
                  <a:srgbClr val="888888"/>
                </a:solidFill>
                <a:latin typeface="Calibri"/>
                <a:ea typeface="Calibri"/>
                <a:cs typeface="Calibri"/>
                <a:sym typeface="Calibri"/>
              </a:defRPr>
            </a:lvl9pPr>
          </a:lstStyle>
          <a:p>
            <a:pPr algn="r" indent="0" lvl="0" marL="0" rtl="0">
              <a:spcBef>
                <a:spcPts val="0"/>
              </a:spcBef>
              <a:spcAft>
                <a:spcPts val="0"/>
              </a:spcAft>
              <a:buNone/>
            </a:pPr>
            <a:fld id="{00000000-1234-1234-1234-123412341234}" type="slidenum">
              <a:rPr lang="en-US"/>
              <a:pPr algn="r" indent="0" lvl="0" marL="0" rtl="0">
                <a:spcBef>
                  <a:spcPts val="0"/>
                </a:spcBef>
                <a:spcAft>
                  <a:spcPts val="0"/>
                </a:spcAft>
                <a:buNone/>
              </a:pPr>
              <a:t>‹#›</a:t>
            </a:fld>
          </a:p>
        </p:txBody>
      </p:sp>
      <p:pic>
        <p:nvPicPr>
          <p:cNvPr id="2097152" name="Google Shape;14;p1"/>
          <p:cNvPicPr preferRelativeResize="0">
            <a:picLocks/>
          </p:cNvPicPr>
          <p:nvPr/>
        </p:nvPicPr>
        <p:blipFill rotWithShape="1">
          <a:blip xmlns:r="http://schemas.openxmlformats.org/officeDocument/2006/relationships" r:embed="rId12">
            <a:alphaModFix/>
          </a:blip>
          <a:srcRect/>
          <a:stretch>
            <a:fillRect/>
          </a:stretch>
        </p:blipFill>
        <p:spPr>
          <a:xfrm>
            <a:off x="9305879" y="153297"/>
            <a:ext cx="1455284" cy="486960"/>
          </a:xfrm>
          <a:prstGeom prst="rect"/>
          <a:noFill/>
          <a:ln>
            <a:noFill/>
          </a:ln>
        </p:spPr>
      </p:pic>
      <p:pic>
        <p:nvPicPr>
          <p:cNvPr id="2097153" name="Google Shape;15;p1"/>
          <p:cNvPicPr preferRelativeResize="0">
            <a:picLocks/>
          </p:cNvPicPr>
          <p:nvPr/>
        </p:nvPicPr>
        <p:blipFill rotWithShape="1">
          <a:blip xmlns:r="http://schemas.openxmlformats.org/officeDocument/2006/relationships" r:embed="rId13">
            <a:alphaModFix/>
          </a:blip>
          <a:srcRect/>
          <a:stretch>
            <a:fillRect/>
          </a:stretch>
        </p:blipFill>
        <p:spPr>
          <a:xfrm>
            <a:off x="10822980" y="153297"/>
            <a:ext cx="1189324" cy="494774"/>
          </a:xfrm>
          <a:prstGeom prst="rect"/>
          <a:noFill/>
          <a:ln>
            <a:noFill/>
          </a:ln>
        </p:spPr>
      </p:pic>
      <p:sp>
        <p:nvSpPr>
          <p:cNvPr id="1048580" name="Google Shape;16;p1"/>
          <p:cNvSpPr txBox="1"/>
          <p:nvPr/>
        </p:nvSpPr>
        <p:spPr>
          <a:xfrm>
            <a:off x="7955494" y="6492875"/>
            <a:ext cx="3824702" cy="307777"/>
          </a:xfrm>
          <a:prstGeom prst="rect"/>
          <a:noFill/>
          <a:ln>
            <a:noFill/>
          </a:ln>
        </p:spPr>
        <p:txBody>
          <a:bodyPr anchor="t" anchorCtr="0" bIns="45700" lIns="91425" rIns="91425" spcFirstLastPara="1" tIns="45700" wrap="square">
            <a:spAutoFit/>
          </a:bodyPr>
          <a:p>
            <a:pPr algn="r" indent="0" lvl="0" marL="0" marR="0" rtl="0">
              <a:lnSpc>
                <a:spcPct val="100000"/>
              </a:lnSpc>
              <a:spcBef>
                <a:spcPts val="0"/>
              </a:spcBef>
              <a:spcAft>
                <a:spcPts val="0"/>
              </a:spcAft>
              <a:buClr>
                <a:srgbClr val="595959"/>
              </a:buClr>
              <a:buSzPts val="1400"/>
              <a:buFont typeface="Calibri"/>
              <a:buNone/>
            </a:pPr>
            <a:r>
              <a:rPr b="0" cap="none" sz="1400" i="0" lang="en-US" strike="noStrike" u="none">
                <a:solidFill>
                  <a:srgbClr val="595959"/>
                </a:solidFill>
                <a:latin typeface="Calibri"/>
                <a:ea typeface="Calibri"/>
                <a:cs typeface="Calibri"/>
                <a:sym typeface="Calibri"/>
              </a:rPr>
              <a:t>© Project Contest Innovations LLP.</a:t>
            </a:r>
          </a:p>
        </p:txBody>
      </p:sp>
    </p:spTree>
  </p:cSld>
  <p:clrMap accent1="accent1" accent2="accent2" accent3="accent3" accent4="accent4" accent5="accent5" accent6="accent6" bg1="lt1" bg2="dk2" tx1="dk1" tx2="lt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titleStyle>
    <p:body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bodyStyle>
    <p:other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3.jpe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image" Target="../media/image3.jpeg"/><Relationship Id="rId2" Type="http://schemas.openxmlformats.org/officeDocument/2006/relationships/slideLayout" Target="../slideLayouts/slideLayout1.xml"/><Relationship Id="rId3"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image3.jpeg"/><Relationship Id="rId2" Type="http://schemas.openxmlformats.org/officeDocument/2006/relationships/slideLayout" Target="../slideLayouts/slideLayout1.xml"/><Relationship Id="rId3"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image3.jpeg"/><Relationship Id="rId2" Type="http://schemas.openxmlformats.org/officeDocument/2006/relationships/slideLayout" Target="../slideLayouts/slideLayout1.xml"/><Relationship Id="rId3"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3.jpeg"/><Relationship Id="rId2" Type="http://schemas.openxmlformats.org/officeDocument/2006/relationships/slideLayout" Target="../slideLayouts/slideLayout3.xml"/><Relationship Id="rId3"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image3.jpeg"/><Relationship Id="rId2" Type="http://schemas.openxmlformats.org/officeDocument/2006/relationships/slideLayout" Target="../slideLayouts/slideLayout1.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3.jpeg"/><Relationship Id="rId3" Type="http://schemas.openxmlformats.org/officeDocument/2006/relationships/slideLayout" Target="../slideLayouts/slideLayout1.xml"/><Relationship Id="rId4"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2" name="Shape 89"/>
        <p:cNvGrpSpPr/>
        <p:nvPr/>
      </p:nvGrpSpPr>
      <p:grpSpPr>
        <a:xfrm>
          <a:off x="0" y="0"/>
          <a:ext cx="0" cy="0"/>
          <a:chOff x="0" y="0"/>
          <a:chExt cx="0" cy="0"/>
        </a:xfrm>
      </p:grpSpPr>
      <p:graphicFrame>
        <p:nvGraphicFramePr>
          <p:cNvPr id="4194304" name="Google Shape;90;p13"/>
          <p:cNvGraphicFramePr>
            <a:graphicFrameLocks/>
          </p:cNvGraphicFramePr>
          <p:nvPr/>
        </p:nvGraphicFramePr>
        <p:xfrm>
          <a:off x="1025397" y="2543640"/>
          <a:ext cx="10930775" cy="2722275"/>
        </p:xfrm>
        <a:graphic>
          <a:graphicData uri="http://schemas.openxmlformats.org/drawingml/2006/table">
            <a:tbl>
              <a:tblPr>
                <a:noFill/>
                <a:tableStyleId>{4C806A68-1460-4E58-9283-7FE201247BFF}</a:tableStyleId>
              </a:tblPr>
              <a:tblGrid>
                <a:gridCol w="807650"/>
                <a:gridCol w="2450075"/>
                <a:gridCol w="1306900"/>
                <a:gridCol w="3852000"/>
                <a:gridCol w="2514150"/>
              </a:tblGrid>
              <a:tr h="619125">
                <a:tc>
                  <a:txBody>
                    <a:bodyPr/>
                    <a:p>
                      <a:pPr algn="ctr" indent="0" lvl="0" marL="0" marR="0" rtl="0">
                        <a:spcBef>
                          <a:spcPts val="0"/>
                        </a:spcBef>
                        <a:spcAft>
                          <a:spcPts val="0"/>
                        </a:spcAft>
                        <a:buNone/>
                      </a:pPr>
                      <a:r>
                        <a:rPr b="1" cap="none" sz="2000" lang="en-US" strike="noStrike" u="none">
                          <a:latin typeface="Times New Roman"/>
                          <a:ea typeface="Times New Roman"/>
                          <a:cs typeface="Times New Roman"/>
                          <a:sym typeface="Times New Roman"/>
                        </a:rPr>
                        <a:t> S.No</a:t>
                      </a:r>
                      <a:endParaRPr b="1" cap="none" sz="2000" i="0" strike="noStrike" u="none">
                        <a:solidFill>
                          <a:srgbClr val="000000"/>
                        </a:solidFill>
                        <a:latin typeface="Times New Roman"/>
                        <a:ea typeface="Times New Roman"/>
                        <a:cs typeface="Times New Roman"/>
                        <a:sym typeface="Times New Roman"/>
                      </a:endParaRPr>
                    </a:p>
                  </a:txBody>
                  <a:tcPr marL="9525" marR="9525" marT="9525"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p>
                      <a:pPr algn="ctr" indent="0" lvl="0" marL="0" marR="0" rtl="0">
                        <a:lnSpc>
                          <a:spcPct val="100000"/>
                        </a:lnSpc>
                        <a:spcBef>
                          <a:spcPts val="0"/>
                        </a:spcBef>
                        <a:spcAft>
                          <a:spcPts val="0"/>
                        </a:spcAft>
                        <a:buClr>
                          <a:srgbClr val="000000"/>
                        </a:buClr>
                        <a:buSzPts val="1800"/>
                        <a:buFont typeface="Calibri"/>
                        <a:buNone/>
                      </a:pPr>
                      <a:r>
                        <a:rPr b="1" cap="none" sz="2000" lang="en-US" strike="noStrike" u="none">
                          <a:latin typeface="Times New Roman"/>
                          <a:ea typeface="Times New Roman"/>
                          <a:cs typeface="Times New Roman"/>
                          <a:sym typeface="Times New Roman"/>
                        </a:rPr>
                        <a:t>Name of the student </a:t>
                      </a:r>
                      <a:endParaRPr b="1" cap="none" sz="2000" i="0" strike="noStrike" u="none">
                        <a:solidFill>
                          <a:srgbClr val="000000"/>
                        </a:solidFill>
                        <a:latin typeface="Times New Roman"/>
                        <a:ea typeface="Times New Roman"/>
                        <a:cs typeface="Times New Roman"/>
                        <a:sym typeface="Times New Roman"/>
                      </a:endParaRPr>
                    </a:p>
                  </a:txBody>
                  <a:tcPr marL="9525" marR="9525" marT="9525"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p>
                      <a:pPr algn="ctr" indent="0" lvl="0" marL="0" marR="0" rtl="0">
                        <a:spcBef>
                          <a:spcPts val="0"/>
                        </a:spcBef>
                        <a:spcAft>
                          <a:spcPts val="0"/>
                        </a:spcAft>
                        <a:buNone/>
                      </a:pPr>
                      <a:r>
                        <a:rPr b="1" cap="none" sz="2000" lang="en-US" strike="noStrike" u="none">
                          <a:latin typeface="Times New Roman"/>
                          <a:ea typeface="Times New Roman"/>
                          <a:cs typeface="Times New Roman"/>
                          <a:sym typeface="Times New Roman"/>
                        </a:rPr>
                        <a:t>Year/Dept.</a:t>
                      </a:r>
                      <a:endParaRPr b="1" cap="none" sz="2000" i="0" strike="noStrike" u="none">
                        <a:solidFill>
                          <a:srgbClr val="000000"/>
                        </a:solidFill>
                        <a:latin typeface="Times New Roman"/>
                        <a:ea typeface="Times New Roman"/>
                        <a:cs typeface="Times New Roman"/>
                        <a:sym typeface="Times New Roman"/>
                      </a:endParaRPr>
                    </a:p>
                  </a:txBody>
                  <a:tcPr marL="9525" marR="9525" marT="9525"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p>
                      <a:pPr algn="ctr" indent="0" lvl="0" marL="0" marR="0" rtl="0">
                        <a:spcBef>
                          <a:spcPts val="0"/>
                        </a:spcBef>
                        <a:spcAft>
                          <a:spcPts val="0"/>
                        </a:spcAft>
                        <a:buNone/>
                      </a:pPr>
                      <a:r>
                        <a:rPr b="1" cap="none" sz="2000" lang="en-US" strike="noStrike" u="none">
                          <a:latin typeface="Times New Roman"/>
                          <a:ea typeface="Times New Roman"/>
                          <a:cs typeface="Times New Roman"/>
                          <a:sym typeface="Times New Roman"/>
                        </a:rPr>
                        <a:t>Email Id</a:t>
                      </a:r>
                      <a:endParaRPr b="1" cap="none" sz="2000" i="0" strike="noStrike" u="none">
                        <a:solidFill>
                          <a:srgbClr val="000000"/>
                        </a:solidFill>
                        <a:latin typeface="Times New Roman"/>
                        <a:ea typeface="Times New Roman"/>
                        <a:cs typeface="Times New Roman"/>
                        <a:sym typeface="Times New Roman"/>
                      </a:endParaRPr>
                    </a:p>
                  </a:txBody>
                  <a:tcPr marL="9525" marR="9525" marT="9525"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p>
                      <a:pPr algn="ctr" indent="0" lvl="0" marL="0" marR="0" rtl="0">
                        <a:spcBef>
                          <a:spcPts val="0"/>
                        </a:spcBef>
                        <a:spcAft>
                          <a:spcPts val="0"/>
                        </a:spcAft>
                        <a:buNone/>
                      </a:pPr>
                      <a:r>
                        <a:rPr b="1" cap="none" sz="2000" lang="en-US" strike="noStrike" u="none">
                          <a:latin typeface="Times New Roman"/>
                          <a:ea typeface="Times New Roman"/>
                          <a:cs typeface="Times New Roman"/>
                          <a:sym typeface="Times New Roman"/>
                        </a:rPr>
                        <a:t>Contact Number</a:t>
                      </a:r>
                      <a:endParaRPr b="1" cap="none" sz="2000" i="0" strike="noStrike" u="none">
                        <a:solidFill>
                          <a:srgbClr val="000000"/>
                        </a:solidFill>
                        <a:latin typeface="Times New Roman"/>
                        <a:ea typeface="Times New Roman"/>
                        <a:cs typeface="Times New Roman"/>
                        <a:sym typeface="Times New Roman"/>
                      </a:endParaRPr>
                    </a:p>
                  </a:txBody>
                  <a:tcPr marL="9525" marR="9525" marT="9525"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r>
              <a:tr h="701050">
                <a:tc>
                  <a:txBody>
                    <a:bodyPr/>
                    <a:p>
                      <a:pPr algn="ctr" indent="0" lvl="0" marL="0" marR="0" rtl="0">
                        <a:spcBef>
                          <a:spcPts val="0"/>
                        </a:spcBef>
                        <a:spcAft>
                          <a:spcPts val="0"/>
                        </a:spcAft>
                        <a:buNone/>
                      </a:pPr>
                      <a:r>
                        <a:rPr b="1" cap="none" sz="2000" i="0" lang="en-US" strike="noStrike" u="none">
                          <a:solidFill>
                            <a:srgbClr val="0000FF"/>
                          </a:solidFill>
                          <a:latin typeface="Times New Roman"/>
                          <a:ea typeface="Times New Roman"/>
                          <a:cs typeface="Times New Roman"/>
                          <a:sym typeface="Times New Roman"/>
                        </a:rPr>
                        <a:t>1*</a:t>
                      </a:r>
                      <a:endParaRPr b="1" sz="2000">
                        <a:solidFill>
                          <a:srgbClr val="0000FF"/>
                        </a:solidFill>
                        <a:latin typeface="Times New Roman"/>
                        <a:ea typeface="Times New Roman"/>
                        <a:cs typeface="Times New Roman"/>
                        <a:sym typeface="Times New Roman"/>
                      </a:endParaRPr>
                    </a:p>
                  </a:txBody>
                  <a:tcPr marL="9525" marR="9525" marT="9525"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p>
                      <a:pPr algn="l" indent="0" lvl="0" marL="0" marR="0" rtl="0">
                        <a:spcBef>
                          <a:spcPts val="0"/>
                        </a:spcBef>
                        <a:spcAft>
                          <a:spcPts val="0"/>
                        </a:spcAft>
                        <a:buNone/>
                      </a:pPr>
                      <a:r>
                        <a:rPr b="1" sz="2000" lang="en-US">
                          <a:solidFill>
                            <a:srgbClr val="0000FF"/>
                          </a:solidFill>
                          <a:latin typeface="Times New Roman"/>
                          <a:ea typeface="Times New Roman"/>
                          <a:cs typeface="Times New Roman"/>
                          <a:sym typeface="Times New Roman"/>
                        </a:rPr>
                        <a:t>           </a:t>
                      </a:r>
                      <a:r>
                        <a:rPr altLang="en-IN" b="1" sz="2000" lang="en-US">
                          <a:solidFill>
                            <a:srgbClr val="0000FF"/>
                          </a:solidFill>
                          <a:latin typeface="Times New Roman"/>
                          <a:ea typeface="Times New Roman"/>
                          <a:cs typeface="Times New Roman"/>
                          <a:sym typeface="Times New Roman"/>
                        </a:rPr>
                        <a:t>V</a:t>
                      </a:r>
                      <a:r>
                        <a:rPr altLang="en-IN" b="1" sz="2000" lang="en-US">
                          <a:solidFill>
                            <a:srgbClr val="0000FF"/>
                          </a:solidFill>
                          <a:latin typeface="Times New Roman"/>
                          <a:ea typeface="Times New Roman"/>
                          <a:cs typeface="Times New Roman"/>
                          <a:sym typeface="Times New Roman"/>
                        </a:rPr>
                        <a:t>i</a:t>
                      </a:r>
                      <a:r>
                        <a:rPr altLang="en-IN" b="1" sz="2000" lang="en-US">
                          <a:solidFill>
                            <a:srgbClr val="0000FF"/>
                          </a:solidFill>
                          <a:latin typeface="Times New Roman"/>
                          <a:ea typeface="Times New Roman"/>
                          <a:cs typeface="Times New Roman"/>
                          <a:sym typeface="Times New Roman"/>
                        </a:rPr>
                        <a:t>g</a:t>
                      </a:r>
                      <a:r>
                        <a:rPr altLang="en-IN" b="1" sz="2000" lang="en-US">
                          <a:solidFill>
                            <a:srgbClr val="0000FF"/>
                          </a:solidFill>
                          <a:latin typeface="Times New Roman"/>
                          <a:ea typeface="Times New Roman"/>
                          <a:cs typeface="Times New Roman"/>
                          <a:sym typeface="Times New Roman"/>
                        </a:rPr>
                        <a:t>n</a:t>
                      </a:r>
                      <a:r>
                        <a:rPr altLang="en-IN" b="1" sz="2000" lang="en-US">
                          <a:solidFill>
                            <a:srgbClr val="0000FF"/>
                          </a:solidFill>
                          <a:latin typeface="Times New Roman"/>
                          <a:ea typeface="Times New Roman"/>
                          <a:cs typeface="Times New Roman"/>
                          <a:sym typeface="Times New Roman"/>
                        </a:rPr>
                        <a:t>e</a:t>
                      </a:r>
                      <a:r>
                        <a:rPr altLang="en-IN" b="1" sz="2000" lang="en-US">
                          <a:solidFill>
                            <a:srgbClr val="0000FF"/>
                          </a:solidFill>
                          <a:latin typeface="Times New Roman"/>
                          <a:ea typeface="Times New Roman"/>
                          <a:cs typeface="Times New Roman"/>
                          <a:sym typeface="Times New Roman"/>
                        </a:rPr>
                        <a:t>s</a:t>
                      </a:r>
                      <a:r>
                        <a:rPr altLang="en-IN" b="1" sz="2000" lang="en-US">
                          <a:solidFill>
                            <a:srgbClr val="0000FF"/>
                          </a:solidFill>
                          <a:latin typeface="Times New Roman"/>
                          <a:ea typeface="Times New Roman"/>
                          <a:cs typeface="Times New Roman"/>
                          <a:sym typeface="Times New Roman"/>
                        </a:rPr>
                        <a:t>h</a:t>
                      </a:r>
                      <a:r>
                        <a:rPr altLang="en-IN" b="1" sz="2000" lang="en-US">
                          <a:solidFill>
                            <a:srgbClr val="0000FF"/>
                          </a:solidFill>
                          <a:latin typeface="Times New Roman"/>
                          <a:ea typeface="Times New Roman"/>
                          <a:cs typeface="Times New Roman"/>
                          <a:sym typeface="Times New Roman"/>
                        </a:rPr>
                        <a:t>.</a:t>
                      </a:r>
                      <a:r>
                        <a:rPr altLang="en-IN" b="1" sz="2000" lang="en-US">
                          <a:solidFill>
                            <a:srgbClr val="0000FF"/>
                          </a:solidFill>
                          <a:latin typeface="Times New Roman"/>
                          <a:ea typeface="Times New Roman"/>
                          <a:cs typeface="Times New Roman"/>
                          <a:sym typeface="Times New Roman"/>
                        </a:rPr>
                        <a:t>G</a:t>
                      </a:r>
                      <a:r>
                        <a:rPr altLang="en-IN" b="1" sz="2000" lang="en-US">
                          <a:solidFill>
                            <a:srgbClr val="0000FF"/>
                          </a:solidFill>
                          <a:latin typeface="Times New Roman"/>
                          <a:ea typeface="Times New Roman"/>
                          <a:cs typeface="Times New Roman"/>
                          <a:sym typeface="Times New Roman"/>
                        </a:rPr>
                        <a:t>.</a:t>
                      </a:r>
                      <a:r>
                        <a:rPr altLang="en-IN" b="1" sz="2000" lang="en-US">
                          <a:solidFill>
                            <a:srgbClr val="0000FF"/>
                          </a:solidFill>
                          <a:latin typeface="Times New Roman"/>
                          <a:ea typeface="Times New Roman"/>
                          <a:cs typeface="Times New Roman"/>
                          <a:sym typeface="Times New Roman"/>
                        </a:rPr>
                        <a:t>S</a:t>
                      </a:r>
                      <a:r>
                        <a:rPr altLang="en-IN" b="1" sz="2000" lang="en-US">
                          <a:solidFill>
                            <a:srgbClr val="0000FF"/>
                          </a:solidFill>
                          <a:latin typeface="Times New Roman"/>
                          <a:ea typeface="Times New Roman"/>
                          <a:cs typeface="Times New Roman"/>
                          <a:sym typeface="Times New Roman"/>
                        </a:rPr>
                        <a:t> </a:t>
                      </a:r>
                      <a:endParaRPr b="1" cap="none" sz="2000" i="0" strike="noStrike" u="none">
                        <a:solidFill>
                          <a:srgbClr val="0000FF"/>
                        </a:solidFill>
                        <a:latin typeface="Times New Roman"/>
                        <a:ea typeface="Times New Roman"/>
                        <a:cs typeface="Times New Roman"/>
                        <a:sym typeface="Times New Roman"/>
                      </a:endParaRPr>
                    </a:p>
                  </a:txBody>
                  <a:tcPr marL="91450" marR="91450"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p>
                      <a:pPr algn="ctr" indent="0" lvl="0" marL="0" marR="0" rtl="0">
                        <a:spcBef>
                          <a:spcPts val="0"/>
                        </a:spcBef>
                        <a:spcAft>
                          <a:spcPts val="0"/>
                        </a:spcAft>
                        <a:buNone/>
                      </a:pPr>
                      <a:r>
                        <a:rPr altLang="en-IN" b="1" sz="2000" lang="en-US">
                          <a:solidFill>
                            <a:srgbClr val="0000FF"/>
                          </a:solidFill>
                          <a:latin typeface="Times New Roman"/>
                          <a:ea typeface="Times New Roman"/>
                          <a:cs typeface="Times New Roman"/>
                          <a:sym typeface="Times New Roman"/>
                        </a:rPr>
                        <a:t>2</a:t>
                      </a:r>
                      <a:r>
                        <a:rPr altLang="en-IN" b="1" sz="2000" lang="en-US">
                          <a:solidFill>
                            <a:srgbClr val="0000FF"/>
                          </a:solidFill>
                          <a:latin typeface="Times New Roman"/>
                          <a:ea typeface="Times New Roman"/>
                          <a:cs typeface="Times New Roman"/>
                          <a:sym typeface="Times New Roman"/>
                        </a:rPr>
                        <a:t>n</a:t>
                      </a:r>
                      <a:r>
                        <a:rPr b="1" sz="2000" lang="en-US">
                          <a:solidFill>
                            <a:srgbClr val="0000FF"/>
                          </a:solidFill>
                          <a:latin typeface="Times New Roman"/>
                          <a:ea typeface="Times New Roman"/>
                          <a:cs typeface="Times New Roman"/>
                          <a:sym typeface="Times New Roman"/>
                        </a:rPr>
                        <a:t>d/ECE</a:t>
                      </a:r>
                      <a:endParaRPr b="1" cap="none" sz="2000" i="0" strike="noStrike" u="none">
                        <a:solidFill>
                          <a:srgbClr val="0000FF"/>
                        </a:solidFill>
                        <a:latin typeface="Times New Roman"/>
                        <a:ea typeface="Times New Roman"/>
                        <a:cs typeface="Times New Roman"/>
                        <a:sym typeface="Times New Roman"/>
                      </a:endParaRPr>
                    </a:p>
                  </a:txBody>
                  <a:tcPr marL="91450" marR="91450"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p>
                      <a:pPr algn="ctr" indent="0" lvl="0" marL="0" marR="0" rtl="0">
                        <a:spcBef>
                          <a:spcPts val="0"/>
                        </a:spcBef>
                        <a:spcAft>
                          <a:spcPts val="0"/>
                        </a:spcAft>
                        <a:buNone/>
                      </a:pPr>
                      <a:r>
                        <a:rPr altLang="en-IN" b="1" cap="none" sz="2000" i="0" lang="en-US" strike="noStrike" u="none">
                          <a:solidFill>
                            <a:srgbClr val="0000FF"/>
                          </a:solidFill>
                          <a:latin typeface="Times New Roman"/>
                          <a:ea typeface="Times New Roman"/>
                          <a:cs typeface="Times New Roman"/>
                          <a:sym typeface="Times New Roman"/>
                        </a:rPr>
                        <a:t>v</a:t>
                      </a:r>
                      <a:r>
                        <a:rPr altLang="en-IN" b="1" cap="none" sz="2000" i="0" lang="en-US" strike="noStrike" u="none">
                          <a:solidFill>
                            <a:srgbClr val="0000FF"/>
                          </a:solidFill>
                          <a:latin typeface="Times New Roman"/>
                          <a:ea typeface="Times New Roman"/>
                          <a:cs typeface="Times New Roman"/>
                          <a:sym typeface="Times New Roman"/>
                        </a:rPr>
                        <a:t>i</a:t>
                      </a:r>
                      <a:r>
                        <a:rPr altLang="en-IN" b="1" cap="none" sz="2000" i="0" lang="en-US" strike="noStrike" u="none">
                          <a:solidFill>
                            <a:srgbClr val="0000FF"/>
                          </a:solidFill>
                          <a:latin typeface="Times New Roman"/>
                          <a:ea typeface="Times New Roman"/>
                          <a:cs typeface="Times New Roman"/>
                          <a:sym typeface="Times New Roman"/>
                        </a:rPr>
                        <a:t>g</a:t>
                      </a:r>
                      <a:r>
                        <a:rPr altLang="en-IN" b="1" cap="none" sz="2000" i="0" lang="en-US" strike="noStrike" u="none">
                          <a:solidFill>
                            <a:srgbClr val="0000FF"/>
                          </a:solidFill>
                          <a:latin typeface="Times New Roman"/>
                          <a:ea typeface="Times New Roman"/>
                          <a:cs typeface="Times New Roman"/>
                          <a:sym typeface="Times New Roman"/>
                        </a:rPr>
                        <a:t>n</a:t>
                      </a:r>
                      <a:r>
                        <a:rPr altLang="en-IN" b="1" cap="none" sz="2000" i="0" lang="en-US" strike="noStrike" u="none">
                          <a:solidFill>
                            <a:srgbClr val="0000FF"/>
                          </a:solidFill>
                          <a:latin typeface="Times New Roman"/>
                          <a:ea typeface="Times New Roman"/>
                          <a:cs typeface="Times New Roman"/>
                          <a:sym typeface="Times New Roman"/>
                        </a:rPr>
                        <a:t>esh.ec23@krct.ac.in</a:t>
                      </a:r>
                      <a:endParaRPr b="1" cap="none" sz="2000" i="0" strike="noStrike" u="none">
                        <a:solidFill>
                          <a:srgbClr val="0000FF"/>
                        </a:solidFill>
                        <a:latin typeface="Times New Roman"/>
                        <a:ea typeface="Times New Roman"/>
                        <a:cs typeface="Times New Roman"/>
                        <a:sym typeface="Times New Roman"/>
                      </a:endParaRPr>
                    </a:p>
                  </a:txBody>
                  <a:tcPr marL="91450" marR="91450"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p>
                      <a:pPr algn="ctr" indent="0" lvl="0" marL="0" marR="0" rtl="0">
                        <a:spcBef>
                          <a:spcPts val="0"/>
                        </a:spcBef>
                        <a:spcAft>
                          <a:spcPts val="0"/>
                        </a:spcAft>
                        <a:buNone/>
                      </a:pPr>
                      <a:r>
                        <a:rPr altLang="en-IN" b="1" cap="none" sz="2000" i="0" lang="en-US" strike="noStrike" u="none">
                          <a:solidFill>
                            <a:srgbClr val="0000FF"/>
                          </a:solidFill>
                          <a:latin typeface="Times New Roman"/>
                          <a:ea typeface="Times New Roman"/>
                          <a:cs typeface="Times New Roman"/>
                          <a:sym typeface="Times New Roman"/>
                        </a:rPr>
                        <a:t>9</a:t>
                      </a:r>
                      <a:r>
                        <a:rPr altLang="en-IN" b="1" cap="none" sz="2000" i="0" lang="en-US" strike="noStrike" u="none">
                          <a:solidFill>
                            <a:srgbClr val="0000FF"/>
                          </a:solidFill>
                          <a:latin typeface="Times New Roman"/>
                          <a:ea typeface="Times New Roman"/>
                          <a:cs typeface="Times New Roman"/>
                          <a:sym typeface="Times New Roman"/>
                        </a:rPr>
                        <a:t>4</a:t>
                      </a:r>
                      <a:r>
                        <a:rPr altLang="en-IN" b="1" cap="none" sz="2000" i="0" lang="en-US" strike="noStrike" u="none">
                          <a:solidFill>
                            <a:srgbClr val="0000FF"/>
                          </a:solidFill>
                          <a:latin typeface="Times New Roman"/>
                          <a:ea typeface="Times New Roman"/>
                          <a:cs typeface="Times New Roman"/>
                          <a:sym typeface="Times New Roman"/>
                        </a:rPr>
                        <a:t>8</a:t>
                      </a:r>
                      <a:r>
                        <a:rPr altLang="en-IN" b="1" cap="none" sz="2000" i="0" lang="en-US" strike="noStrike" u="none">
                          <a:solidFill>
                            <a:srgbClr val="0000FF"/>
                          </a:solidFill>
                          <a:latin typeface="Times New Roman"/>
                          <a:ea typeface="Times New Roman"/>
                          <a:cs typeface="Times New Roman"/>
                          <a:sym typeface="Times New Roman"/>
                        </a:rPr>
                        <a:t>9</a:t>
                      </a:r>
                      <a:r>
                        <a:rPr altLang="en-IN" b="1" cap="none" sz="2000" i="0" lang="en-US" strike="noStrike" u="none">
                          <a:solidFill>
                            <a:srgbClr val="0000FF"/>
                          </a:solidFill>
                          <a:latin typeface="Times New Roman"/>
                          <a:ea typeface="Times New Roman"/>
                          <a:cs typeface="Times New Roman"/>
                          <a:sym typeface="Times New Roman"/>
                        </a:rPr>
                        <a:t>3</a:t>
                      </a:r>
                      <a:r>
                        <a:rPr altLang="en-IN" b="1" cap="none" sz="2000" i="0" lang="en-US" strike="noStrike" u="none">
                          <a:solidFill>
                            <a:srgbClr val="0000FF"/>
                          </a:solidFill>
                          <a:latin typeface="Times New Roman"/>
                          <a:ea typeface="Times New Roman"/>
                          <a:cs typeface="Times New Roman"/>
                          <a:sym typeface="Times New Roman"/>
                        </a:rPr>
                        <a:t>7</a:t>
                      </a:r>
                      <a:r>
                        <a:rPr altLang="en-IN" b="1" cap="none" sz="2000" i="0" lang="en-US" strike="noStrike" u="none">
                          <a:solidFill>
                            <a:srgbClr val="0000FF"/>
                          </a:solidFill>
                          <a:latin typeface="Times New Roman"/>
                          <a:ea typeface="Times New Roman"/>
                          <a:cs typeface="Times New Roman"/>
                          <a:sym typeface="Times New Roman"/>
                        </a:rPr>
                        <a:t>9</a:t>
                      </a:r>
                      <a:r>
                        <a:rPr altLang="en-IN" b="1" cap="none" sz="2000" i="0" lang="en-US" strike="noStrike" u="none">
                          <a:solidFill>
                            <a:srgbClr val="0000FF"/>
                          </a:solidFill>
                          <a:latin typeface="Times New Roman"/>
                          <a:ea typeface="Times New Roman"/>
                          <a:cs typeface="Times New Roman"/>
                          <a:sym typeface="Times New Roman"/>
                        </a:rPr>
                        <a:t>7</a:t>
                      </a:r>
                      <a:r>
                        <a:rPr altLang="en-IN" b="1" cap="none" sz="2000" i="0" lang="en-US" strike="noStrike" u="none">
                          <a:solidFill>
                            <a:srgbClr val="0000FF"/>
                          </a:solidFill>
                          <a:latin typeface="Times New Roman"/>
                          <a:ea typeface="Times New Roman"/>
                          <a:cs typeface="Times New Roman"/>
                          <a:sym typeface="Times New Roman"/>
                        </a:rPr>
                        <a:t>5</a:t>
                      </a:r>
                      <a:r>
                        <a:rPr altLang="en-IN" b="1" cap="none" sz="2000" i="0" lang="en-US" strike="noStrike" u="none">
                          <a:solidFill>
                            <a:srgbClr val="0000FF"/>
                          </a:solidFill>
                          <a:latin typeface="Times New Roman"/>
                          <a:ea typeface="Times New Roman"/>
                          <a:cs typeface="Times New Roman"/>
                          <a:sym typeface="Times New Roman"/>
                        </a:rPr>
                        <a:t>9</a:t>
                      </a:r>
                      <a:endParaRPr b="1" cap="none" sz="2000" i="0" strike="noStrike" u="none">
                        <a:solidFill>
                          <a:srgbClr val="0000FF"/>
                        </a:solidFill>
                        <a:latin typeface="Times New Roman"/>
                        <a:ea typeface="Times New Roman"/>
                        <a:cs typeface="Times New Roman"/>
                        <a:sym typeface="Times New Roman"/>
                      </a:endParaRPr>
                    </a:p>
                  </a:txBody>
                  <a:tcPr marL="91450" marR="91450"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r>
              <a:tr h="701050">
                <a:tc>
                  <a:txBody>
                    <a:bodyPr/>
                    <a:p>
                      <a:pPr algn="ctr" indent="0" lvl="0" marL="0" marR="0" rtl="0">
                        <a:spcBef>
                          <a:spcPts val="0"/>
                        </a:spcBef>
                        <a:spcAft>
                          <a:spcPts val="0"/>
                        </a:spcAft>
                        <a:buNone/>
                      </a:pPr>
                      <a:r>
                        <a:rPr b="1" cap="none" sz="2000" i="0" lang="en-US" strike="noStrike" u="none">
                          <a:solidFill>
                            <a:srgbClr val="0000FF"/>
                          </a:solidFill>
                          <a:latin typeface="Times New Roman"/>
                          <a:ea typeface="Times New Roman"/>
                          <a:cs typeface="Times New Roman"/>
                          <a:sym typeface="Times New Roman"/>
                        </a:rPr>
                        <a:t>2</a:t>
                      </a:r>
                      <a:endParaRPr b="1" sz="2000">
                        <a:solidFill>
                          <a:srgbClr val="0000FF"/>
                        </a:solidFill>
                        <a:latin typeface="Times New Roman"/>
                        <a:ea typeface="Times New Roman"/>
                        <a:cs typeface="Times New Roman"/>
                        <a:sym typeface="Times New Roman"/>
                      </a:endParaRPr>
                    </a:p>
                  </a:txBody>
                  <a:tcPr marL="9525" marR="9525" marT="9525"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p>
                      <a:pPr algn="l" indent="0" lvl="0" marL="0" marR="0" rtl="0">
                        <a:spcBef>
                          <a:spcPts val="0"/>
                        </a:spcBef>
                        <a:spcAft>
                          <a:spcPts val="0"/>
                        </a:spcAft>
                        <a:buNone/>
                      </a:pPr>
                      <a:r>
                        <a:rPr b="1" sz="2000" lang="en-US">
                          <a:solidFill>
                            <a:srgbClr val="0000FF"/>
                          </a:solidFill>
                          <a:latin typeface="Times New Roman"/>
                          <a:ea typeface="Times New Roman"/>
                          <a:cs typeface="Times New Roman"/>
                          <a:sym typeface="Times New Roman"/>
                        </a:rPr>
                        <a:t>        </a:t>
                      </a:r>
                      <a:r>
                        <a:rPr altLang="en-IN" b="1" sz="2000" lang="en-US">
                          <a:solidFill>
                            <a:srgbClr val="0000FF"/>
                          </a:solidFill>
                          <a:latin typeface="Times New Roman"/>
                          <a:ea typeface="Times New Roman"/>
                          <a:cs typeface="Times New Roman"/>
                          <a:sym typeface="Times New Roman"/>
                        </a:rPr>
                        <a:t>V</a:t>
                      </a:r>
                      <a:r>
                        <a:rPr altLang="en-IN" b="1" sz="2000" lang="en-US">
                          <a:solidFill>
                            <a:srgbClr val="0000FF"/>
                          </a:solidFill>
                          <a:latin typeface="Times New Roman"/>
                          <a:ea typeface="Times New Roman"/>
                          <a:cs typeface="Times New Roman"/>
                          <a:sym typeface="Times New Roman"/>
                        </a:rPr>
                        <a:t>e</a:t>
                      </a:r>
                      <a:r>
                        <a:rPr altLang="en-IN" b="1" sz="2000" lang="en-US">
                          <a:solidFill>
                            <a:srgbClr val="0000FF"/>
                          </a:solidFill>
                          <a:latin typeface="Times New Roman"/>
                          <a:ea typeface="Times New Roman"/>
                          <a:cs typeface="Times New Roman"/>
                          <a:sym typeface="Times New Roman"/>
                        </a:rPr>
                        <a:t>n</a:t>
                      </a:r>
                      <a:r>
                        <a:rPr altLang="en-IN" b="1" sz="2000" lang="en-US">
                          <a:solidFill>
                            <a:srgbClr val="0000FF"/>
                          </a:solidFill>
                          <a:latin typeface="Times New Roman"/>
                          <a:ea typeface="Times New Roman"/>
                          <a:cs typeface="Times New Roman"/>
                          <a:sym typeface="Times New Roman"/>
                        </a:rPr>
                        <a:t>g</a:t>
                      </a:r>
                      <a:r>
                        <a:rPr altLang="en-IN" b="1" sz="2000" lang="en-US">
                          <a:solidFill>
                            <a:srgbClr val="0000FF"/>
                          </a:solidFill>
                          <a:latin typeface="Times New Roman"/>
                          <a:ea typeface="Times New Roman"/>
                          <a:cs typeface="Times New Roman"/>
                          <a:sym typeface="Times New Roman"/>
                        </a:rPr>
                        <a:t>a</a:t>
                      </a:r>
                      <a:r>
                        <a:rPr altLang="en-IN" b="1" sz="2000" lang="en-US">
                          <a:solidFill>
                            <a:srgbClr val="0000FF"/>
                          </a:solidFill>
                          <a:latin typeface="Times New Roman"/>
                          <a:ea typeface="Times New Roman"/>
                          <a:cs typeface="Times New Roman"/>
                          <a:sym typeface="Times New Roman"/>
                        </a:rPr>
                        <a:t>d</a:t>
                      </a:r>
                      <a:r>
                        <a:rPr altLang="en-IN" b="1" sz="2000" lang="en-US">
                          <a:solidFill>
                            <a:srgbClr val="0000FF"/>
                          </a:solidFill>
                          <a:latin typeface="Times New Roman"/>
                          <a:ea typeface="Times New Roman"/>
                          <a:cs typeface="Times New Roman"/>
                          <a:sym typeface="Times New Roman"/>
                        </a:rPr>
                        <a:t>e</a:t>
                      </a:r>
                      <a:r>
                        <a:rPr altLang="en-IN" b="1" sz="2000" lang="en-US">
                          <a:solidFill>
                            <a:srgbClr val="0000FF"/>
                          </a:solidFill>
                          <a:latin typeface="Times New Roman"/>
                          <a:ea typeface="Times New Roman"/>
                          <a:cs typeface="Times New Roman"/>
                          <a:sym typeface="Times New Roman"/>
                        </a:rPr>
                        <a:t>s</a:t>
                      </a:r>
                      <a:r>
                        <a:rPr altLang="en-IN" b="1" sz="2000" lang="en-US">
                          <a:solidFill>
                            <a:srgbClr val="0000FF"/>
                          </a:solidFill>
                          <a:latin typeface="Times New Roman"/>
                          <a:ea typeface="Times New Roman"/>
                          <a:cs typeface="Times New Roman"/>
                          <a:sym typeface="Times New Roman"/>
                        </a:rPr>
                        <a:t>h</a:t>
                      </a:r>
                      <a:r>
                        <a:rPr altLang="en-IN" b="1" sz="2000" lang="en-US">
                          <a:solidFill>
                            <a:srgbClr val="0000FF"/>
                          </a:solidFill>
                          <a:latin typeface="Times New Roman"/>
                          <a:ea typeface="Times New Roman"/>
                          <a:cs typeface="Times New Roman"/>
                          <a:sym typeface="Times New Roman"/>
                        </a:rPr>
                        <a:t> </a:t>
                      </a:r>
                      <a:r>
                        <a:rPr altLang="en-IN" b="1" sz="2000" lang="en-US">
                          <a:solidFill>
                            <a:srgbClr val="0000FF"/>
                          </a:solidFill>
                          <a:latin typeface="Times New Roman"/>
                          <a:ea typeface="Times New Roman"/>
                          <a:cs typeface="Times New Roman"/>
                          <a:sym typeface="Times New Roman"/>
                        </a:rPr>
                        <a:t>.</a:t>
                      </a:r>
                      <a:r>
                        <a:rPr altLang="en-IN" b="1" sz="2000" lang="en-US">
                          <a:solidFill>
                            <a:srgbClr val="0000FF"/>
                          </a:solidFill>
                          <a:latin typeface="Times New Roman"/>
                          <a:ea typeface="Times New Roman"/>
                          <a:cs typeface="Times New Roman"/>
                          <a:sym typeface="Times New Roman"/>
                        </a:rPr>
                        <a:t>T</a:t>
                      </a:r>
                      <a:endParaRPr b="1" cap="none" sz="2000" i="0" strike="noStrike" u="none">
                        <a:solidFill>
                          <a:srgbClr val="0000FF"/>
                        </a:solidFill>
                        <a:latin typeface="Times New Roman"/>
                        <a:ea typeface="Times New Roman"/>
                        <a:cs typeface="Times New Roman"/>
                        <a:sym typeface="Times New Roman"/>
                      </a:endParaRPr>
                    </a:p>
                  </a:txBody>
                  <a:tcPr marL="91450" marR="91450"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p>
                      <a:pPr algn="ctr" indent="0" lvl="0" marL="0" marR="0" rtl="0">
                        <a:spcBef>
                          <a:spcPts val="0"/>
                        </a:spcBef>
                        <a:spcAft>
                          <a:spcPts val="0"/>
                        </a:spcAft>
                        <a:buNone/>
                      </a:pPr>
                      <a:r>
                        <a:rPr altLang="en-IN" b="1" sz="2000" lang="en-US">
                          <a:solidFill>
                            <a:srgbClr val="0000FF"/>
                          </a:solidFill>
                          <a:latin typeface="Times New Roman"/>
                          <a:ea typeface="Times New Roman"/>
                          <a:cs typeface="Times New Roman"/>
                          <a:sym typeface="Times New Roman"/>
                        </a:rPr>
                        <a:t>2</a:t>
                      </a:r>
                      <a:r>
                        <a:rPr altLang="en-IN" b="1" sz="2000" lang="en-US">
                          <a:solidFill>
                            <a:srgbClr val="0000FF"/>
                          </a:solidFill>
                          <a:latin typeface="Times New Roman"/>
                          <a:ea typeface="Times New Roman"/>
                          <a:cs typeface="Times New Roman"/>
                          <a:sym typeface="Times New Roman"/>
                        </a:rPr>
                        <a:t>n</a:t>
                      </a:r>
                      <a:r>
                        <a:rPr altLang="en-IN" b="1" sz="2000" lang="en-US">
                          <a:solidFill>
                            <a:srgbClr val="0000FF"/>
                          </a:solidFill>
                          <a:latin typeface="Times New Roman"/>
                          <a:ea typeface="Times New Roman"/>
                          <a:cs typeface="Times New Roman"/>
                          <a:sym typeface="Times New Roman"/>
                        </a:rPr>
                        <a:t>d</a:t>
                      </a:r>
                      <a:r>
                        <a:rPr b="1" sz="2000" lang="en-US">
                          <a:solidFill>
                            <a:srgbClr val="0000FF"/>
                          </a:solidFill>
                          <a:latin typeface="Times New Roman"/>
                          <a:ea typeface="Times New Roman"/>
                          <a:cs typeface="Times New Roman"/>
                          <a:sym typeface="Times New Roman"/>
                        </a:rPr>
                        <a:t>/ECE</a:t>
                      </a:r>
                      <a:endParaRPr b="1" cap="none" sz="2000" i="0" strike="noStrike" u="none">
                        <a:solidFill>
                          <a:srgbClr val="0000FF"/>
                        </a:solidFill>
                        <a:latin typeface="Times New Roman"/>
                        <a:ea typeface="Times New Roman"/>
                        <a:cs typeface="Times New Roman"/>
                        <a:sym typeface="Times New Roman"/>
                      </a:endParaRPr>
                    </a:p>
                  </a:txBody>
                  <a:tcPr marL="91450" marR="91450"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p>
                      <a:pPr algn="ctr" indent="0" lvl="0" marL="0" marR="0" rtl="0">
                        <a:spcBef>
                          <a:spcPts val="0"/>
                        </a:spcBef>
                        <a:spcAft>
                          <a:spcPts val="0"/>
                        </a:spcAft>
                        <a:buNone/>
                      </a:pPr>
                      <a:r>
                        <a:rPr altLang="en-IN" b="1" cap="none" sz="2000" i="0" lang="en-US" strike="noStrike" u="none">
                          <a:solidFill>
                            <a:srgbClr val="0000FF"/>
                          </a:solidFill>
                          <a:latin typeface="Times New Roman"/>
                          <a:ea typeface="Times New Roman"/>
                          <a:cs typeface="Times New Roman"/>
                          <a:sym typeface="Times New Roman"/>
                        </a:rPr>
                        <a:t>v</a:t>
                      </a:r>
                      <a:r>
                        <a:rPr altLang="en-IN" b="1" cap="none" sz="2000" i="0" lang="en-US" strike="noStrike" u="none">
                          <a:solidFill>
                            <a:srgbClr val="0000FF"/>
                          </a:solidFill>
                          <a:latin typeface="Times New Roman"/>
                          <a:ea typeface="Times New Roman"/>
                          <a:cs typeface="Times New Roman"/>
                          <a:sym typeface="Times New Roman"/>
                        </a:rPr>
                        <a:t>e</a:t>
                      </a:r>
                      <a:r>
                        <a:rPr altLang="en-IN" b="1" cap="none" sz="2000" i="0" lang="en-US" strike="noStrike" u="none">
                          <a:solidFill>
                            <a:srgbClr val="0000FF"/>
                          </a:solidFill>
                          <a:latin typeface="Times New Roman"/>
                          <a:ea typeface="Times New Roman"/>
                          <a:cs typeface="Times New Roman"/>
                          <a:sym typeface="Times New Roman"/>
                        </a:rPr>
                        <a:t>n</a:t>
                      </a:r>
                      <a:r>
                        <a:rPr altLang="en-IN" b="1" cap="none" sz="2000" i="0" lang="en-US" strike="noStrike" u="none">
                          <a:solidFill>
                            <a:srgbClr val="0000FF"/>
                          </a:solidFill>
                          <a:latin typeface="Times New Roman"/>
                          <a:ea typeface="Times New Roman"/>
                          <a:cs typeface="Times New Roman"/>
                          <a:sym typeface="Times New Roman"/>
                        </a:rPr>
                        <a:t>g</a:t>
                      </a:r>
                      <a:r>
                        <a:rPr altLang="en-IN" b="1" cap="none" sz="2000" i="0" lang="en-US" strike="noStrike" u="none">
                          <a:solidFill>
                            <a:srgbClr val="0000FF"/>
                          </a:solidFill>
                          <a:latin typeface="Times New Roman"/>
                          <a:ea typeface="Times New Roman"/>
                          <a:cs typeface="Times New Roman"/>
                          <a:sym typeface="Times New Roman"/>
                        </a:rPr>
                        <a:t>adesh.ec23@krct.ac.in</a:t>
                      </a:r>
                      <a:endParaRPr b="1" cap="none" sz="2000" i="0" strike="noStrike" u="none">
                        <a:solidFill>
                          <a:srgbClr val="0000FF"/>
                        </a:solidFill>
                        <a:latin typeface="Times New Roman"/>
                        <a:ea typeface="Times New Roman"/>
                        <a:cs typeface="Times New Roman"/>
                        <a:sym typeface="Times New Roman"/>
                      </a:endParaRPr>
                    </a:p>
                  </a:txBody>
                  <a:tcPr marL="91450" marR="91450"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p>
                      <a:pPr algn="ctr" indent="0" lvl="0" marL="0" marR="0" rtl="0">
                        <a:spcBef>
                          <a:spcPts val="0"/>
                        </a:spcBef>
                        <a:spcAft>
                          <a:spcPts val="0"/>
                        </a:spcAft>
                        <a:buNone/>
                      </a:pPr>
                      <a:r>
                        <a:rPr altLang="en-IN" b="1" cap="none" sz="2000" i="0" lang="en-US" strike="noStrike" u="none">
                          <a:solidFill>
                            <a:srgbClr val="0000FF"/>
                          </a:solidFill>
                          <a:latin typeface="Times New Roman"/>
                          <a:ea typeface="Times New Roman"/>
                          <a:cs typeface="Times New Roman"/>
                          <a:sym typeface="Times New Roman"/>
                        </a:rPr>
                        <a:t>8</a:t>
                      </a:r>
                      <a:r>
                        <a:rPr altLang="en-IN" b="1" cap="none" sz="2000" i="0" lang="en-US" strike="noStrike" u="none">
                          <a:solidFill>
                            <a:srgbClr val="0000FF"/>
                          </a:solidFill>
                          <a:latin typeface="Times New Roman"/>
                          <a:ea typeface="Times New Roman"/>
                          <a:cs typeface="Times New Roman"/>
                          <a:sym typeface="Times New Roman"/>
                        </a:rPr>
                        <a:t>1228 04406</a:t>
                      </a:r>
                      <a:endParaRPr b="1" cap="none" sz="2000" i="0" strike="noStrike" u="none">
                        <a:solidFill>
                          <a:srgbClr val="0000FF"/>
                        </a:solidFill>
                        <a:latin typeface="Times New Roman"/>
                        <a:ea typeface="Times New Roman"/>
                        <a:cs typeface="Times New Roman"/>
                        <a:sym typeface="Times New Roman"/>
                      </a:endParaRPr>
                    </a:p>
                  </a:txBody>
                  <a:tcPr marL="91450" marR="91450"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r>
              <a:tr h="701050">
                <a:tc>
                  <a:txBody>
                    <a:bodyPr/>
                    <a:p>
                      <a:pPr algn="ctr" indent="0" lvl="0" marL="0" marR="0" rtl="0">
                        <a:spcBef>
                          <a:spcPts val="0"/>
                        </a:spcBef>
                        <a:spcAft>
                          <a:spcPts val="0"/>
                        </a:spcAft>
                        <a:buNone/>
                      </a:pPr>
                      <a:r>
                        <a:rPr b="1" cap="none" sz="2000" i="0" lang="en-US" strike="noStrike" u="none">
                          <a:solidFill>
                            <a:srgbClr val="0000FF"/>
                          </a:solidFill>
                          <a:latin typeface="Times New Roman"/>
                          <a:ea typeface="Times New Roman"/>
                          <a:cs typeface="Times New Roman"/>
                          <a:sym typeface="Times New Roman"/>
                        </a:rPr>
                        <a:t>3</a:t>
                      </a:r>
                      <a:endParaRPr b="1" sz="2000">
                        <a:solidFill>
                          <a:srgbClr val="0000FF"/>
                        </a:solidFill>
                        <a:latin typeface="Times New Roman"/>
                        <a:ea typeface="Times New Roman"/>
                        <a:cs typeface="Times New Roman"/>
                        <a:sym typeface="Times New Roman"/>
                      </a:endParaRPr>
                    </a:p>
                  </a:txBody>
                  <a:tcPr marL="9525" marR="9525" marT="9525"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p>
                      <a:pPr algn="l" indent="0" lvl="0" marL="0" marR="0" rtl="0">
                        <a:spcBef>
                          <a:spcPts val="0"/>
                        </a:spcBef>
                        <a:spcAft>
                          <a:spcPts val="0"/>
                        </a:spcAft>
                        <a:buNone/>
                      </a:pPr>
                      <a:r>
                        <a:rPr b="1" sz="2000" lang="en-US">
                          <a:solidFill>
                            <a:srgbClr val="0000FF"/>
                          </a:solidFill>
                          <a:latin typeface="Times New Roman"/>
                          <a:ea typeface="Times New Roman"/>
                          <a:cs typeface="Times New Roman"/>
                          <a:sym typeface="Times New Roman"/>
                        </a:rPr>
                        <a:t>          </a:t>
                      </a:r>
                      <a:r>
                        <a:rPr altLang="en-IN" b="1" sz="2000" lang="en-US">
                          <a:solidFill>
                            <a:srgbClr val="0000FF"/>
                          </a:solidFill>
                          <a:latin typeface="Times New Roman"/>
                          <a:ea typeface="Times New Roman"/>
                          <a:cs typeface="Times New Roman"/>
                          <a:sym typeface="Times New Roman"/>
                        </a:rPr>
                        <a:t>M</a:t>
                      </a:r>
                      <a:r>
                        <a:rPr altLang="en-IN" b="1" sz="2000" lang="en-US">
                          <a:solidFill>
                            <a:srgbClr val="0000FF"/>
                          </a:solidFill>
                          <a:latin typeface="Times New Roman"/>
                          <a:ea typeface="Times New Roman"/>
                          <a:cs typeface="Times New Roman"/>
                          <a:sym typeface="Times New Roman"/>
                        </a:rPr>
                        <a:t>o</a:t>
                      </a:r>
                      <a:r>
                        <a:rPr altLang="en-IN" b="1" sz="2000" lang="en-US">
                          <a:solidFill>
                            <a:srgbClr val="0000FF"/>
                          </a:solidFill>
                          <a:latin typeface="Times New Roman"/>
                          <a:ea typeface="Times New Roman"/>
                          <a:cs typeface="Times New Roman"/>
                          <a:sym typeface="Times New Roman"/>
                        </a:rPr>
                        <a:t>n</a:t>
                      </a:r>
                      <a:r>
                        <a:rPr altLang="en-IN" b="1" sz="2000" lang="en-US">
                          <a:solidFill>
                            <a:srgbClr val="0000FF"/>
                          </a:solidFill>
                          <a:latin typeface="Times New Roman"/>
                          <a:ea typeface="Times New Roman"/>
                          <a:cs typeface="Times New Roman"/>
                          <a:sym typeface="Times New Roman"/>
                        </a:rPr>
                        <a:t>e</a:t>
                      </a:r>
                      <a:r>
                        <a:rPr altLang="en-IN" b="1" sz="2000" lang="en-US">
                          <a:solidFill>
                            <a:srgbClr val="0000FF"/>
                          </a:solidFill>
                          <a:latin typeface="Times New Roman"/>
                          <a:ea typeface="Times New Roman"/>
                          <a:cs typeface="Times New Roman"/>
                          <a:sym typeface="Times New Roman"/>
                        </a:rPr>
                        <a:t>e</a:t>
                      </a:r>
                      <a:r>
                        <a:rPr altLang="en-IN" b="1" sz="2000" lang="en-US">
                          <a:solidFill>
                            <a:srgbClr val="0000FF"/>
                          </a:solidFill>
                          <a:latin typeface="Times New Roman"/>
                          <a:ea typeface="Times New Roman"/>
                          <a:cs typeface="Times New Roman"/>
                          <a:sym typeface="Times New Roman"/>
                        </a:rPr>
                        <a:t>s</a:t>
                      </a:r>
                      <a:r>
                        <a:rPr altLang="en-IN" b="1" sz="2000" lang="en-US">
                          <a:solidFill>
                            <a:srgbClr val="0000FF"/>
                          </a:solidFill>
                          <a:latin typeface="Times New Roman"/>
                          <a:ea typeface="Times New Roman"/>
                          <a:cs typeface="Times New Roman"/>
                          <a:sym typeface="Times New Roman"/>
                        </a:rPr>
                        <a:t>h</a:t>
                      </a:r>
                      <a:r>
                        <a:rPr altLang="en-IN" b="1" sz="2000" lang="en-US">
                          <a:solidFill>
                            <a:srgbClr val="0000FF"/>
                          </a:solidFill>
                          <a:latin typeface="Times New Roman"/>
                          <a:ea typeface="Times New Roman"/>
                          <a:cs typeface="Times New Roman"/>
                          <a:sym typeface="Times New Roman"/>
                        </a:rPr>
                        <a:t>.</a:t>
                      </a:r>
                      <a:r>
                        <a:rPr altLang="en-IN" b="1" sz="2000" lang="en-US">
                          <a:solidFill>
                            <a:srgbClr val="0000FF"/>
                          </a:solidFill>
                          <a:latin typeface="Times New Roman"/>
                          <a:ea typeface="Times New Roman"/>
                          <a:cs typeface="Times New Roman"/>
                          <a:sym typeface="Times New Roman"/>
                        </a:rPr>
                        <a:t>S</a:t>
                      </a:r>
                      <a:endParaRPr b="1" cap="none" sz="2000" i="0" strike="noStrike" u="none">
                        <a:solidFill>
                          <a:srgbClr val="0000FF"/>
                        </a:solidFill>
                        <a:latin typeface="Times New Roman"/>
                        <a:ea typeface="Times New Roman"/>
                        <a:cs typeface="Times New Roman"/>
                        <a:sym typeface="Times New Roman"/>
                      </a:endParaRPr>
                    </a:p>
                  </a:txBody>
                  <a:tcPr marL="91450" marR="91450"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p>
                      <a:pPr algn="ctr" indent="0" lvl="0" marL="0" marR="0" rtl="0">
                        <a:spcBef>
                          <a:spcPts val="0"/>
                        </a:spcBef>
                        <a:spcAft>
                          <a:spcPts val="0"/>
                        </a:spcAft>
                        <a:buNone/>
                      </a:pPr>
                      <a:r>
                        <a:rPr altLang="en-IN" b="1" cap="none" sz="2000" i="0" lang="en-US" strike="noStrike" u="none">
                          <a:solidFill>
                            <a:srgbClr val="0000FF"/>
                          </a:solidFill>
                          <a:latin typeface="Times New Roman"/>
                          <a:ea typeface="Times New Roman"/>
                          <a:cs typeface="Times New Roman"/>
                          <a:sym typeface="Times New Roman"/>
                        </a:rPr>
                        <a:t>2</a:t>
                      </a:r>
                      <a:r>
                        <a:rPr altLang="en-IN" b="1" cap="none" sz="2000" i="0" lang="en-US" strike="noStrike" u="none">
                          <a:solidFill>
                            <a:srgbClr val="0000FF"/>
                          </a:solidFill>
                          <a:latin typeface="Times New Roman"/>
                          <a:ea typeface="Times New Roman"/>
                          <a:cs typeface="Times New Roman"/>
                          <a:sym typeface="Times New Roman"/>
                        </a:rPr>
                        <a:t>n</a:t>
                      </a:r>
                      <a:r>
                        <a:rPr altLang="en-IN" b="1" cap="none" sz="2000" i="0" lang="en-US" strike="noStrike" u="none">
                          <a:solidFill>
                            <a:srgbClr val="0000FF"/>
                          </a:solidFill>
                          <a:latin typeface="Times New Roman"/>
                          <a:ea typeface="Times New Roman"/>
                          <a:cs typeface="Times New Roman"/>
                          <a:sym typeface="Times New Roman"/>
                        </a:rPr>
                        <a:t>d</a:t>
                      </a:r>
                      <a:r>
                        <a:rPr altLang="en-IN" b="1" cap="none" sz="2000" i="0" lang="en-US" strike="noStrike" u="none">
                          <a:solidFill>
                            <a:srgbClr val="0000FF"/>
                          </a:solidFill>
                          <a:latin typeface="Times New Roman"/>
                          <a:ea typeface="Times New Roman"/>
                          <a:cs typeface="Times New Roman"/>
                          <a:sym typeface="Times New Roman"/>
                        </a:rPr>
                        <a:t>/</a:t>
                      </a:r>
                      <a:r>
                        <a:rPr altLang="en-IN" b="1" cap="none" sz="2000" i="0" lang="en-US" strike="noStrike" u="none">
                          <a:solidFill>
                            <a:srgbClr val="0000FF"/>
                          </a:solidFill>
                          <a:latin typeface="Times New Roman"/>
                          <a:ea typeface="Times New Roman"/>
                          <a:cs typeface="Times New Roman"/>
                          <a:sym typeface="Times New Roman"/>
                        </a:rPr>
                        <a:t>E</a:t>
                      </a:r>
                      <a:r>
                        <a:rPr altLang="en-IN" b="1" cap="none" sz="2000" i="0" lang="en-US" strike="noStrike" u="none">
                          <a:solidFill>
                            <a:srgbClr val="0000FF"/>
                          </a:solidFill>
                          <a:latin typeface="Times New Roman"/>
                          <a:ea typeface="Times New Roman"/>
                          <a:cs typeface="Times New Roman"/>
                          <a:sym typeface="Times New Roman"/>
                        </a:rPr>
                        <a:t>C</a:t>
                      </a:r>
                      <a:r>
                        <a:rPr altLang="en-IN" b="1" cap="none" sz="2000" i="0" lang="en-US" strike="noStrike" u="none">
                          <a:solidFill>
                            <a:srgbClr val="0000FF"/>
                          </a:solidFill>
                          <a:latin typeface="Times New Roman"/>
                          <a:ea typeface="Times New Roman"/>
                          <a:cs typeface="Times New Roman"/>
                          <a:sym typeface="Times New Roman"/>
                        </a:rPr>
                        <a:t>E</a:t>
                      </a:r>
                      <a:endParaRPr b="1" cap="none" sz="2000" i="0" strike="noStrike" u="none">
                        <a:solidFill>
                          <a:srgbClr val="0000FF"/>
                        </a:solidFill>
                        <a:latin typeface="Times New Roman"/>
                        <a:ea typeface="Times New Roman"/>
                        <a:cs typeface="Times New Roman"/>
                        <a:sym typeface="Times New Roman"/>
                      </a:endParaRPr>
                    </a:p>
                  </a:txBody>
                  <a:tcPr marL="91450" marR="91450"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p>
                      <a:pPr algn="ctr" indent="0" lvl="0" marL="0" marR="0" rtl="0">
                        <a:spcBef>
                          <a:spcPts val="0"/>
                        </a:spcBef>
                        <a:spcAft>
                          <a:spcPts val="0"/>
                        </a:spcAft>
                        <a:buNone/>
                      </a:pPr>
                      <a:r>
                        <a:rPr altLang="en-IN" b="1" cap="none" sz="2000" i="0" lang="en-US" strike="noStrike" u="none">
                          <a:solidFill>
                            <a:srgbClr val="0000FF"/>
                          </a:solidFill>
                          <a:latin typeface="Times New Roman"/>
                          <a:ea typeface="Times New Roman"/>
                          <a:cs typeface="Times New Roman"/>
                          <a:sym typeface="Times New Roman"/>
                        </a:rPr>
                        <a:t>m</a:t>
                      </a:r>
                      <a:r>
                        <a:rPr altLang="en-IN" b="1" cap="none" sz="2000" i="0" lang="en-US" strike="noStrike" u="none">
                          <a:solidFill>
                            <a:srgbClr val="0000FF"/>
                          </a:solidFill>
                          <a:latin typeface="Times New Roman"/>
                          <a:ea typeface="Times New Roman"/>
                          <a:cs typeface="Times New Roman"/>
                          <a:sym typeface="Times New Roman"/>
                        </a:rPr>
                        <a:t>o</a:t>
                      </a:r>
                      <a:r>
                        <a:rPr altLang="en-IN" b="1" cap="none" sz="2000" i="0" lang="en-US" strike="noStrike" u="none">
                          <a:solidFill>
                            <a:srgbClr val="0000FF"/>
                          </a:solidFill>
                          <a:latin typeface="Times New Roman"/>
                          <a:ea typeface="Times New Roman"/>
                          <a:cs typeface="Times New Roman"/>
                          <a:sym typeface="Times New Roman"/>
                        </a:rPr>
                        <a:t>n</a:t>
                      </a:r>
                      <a:r>
                        <a:rPr altLang="en-IN" b="1" cap="none" sz="2000" i="0" lang="en-US" strike="noStrike" u="none">
                          <a:solidFill>
                            <a:srgbClr val="0000FF"/>
                          </a:solidFill>
                          <a:latin typeface="Times New Roman"/>
                          <a:ea typeface="Times New Roman"/>
                          <a:cs typeface="Times New Roman"/>
                          <a:sym typeface="Times New Roman"/>
                        </a:rPr>
                        <a:t>e</a:t>
                      </a:r>
                      <a:r>
                        <a:rPr altLang="en-IN" b="1" cap="none" sz="2000" i="0" lang="en-US" strike="noStrike" u="none">
                          <a:solidFill>
                            <a:srgbClr val="0000FF"/>
                          </a:solidFill>
                          <a:latin typeface="Times New Roman"/>
                          <a:ea typeface="Times New Roman"/>
                          <a:cs typeface="Times New Roman"/>
                          <a:sym typeface="Times New Roman"/>
                        </a:rPr>
                        <a:t>e</a:t>
                      </a:r>
                      <a:r>
                        <a:rPr altLang="en-IN" b="1" cap="none" sz="2000" i="0" lang="en-US" strike="noStrike" u="none">
                          <a:solidFill>
                            <a:srgbClr val="0000FF"/>
                          </a:solidFill>
                          <a:latin typeface="Times New Roman"/>
                          <a:ea typeface="Times New Roman"/>
                          <a:cs typeface="Times New Roman"/>
                          <a:sym typeface="Times New Roman"/>
                        </a:rPr>
                        <a:t>s</a:t>
                      </a:r>
                      <a:r>
                        <a:rPr altLang="en-IN" b="1" cap="none" sz="2000" i="0" lang="en-US" strike="noStrike" u="none">
                          <a:solidFill>
                            <a:srgbClr val="0000FF"/>
                          </a:solidFill>
                          <a:latin typeface="Times New Roman"/>
                          <a:ea typeface="Times New Roman"/>
                          <a:cs typeface="Times New Roman"/>
                          <a:sym typeface="Times New Roman"/>
                        </a:rPr>
                        <a:t>h</a:t>
                      </a:r>
                      <a:r>
                        <a:rPr altLang="en-IN" b="1" cap="none" sz="2000" i="0" lang="en-US" strike="noStrike" u="none">
                          <a:solidFill>
                            <a:srgbClr val="0000FF"/>
                          </a:solidFill>
                          <a:latin typeface="Times New Roman"/>
                          <a:ea typeface="Times New Roman"/>
                          <a:cs typeface="Times New Roman"/>
                          <a:sym typeface="Times New Roman"/>
                        </a:rPr>
                        <a:t>.</a:t>
                      </a:r>
                      <a:r>
                        <a:rPr altLang="en-IN" b="1" cap="none" sz="2000" i="0" lang="en-US" strike="noStrike" u="none">
                          <a:solidFill>
                            <a:srgbClr val="0000FF"/>
                          </a:solidFill>
                          <a:latin typeface="Times New Roman"/>
                          <a:ea typeface="Times New Roman"/>
                          <a:cs typeface="Times New Roman"/>
                          <a:sym typeface="Times New Roman"/>
                        </a:rPr>
                        <a:t>e</a:t>
                      </a:r>
                      <a:r>
                        <a:rPr altLang="en-IN" b="1" cap="none" sz="2000" i="0" lang="en-US" strike="noStrike" u="none">
                          <a:solidFill>
                            <a:srgbClr val="0000FF"/>
                          </a:solidFill>
                          <a:latin typeface="Times New Roman"/>
                          <a:ea typeface="Times New Roman"/>
                          <a:cs typeface="Times New Roman"/>
                          <a:sym typeface="Times New Roman"/>
                        </a:rPr>
                        <a:t>c</a:t>
                      </a:r>
                      <a:r>
                        <a:rPr altLang="en-IN" b="1" cap="none" sz="2000" i="0" lang="en-US" strike="noStrike" u="none">
                          <a:solidFill>
                            <a:srgbClr val="0000FF"/>
                          </a:solidFill>
                          <a:latin typeface="Times New Roman"/>
                          <a:ea typeface="Times New Roman"/>
                          <a:cs typeface="Times New Roman"/>
                          <a:sym typeface="Times New Roman"/>
                        </a:rPr>
                        <a:t>2</a:t>
                      </a:r>
                      <a:r>
                        <a:rPr altLang="en-IN" b="1" cap="none" sz="2000" i="0" lang="en-US" strike="noStrike" u="none">
                          <a:solidFill>
                            <a:srgbClr val="0000FF"/>
                          </a:solidFill>
                          <a:latin typeface="Times New Roman"/>
                          <a:ea typeface="Times New Roman"/>
                          <a:cs typeface="Times New Roman"/>
                          <a:sym typeface="Times New Roman"/>
                        </a:rPr>
                        <a:t>3</a:t>
                      </a:r>
                      <a:r>
                        <a:rPr altLang="en-IN" b="1" cap="none" sz="2000" i="0" lang="en-US" strike="noStrike" u="none">
                          <a:solidFill>
                            <a:srgbClr val="0000FF"/>
                          </a:solidFill>
                          <a:latin typeface="Times New Roman"/>
                          <a:ea typeface="Times New Roman"/>
                          <a:cs typeface="Times New Roman"/>
                          <a:sym typeface="Times New Roman"/>
                        </a:rPr>
                        <a:t>@</a:t>
                      </a:r>
                      <a:r>
                        <a:rPr altLang="en-IN" b="1" cap="none" sz="2000" i="0" lang="en-US" strike="noStrike" u="none">
                          <a:solidFill>
                            <a:srgbClr val="0000FF"/>
                          </a:solidFill>
                          <a:latin typeface="Times New Roman"/>
                          <a:ea typeface="Times New Roman"/>
                          <a:cs typeface="Times New Roman"/>
                          <a:sym typeface="Times New Roman"/>
                        </a:rPr>
                        <a:t>k</a:t>
                      </a:r>
                      <a:r>
                        <a:rPr altLang="en-IN" b="1" cap="none" sz="2000" i="0" lang="en-US" strike="noStrike" u="none">
                          <a:solidFill>
                            <a:srgbClr val="0000FF"/>
                          </a:solidFill>
                          <a:latin typeface="Times New Roman"/>
                          <a:ea typeface="Times New Roman"/>
                          <a:cs typeface="Times New Roman"/>
                          <a:sym typeface="Times New Roman"/>
                        </a:rPr>
                        <a:t>r</a:t>
                      </a:r>
                      <a:r>
                        <a:rPr altLang="en-IN" b="1" cap="none" sz="2000" i="0" lang="en-US" strike="noStrike" u="none">
                          <a:solidFill>
                            <a:srgbClr val="0000FF"/>
                          </a:solidFill>
                          <a:latin typeface="Times New Roman"/>
                          <a:ea typeface="Times New Roman"/>
                          <a:cs typeface="Times New Roman"/>
                          <a:sym typeface="Times New Roman"/>
                        </a:rPr>
                        <a:t>c</a:t>
                      </a:r>
                      <a:r>
                        <a:rPr altLang="en-IN" b="1" cap="none" sz="2000" i="0" lang="en-US" strike="noStrike" u="none">
                          <a:solidFill>
                            <a:srgbClr val="0000FF"/>
                          </a:solidFill>
                          <a:latin typeface="Times New Roman"/>
                          <a:ea typeface="Times New Roman"/>
                          <a:cs typeface="Times New Roman"/>
                          <a:sym typeface="Times New Roman"/>
                        </a:rPr>
                        <a:t>t</a:t>
                      </a:r>
                      <a:r>
                        <a:rPr altLang="en-IN" b="1" cap="none" sz="2000" i="0" lang="en-US" strike="noStrike" u="none">
                          <a:solidFill>
                            <a:srgbClr val="0000FF"/>
                          </a:solidFill>
                          <a:latin typeface="Times New Roman"/>
                          <a:ea typeface="Times New Roman"/>
                          <a:cs typeface="Times New Roman"/>
                          <a:sym typeface="Times New Roman"/>
                        </a:rPr>
                        <a:t>.</a:t>
                      </a:r>
                      <a:r>
                        <a:rPr altLang="en-IN" b="1" cap="none" sz="2000" i="0" lang="en-US" strike="noStrike" u="none">
                          <a:solidFill>
                            <a:srgbClr val="0000FF"/>
                          </a:solidFill>
                          <a:latin typeface="Times New Roman"/>
                          <a:ea typeface="Times New Roman"/>
                          <a:cs typeface="Times New Roman"/>
                          <a:sym typeface="Times New Roman"/>
                        </a:rPr>
                        <a:t>a</a:t>
                      </a:r>
                      <a:r>
                        <a:rPr altLang="en-IN" b="1" cap="none" sz="2000" i="0" lang="en-US" strike="noStrike" u="none">
                          <a:solidFill>
                            <a:srgbClr val="0000FF"/>
                          </a:solidFill>
                          <a:latin typeface="Times New Roman"/>
                          <a:ea typeface="Times New Roman"/>
                          <a:cs typeface="Times New Roman"/>
                          <a:sym typeface="Times New Roman"/>
                        </a:rPr>
                        <a:t>c</a:t>
                      </a:r>
                      <a:r>
                        <a:rPr altLang="en-IN" b="1" cap="none" sz="2000" i="0" lang="en-US" strike="noStrike" u="none">
                          <a:solidFill>
                            <a:srgbClr val="0000FF"/>
                          </a:solidFill>
                          <a:latin typeface="Times New Roman"/>
                          <a:ea typeface="Times New Roman"/>
                          <a:cs typeface="Times New Roman"/>
                          <a:sym typeface="Times New Roman"/>
                        </a:rPr>
                        <a:t>.</a:t>
                      </a:r>
                      <a:r>
                        <a:rPr altLang="en-IN" b="1" cap="none" sz="2000" i="0" lang="en-US" strike="noStrike" u="none">
                          <a:solidFill>
                            <a:srgbClr val="0000FF"/>
                          </a:solidFill>
                          <a:latin typeface="Times New Roman"/>
                          <a:ea typeface="Times New Roman"/>
                          <a:cs typeface="Times New Roman"/>
                          <a:sym typeface="Times New Roman"/>
                        </a:rPr>
                        <a:t>i</a:t>
                      </a:r>
                      <a:r>
                        <a:rPr altLang="en-IN" b="1" cap="none" sz="2000" i="0" lang="en-US" strike="noStrike" u="none">
                          <a:solidFill>
                            <a:srgbClr val="0000FF"/>
                          </a:solidFill>
                          <a:latin typeface="Times New Roman"/>
                          <a:ea typeface="Times New Roman"/>
                          <a:cs typeface="Times New Roman"/>
                          <a:sym typeface="Times New Roman"/>
                        </a:rPr>
                        <a:t>n</a:t>
                      </a:r>
                      <a:endParaRPr b="1" cap="none" sz="2000" i="0" strike="noStrike" u="none">
                        <a:solidFill>
                          <a:srgbClr val="0000FF"/>
                        </a:solidFill>
                        <a:latin typeface="Times New Roman"/>
                        <a:ea typeface="Times New Roman"/>
                        <a:cs typeface="Times New Roman"/>
                        <a:sym typeface="Times New Roman"/>
                      </a:endParaRPr>
                    </a:p>
                  </a:txBody>
                  <a:tcPr marL="91450" marR="91450"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p>
                      <a:pPr algn="ctr" indent="0" lvl="0" marL="0" marR="0" rtl="0">
                        <a:spcBef>
                          <a:spcPts val="0"/>
                        </a:spcBef>
                        <a:spcAft>
                          <a:spcPts val="0"/>
                        </a:spcAft>
                        <a:buNone/>
                      </a:pPr>
                      <a:r>
                        <a:rPr altLang="en-IN" b="1" cap="none" sz="2000" i="0" lang="en-US" strike="noStrike" u="none">
                          <a:solidFill>
                            <a:srgbClr val="0000FF"/>
                          </a:solidFill>
                          <a:latin typeface="Times New Roman"/>
                          <a:ea typeface="Times New Roman"/>
                          <a:cs typeface="Times New Roman"/>
                          <a:sym typeface="Times New Roman"/>
                        </a:rPr>
                        <a:t>81225 40453</a:t>
                      </a:r>
                      <a:endParaRPr b="1" cap="none" sz="2000" i="0" strike="noStrike" u="none">
                        <a:solidFill>
                          <a:srgbClr val="0000FF"/>
                        </a:solidFill>
                        <a:latin typeface="Times New Roman"/>
                        <a:ea typeface="Times New Roman"/>
                        <a:cs typeface="Times New Roman"/>
                        <a:sym typeface="Times New Roman"/>
                      </a:endParaRPr>
                    </a:p>
                  </a:txBody>
                  <a:tcPr marL="91450" marR="91450"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r>
            </a:tbl>
          </a:graphicData>
        </a:graphic>
      </p:graphicFrame>
      <p:sp>
        <p:nvSpPr>
          <p:cNvPr id="1048584" name="Google Shape;91;p13"/>
          <p:cNvSpPr txBox="1"/>
          <p:nvPr/>
        </p:nvSpPr>
        <p:spPr>
          <a:xfrm>
            <a:off x="467225" y="519550"/>
            <a:ext cx="5486100" cy="5232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b="1" cap="none" sz="2600" i="0" lang="en-US" strike="noStrike" u="none">
                <a:solidFill>
                  <a:srgbClr val="000000"/>
                </a:solidFill>
                <a:latin typeface="Times New Roman"/>
                <a:ea typeface="Times New Roman"/>
                <a:cs typeface="Times New Roman"/>
                <a:sym typeface="Times New Roman"/>
              </a:rPr>
              <a:t>Team Name:</a:t>
            </a:r>
            <a:r>
              <a:rPr b="1" sz="2600" lang="en-US">
                <a:solidFill>
                  <a:srgbClr val="000000"/>
                </a:solidFill>
                <a:latin typeface="Times New Roman"/>
                <a:ea typeface="Times New Roman"/>
                <a:cs typeface="Times New Roman"/>
                <a:sym typeface="Times New Roman"/>
              </a:rPr>
              <a:t> </a:t>
            </a:r>
            <a:r>
              <a:rPr altLang="en-IN" b="1" sz="2600" lang="en-US">
                <a:solidFill>
                  <a:srgbClr val="000000"/>
                </a:solidFill>
                <a:latin typeface="Times New Roman"/>
                <a:ea typeface="Times New Roman"/>
                <a:cs typeface="Times New Roman"/>
                <a:sym typeface="Times New Roman"/>
              </a:rPr>
              <a:t>p</a:t>
            </a:r>
            <a:r>
              <a:rPr altLang="en-IN" b="1" sz="2600" lang="en-US">
                <a:solidFill>
                  <a:srgbClr val="000000"/>
                </a:solidFill>
                <a:latin typeface="Times New Roman"/>
                <a:ea typeface="Times New Roman"/>
                <a:cs typeface="Times New Roman"/>
                <a:sym typeface="Times New Roman"/>
              </a:rPr>
              <a:t>o</a:t>
            </a:r>
            <a:r>
              <a:rPr altLang="en-IN" b="1" sz="2600" lang="en-US">
                <a:solidFill>
                  <a:srgbClr val="000000"/>
                </a:solidFill>
                <a:latin typeface="Times New Roman"/>
                <a:ea typeface="Times New Roman"/>
                <a:cs typeface="Times New Roman"/>
                <a:sym typeface="Times New Roman"/>
              </a:rPr>
              <a:t>w</a:t>
            </a:r>
            <a:r>
              <a:rPr altLang="en-IN" b="1" sz="2600" lang="en-US">
                <a:solidFill>
                  <a:srgbClr val="000000"/>
                </a:solidFill>
                <a:latin typeface="Times New Roman"/>
                <a:ea typeface="Times New Roman"/>
                <a:cs typeface="Times New Roman"/>
                <a:sym typeface="Times New Roman"/>
              </a:rPr>
              <a:t>e</a:t>
            </a:r>
            <a:r>
              <a:rPr altLang="en-IN" b="1" sz="2600" lang="en-US">
                <a:solidFill>
                  <a:srgbClr val="000000"/>
                </a:solidFill>
                <a:latin typeface="Times New Roman"/>
                <a:ea typeface="Times New Roman"/>
                <a:cs typeface="Times New Roman"/>
                <a:sym typeface="Times New Roman"/>
              </a:rPr>
              <a:t>r</a:t>
            </a:r>
            <a:r>
              <a:rPr altLang="en-IN" b="1" sz="2600" lang="en-US">
                <a:solidFill>
                  <a:srgbClr val="000000"/>
                </a:solidFill>
                <a:latin typeface="Times New Roman"/>
                <a:ea typeface="Times New Roman"/>
                <a:cs typeface="Times New Roman"/>
                <a:sym typeface="Times New Roman"/>
              </a:rPr>
              <a:t> </a:t>
            </a:r>
            <a:r>
              <a:rPr altLang="en-IN" b="1" sz="2600" lang="en-US">
                <a:solidFill>
                  <a:srgbClr val="000000"/>
                </a:solidFill>
                <a:latin typeface="Times New Roman"/>
                <a:ea typeface="Times New Roman"/>
                <a:cs typeface="Times New Roman"/>
                <a:sym typeface="Times New Roman"/>
              </a:rPr>
              <a:t>r</a:t>
            </a:r>
            <a:r>
              <a:rPr altLang="en-IN" b="1" sz="2600" lang="en-US">
                <a:solidFill>
                  <a:srgbClr val="000000"/>
                </a:solidFill>
                <a:latin typeface="Times New Roman"/>
                <a:ea typeface="Times New Roman"/>
                <a:cs typeface="Times New Roman"/>
                <a:sym typeface="Times New Roman"/>
              </a:rPr>
              <a:t>a</a:t>
            </a:r>
            <a:r>
              <a:rPr altLang="en-IN" b="1" sz="2600" lang="en-US">
                <a:solidFill>
                  <a:srgbClr val="000000"/>
                </a:solidFill>
                <a:latin typeface="Times New Roman"/>
                <a:ea typeface="Times New Roman"/>
                <a:cs typeface="Times New Roman"/>
                <a:sym typeface="Times New Roman"/>
              </a:rPr>
              <a:t>t</a:t>
            </a:r>
            <a:r>
              <a:rPr altLang="en-IN" b="1" sz="2600" lang="en-US">
                <a:solidFill>
                  <a:srgbClr val="000000"/>
                </a:solidFill>
                <a:latin typeface="Times New Roman"/>
                <a:ea typeface="Times New Roman"/>
                <a:cs typeface="Times New Roman"/>
                <a:sym typeface="Times New Roman"/>
              </a:rPr>
              <a:t>e</a:t>
            </a:r>
            <a:r>
              <a:rPr altLang="en-IN" b="1" sz="2600" lang="en-US">
                <a:solidFill>
                  <a:srgbClr val="000000"/>
                </a:solidFill>
                <a:latin typeface="Times New Roman"/>
                <a:ea typeface="Times New Roman"/>
                <a:cs typeface="Times New Roman"/>
                <a:sym typeface="Times New Roman"/>
              </a:rPr>
              <a:t>r</a:t>
            </a:r>
            <a:r>
              <a:rPr altLang="en-IN" b="1" sz="2600" lang="en-US">
                <a:solidFill>
                  <a:srgbClr val="000000"/>
                </a:solidFill>
                <a:latin typeface="Times New Roman"/>
                <a:ea typeface="Times New Roman"/>
                <a:cs typeface="Times New Roman"/>
                <a:sym typeface="Times New Roman"/>
              </a:rPr>
              <a:t>s</a:t>
            </a:r>
            <a:endParaRPr b="1" sz="2600">
              <a:solidFill>
                <a:srgbClr val="000000"/>
              </a:solidFill>
              <a:latin typeface="Times New Roman"/>
              <a:ea typeface="Times New Roman"/>
              <a:cs typeface="Times New Roman"/>
              <a:sym typeface="Times New Roman"/>
            </a:endParaRPr>
          </a:p>
        </p:txBody>
      </p:sp>
      <p:sp>
        <p:nvSpPr>
          <p:cNvPr id="1048585" name="Google Shape;92;p13"/>
          <p:cNvSpPr txBox="1"/>
          <p:nvPr/>
        </p:nvSpPr>
        <p:spPr>
          <a:xfrm>
            <a:off x="7119800" y="1012150"/>
            <a:ext cx="4955400" cy="8280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b="1" sz="2200" lang="en-US">
                <a:solidFill>
                  <a:srgbClr val="000000"/>
                </a:solidFill>
                <a:latin typeface="Times New Roman"/>
                <a:ea typeface="Times New Roman"/>
                <a:cs typeface="Times New Roman"/>
                <a:sym typeface="Times New Roman"/>
              </a:rPr>
              <a:t>Theme: </a:t>
            </a:r>
            <a:r>
              <a:rPr altLang="en-IN" b="1" sz="2200" lang="en-US">
                <a:solidFill>
                  <a:srgbClr val="000000"/>
                </a:solidFill>
                <a:latin typeface="Times New Roman"/>
                <a:ea typeface="Times New Roman"/>
                <a:cs typeface="Times New Roman"/>
                <a:sym typeface="Times New Roman"/>
              </a:rPr>
              <a:t>T</a:t>
            </a:r>
            <a:r>
              <a:rPr altLang="en-IN" b="1" sz="2200" lang="en-US">
                <a:solidFill>
                  <a:srgbClr val="000000"/>
                </a:solidFill>
                <a:latin typeface="Times New Roman"/>
                <a:ea typeface="Times New Roman"/>
                <a:cs typeface="Times New Roman"/>
                <a:sym typeface="Times New Roman"/>
              </a:rPr>
              <a:t>o</a:t>
            </a:r>
            <a:r>
              <a:rPr altLang="en-IN" b="1" sz="2200" lang="en-US">
                <a:solidFill>
                  <a:srgbClr val="000000"/>
                </a:solidFill>
                <a:latin typeface="Times New Roman"/>
                <a:ea typeface="Times New Roman"/>
                <a:cs typeface="Times New Roman"/>
                <a:sym typeface="Times New Roman"/>
              </a:rPr>
              <a:t> </a:t>
            </a:r>
            <a:r>
              <a:rPr altLang="en-IN" b="1" sz="2200" lang="en-US">
                <a:solidFill>
                  <a:srgbClr val="000000"/>
                </a:solidFill>
                <a:latin typeface="Times New Roman"/>
                <a:ea typeface="Times New Roman"/>
                <a:cs typeface="Times New Roman"/>
                <a:sym typeface="Times New Roman"/>
              </a:rPr>
              <a:t>c</a:t>
            </a:r>
            <a:r>
              <a:rPr altLang="en-IN" b="1" sz="2200" lang="en-US">
                <a:solidFill>
                  <a:srgbClr val="000000"/>
                </a:solidFill>
                <a:latin typeface="Times New Roman"/>
                <a:ea typeface="Times New Roman"/>
                <a:cs typeface="Times New Roman"/>
                <a:sym typeface="Times New Roman"/>
              </a:rPr>
              <a:t>h</a:t>
            </a:r>
            <a:r>
              <a:rPr altLang="en-IN" b="1" sz="2200" lang="en-US">
                <a:solidFill>
                  <a:srgbClr val="000000"/>
                </a:solidFill>
                <a:latin typeface="Times New Roman"/>
                <a:ea typeface="Times New Roman"/>
                <a:cs typeface="Times New Roman"/>
                <a:sym typeface="Times New Roman"/>
              </a:rPr>
              <a:t>a</a:t>
            </a:r>
            <a:r>
              <a:rPr altLang="en-IN" b="1" sz="2200" lang="en-US">
                <a:solidFill>
                  <a:srgbClr val="000000"/>
                </a:solidFill>
                <a:latin typeface="Times New Roman"/>
                <a:ea typeface="Times New Roman"/>
                <a:cs typeface="Times New Roman"/>
                <a:sym typeface="Times New Roman"/>
              </a:rPr>
              <a:t>r</a:t>
            </a:r>
            <a:r>
              <a:rPr altLang="en-IN" b="1" sz="2200" lang="en-US">
                <a:solidFill>
                  <a:srgbClr val="000000"/>
                </a:solidFill>
                <a:latin typeface="Times New Roman"/>
                <a:ea typeface="Times New Roman"/>
                <a:cs typeface="Times New Roman"/>
                <a:sym typeface="Times New Roman"/>
              </a:rPr>
              <a:t>g</a:t>
            </a:r>
            <a:r>
              <a:rPr altLang="en-IN" b="1" sz="2200" lang="en-US">
                <a:solidFill>
                  <a:srgbClr val="000000"/>
                </a:solidFill>
                <a:latin typeface="Times New Roman"/>
                <a:ea typeface="Times New Roman"/>
                <a:cs typeface="Times New Roman"/>
                <a:sym typeface="Times New Roman"/>
              </a:rPr>
              <a:t>e</a:t>
            </a:r>
            <a:r>
              <a:rPr altLang="en-IN" b="1" sz="2200" lang="en-US">
                <a:solidFill>
                  <a:srgbClr val="000000"/>
                </a:solidFill>
                <a:latin typeface="Times New Roman"/>
                <a:ea typeface="Times New Roman"/>
                <a:cs typeface="Times New Roman"/>
                <a:sym typeface="Times New Roman"/>
              </a:rPr>
              <a:t> </a:t>
            </a:r>
            <a:r>
              <a:rPr altLang="en-IN" b="1" sz="2200" lang="en-US">
                <a:solidFill>
                  <a:srgbClr val="000000"/>
                </a:solidFill>
                <a:latin typeface="Times New Roman"/>
                <a:ea typeface="Times New Roman"/>
                <a:cs typeface="Times New Roman"/>
                <a:sym typeface="Times New Roman"/>
              </a:rPr>
              <a:t>p</a:t>
            </a:r>
            <a:r>
              <a:rPr altLang="en-IN" b="1" sz="2200" lang="en-US">
                <a:solidFill>
                  <a:srgbClr val="000000"/>
                </a:solidFill>
                <a:latin typeface="Times New Roman"/>
                <a:ea typeface="Times New Roman"/>
                <a:cs typeface="Times New Roman"/>
                <a:sym typeface="Times New Roman"/>
              </a:rPr>
              <a:t>h</a:t>
            </a:r>
            <a:r>
              <a:rPr altLang="en-IN" b="1" sz="2200" lang="en-US">
                <a:solidFill>
                  <a:srgbClr val="000000"/>
                </a:solidFill>
                <a:latin typeface="Times New Roman"/>
                <a:ea typeface="Times New Roman"/>
                <a:cs typeface="Times New Roman"/>
                <a:sym typeface="Times New Roman"/>
              </a:rPr>
              <a:t>o</a:t>
            </a:r>
            <a:r>
              <a:rPr altLang="en-IN" b="1" sz="2200" lang="en-US">
                <a:solidFill>
                  <a:srgbClr val="000000"/>
                </a:solidFill>
                <a:latin typeface="Times New Roman"/>
                <a:ea typeface="Times New Roman"/>
                <a:cs typeface="Times New Roman"/>
                <a:sym typeface="Times New Roman"/>
              </a:rPr>
              <a:t>n</a:t>
            </a:r>
            <a:r>
              <a:rPr altLang="en-IN" b="1" sz="2200" lang="en-US">
                <a:solidFill>
                  <a:srgbClr val="000000"/>
                </a:solidFill>
                <a:latin typeface="Times New Roman"/>
                <a:ea typeface="Times New Roman"/>
                <a:cs typeface="Times New Roman"/>
                <a:sym typeface="Times New Roman"/>
              </a:rPr>
              <a:t>e</a:t>
            </a:r>
            <a:r>
              <a:rPr altLang="en-IN" b="1" sz="2200" lang="en-US">
                <a:solidFill>
                  <a:srgbClr val="000000"/>
                </a:solidFill>
                <a:latin typeface="Times New Roman"/>
                <a:ea typeface="Times New Roman"/>
                <a:cs typeface="Times New Roman"/>
                <a:sym typeface="Times New Roman"/>
              </a:rPr>
              <a:t> </a:t>
            </a:r>
            <a:r>
              <a:rPr altLang="en-IN" b="1" sz="2200" lang="en-US">
                <a:solidFill>
                  <a:srgbClr val="000000"/>
                </a:solidFill>
                <a:latin typeface="Times New Roman"/>
                <a:ea typeface="Times New Roman"/>
                <a:cs typeface="Times New Roman"/>
                <a:sym typeface="Times New Roman"/>
              </a:rPr>
              <a:t>a</a:t>
            </a:r>
            <a:r>
              <a:rPr altLang="en-IN" b="1" sz="2200" lang="en-US">
                <a:solidFill>
                  <a:srgbClr val="000000"/>
                </a:solidFill>
                <a:latin typeface="Times New Roman"/>
                <a:ea typeface="Times New Roman"/>
                <a:cs typeface="Times New Roman"/>
                <a:sym typeface="Times New Roman"/>
              </a:rPr>
              <a:t>n</a:t>
            </a:r>
            <a:r>
              <a:rPr altLang="en-IN" b="1" sz="2200" lang="en-US">
                <a:solidFill>
                  <a:srgbClr val="000000"/>
                </a:solidFill>
                <a:latin typeface="Times New Roman"/>
                <a:ea typeface="Times New Roman"/>
                <a:cs typeface="Times New Roman"/>
                <a:sym typeface="Times New Roman"/>
              </a:rPr>
              <a:t>d</a:t>
            </a:r>
            <a:r>
              <a:rPr altLang="en-IN" b="1" sz="2200" lang="en-US">
                <a:solidFill>
                  <a:srgbClr val="000000"/>
                </a:solidFill>
                <a:latin typeface="Times New Roman"/>
                <a:ea typeface="Times New Roman"/>
                <a:cs typeface="Times New Roman"/>
                <a:sym typeface="Times New Roman"/>
              </a:rPr>
              <a:t> </a:t>
            </a:r>
            <a:r>
              <a:rPr altLang="en-IN" b="1" sz="2200" lang="en-US">
                <a:solidFill>
                  <a:srgbClr val="000000"/>
                </a:solidFill>
                <a:latin typeface="Times New Roman"/>
                <a:ea typeface="Times New Roman"/>
                <a:cs typeface="Times New Roman"/>
                <a:sym typeface="Times New Roman"/>
              </a:rPr>
              <a:t>o</a:t>
            </a:r>
            <a:r>
              <a:rPr altLang="en-IN" b="1" sz="2200" lang="en-US">
                <a:solidFill>
                  <a:srgbClr val="000000"/>
                </a:solidFill>
                <a:latin typeface="Times New Roman"/>
                <a:ea typeface="Times New Roman"/>
                <a:cs typeface="Times New Roman"/>
                <a:sym typeface="Times New Roman"/>
              </a:rPr>
              <a:t>t</a:t>
            </a:r>
            <a:r>
              <a:rPr altLang="en-IN" b="1" sz="2200" lang="en-US">
                <a:solidFill>
                  <a:srgbClr val="000000"/>
                </a:solidFill>
                <a:latin typeface="Times New Roman"/>
                <a:ea typeface="Times New Roman"/>
                <a:cs typeface="Times New Roman"/>
                <a:sym typeface="Times New Roman"/>
              </a:rPr>
              <a:t>h</a:t>
            </a:r>
            <a:r>
              <a:rPr altLang="en-IN" b="1" sz="2200" lang="en-US">
                <a:solidFill>
                  <a:srgbClr val="000000"/>
                </a:solidFill>
                <a:latin typeface="Times New Roman"/>
                <a:ea typeface="Times New Roman"/>
                <a:cs typeface="Times New Roman"/>
                <a:sym typeface="Times New Roman"/>
              </a:rPr>
              <a:t>er </a:t>
            </a:r>
            <a:r>
              <a:rPr altLang="en-IN" b="1" sz="2200" lang="en-US">
                <a:solidFill>
                  <a:srgbClr val="000000"/>
                </a:solidFill>
                <a:latin typeface="Times New Roman"/>
                <a:ea typeface="Times New Roman"/>
                <a:cs typeface="Times New Roman"/>
                <a:sym typeface="Times New Roman"/>
              </a:rPr>
              <a:t>g</a:t>
            </a:r>
            <a:r>
              <a:rPr altLang="en-IN" b="1" sz="2200" lang="en-US">
                <a:solidFill>
                  <a:srgbClr val="000000"/>
                </a:solidFill>
                <a:latin typeface="Times New Roman"/>
                <a:ea typeface="Times New Roman"/>
                <a:cs typeface="Times New Roman"/>
                <a:sym typeface="Times New Roman"/>
              </a:rPr>
              <a:t>a</a:t>
            </a:r>
            <a:r>
              <a:rPr altLang="en-IN" b="1" sz="2200" lang="en-US">
                <a:solidFill>
                  <a:srgbClr val="000000"/>
                </a:solidFill>
                <a:latin typeface="Times New Roman"/>
                <a:ea typeface="Times New Roman"/>
                <a:cs typeface="Times New Roman"/>
                <a:sym typeface="Times New Roman"/>
              </a:rPr>
              <a:t>d</a:t>
            </a:r>
            <a:r>
              <a:rPr altLang="en-IN" b="1" sz="2200" lang="en-US">
                <a:solidFill>
                  <a:srgbClr val="000000"/>
                </a:solidFill>
                <a:latin typeface="Times New Roman"/>
                <a:ea typeface="Times New Roman"/>
                <a:cs typeface="Times New Roman"/>
                <a:sym typeface="Times New Roman"/>
              </a:rPr>
              <a:t>gets </a:t>
            </a:r>
            <a:endParaRPr b="1" sz="2200">
              <a:solidFill>
                <a:srgbClr val="000000"/>
              </a:solidFill>
              <a:latin typeface="Times New Roman"/>
              <a:ea typeface="Times New Roman"/>
              <a:cs typeface="Times New Roman"/>
              <a:sym typeface="Times New Roman"/>
            </a:endParaRPr>
          </a:p>
        </p:txBody>
      </p:sp>
      <p:sp>
        <p:nvSpPr>
          <p:cNvPr id="1048586" name="Google Shape;93;p13"/>
          <p:cNvSpPr txBox="1"/>
          <p:nvPr/>
        </p:nvSpPr>
        <p:spPr>
          <a:xfrm>
            <a:off x="467225" y="1760000"/>
            <a:ext cx="7547700" cy="497799"/>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b="1" dirty="0" sz="2400" lang="en-US">
                <a:solidFill>
                  <a:srgbClr val="000000"/>
                </a:solidFill>
                <a:latin typeface="Times New Roman"/>
                <a:ea typeface="Times New Roman"/>
                <a:cs typeface="Times New Roman"/>
                <a:sym typeface="Times New Roman"/>
              </a:rPr>
              <a:t>Project Title: </a:t>
            </a:r>
            <a:r>
              <a:rPr altLang="en-IN" b="1" dirty="0" sz="2400" lang="en-US">
                <a:solidFill>
                  <a:srgbClr val="000000"/>
                </a:solidFill>
                <a:latin typeface="Times New Roman"/>
                <a:ea typeface="Times New Roman"/>
                <a:cs typeface="Times New Roman"/>
                <a:sym typeface="Times New Roman"/>
              </a:rPr>
              <a:t>P</a:t>
            </a:r>
            <a:r>
              <a:rPr altLang="en-IN" b="1" dirty="0" sz="2400" lang="en-US">
                <a:solidFill>
                  <a:srgbClr val="000000"/>
                </a:solidFill>
                <a:latin typeface="Times New Roman"/>
                <a:ea typeface="Times New Roman"/>
                <a:cs typeface="Times New Roman"/>
                <a:sym typeface="Times New Roman"/>
              </a:rPr>
              <a:t>o</a:t>
            </a:r>
            <a:r>
              <a:rPr altLang="en-IN" b="1" dirty="0" sz="2400" lang="en-US">
                <a:solidFill>
                  <a:srgbClr val="000000"/>
                </a:solidFill>
                <a:latin typeface="Times New Roman"/>
                <a:ea typeface="Times New Roman"/>
                <a:cs typeface="Times New Roman"/>
                <a:sym typeface="Times New Roman"/>
              </a:rPr>
              <a:t>r</a:t>
            </a:r>
            <a:r>
              <a:rPr altLang="en-IN" b="1" dirty="0" sz="2400" lang="en-US">
                <a:solidFill>
                  <a:srgbClr val="000000"/>
                </a:solidFill>
                <a:latin typeface="Times New Roman"/>
                <a:ea typeface="Times New Roman"/>
                <a:cs typeface="Times New Roman"/>
                <a:sym typeface="Times New Roman"/>
              </a:rPr>
              <a:t>t</a:t>
            </a:r>
            <a:r>
              <a:rPr altLang="en-IN" b="1" dirty="0" sz="2400" lang="en-US">
                <a:solidFill>
                  <a:srgbClr val="000000"/>
                </a:solidFill>
                <a:latin typeface="Times New Roman"/>
                <a:ea typeface="Times New Roman"/>
                <a:cs typeface="Times New Roman"/>
                <a:sym typeface="Times New Roman"/>
              </a:rPr>
              <a:t>a</a:t>
            </a:r>
            <a:r>
              <a:rPr altLang="en-IN" b="1" dirty="0" sz="2400" lang="en-US">
                <a:solidFill>
                  <a:srgbClr val="000000"/>
                </a:solidFill>
                <a:latin typeface="Times New Roman"/>
                <a:ea typeface="Times New Roman"/>
                <a:cs typeface="Times New Roman"/>
                <a:sym typeface="Times New Roman"/>
              </a:rPr>
              <a:t>ble </a:t>
            </a:r>
            <a:r>
              <a:rPr altLang="en-IN" b="1" dirty="0" sz="2400" lang="en-US">
                <a:solidFill>
                  <a:srgbClr val="000000"/>
                </a:solidFill>
                <a:latin typeface="Times New Roman"/>
                <a:ea typeface="Times New Roman"/>
                <a:cs typeface="Times New Roman"/>
                <a:sym typeface="Times New Roman"/>
              </a:rPr>
              <a:t>a</a:t>
            </a:r>
            <a:r>
              <a:rPr altLang="en-IN" b="1" dirty="0" sz="2400" lang="en-US">
                <a:solidFill>
                  <a:srgbClr val="000000"/>
                </a:solidFill>
                <a:latin typeface="Times New Roman"/>
                <a:ea typeface="Times New Roman"/>
                <a:cs typeface="Times New Roman"/>
                <a:sym typeface="Times New Roman"/>
              </a:rPr>
              <a:t>n</a:t>
            </a:r>
            <a:r>
              <a:rPr altLang="en-IN" b="1" dirty="0" sz="2400" lang="en-US">
                <a:solidFill>
                  <a:srgbClr val="000000"/>
                </a:solidFill>
                <a:latin typeface="Times New Roman"/>
                <a:ea typeface="Times New Roman"/>
                <a:cs typeface="Times New Roman"/>
                <a:sym typeface="Times New Roman"/>
              </a:rPr>
              <a:t>d</a:t>
            </a:r>
            <a:r>
              <a:rPr altLang="en-IN" b="1" dirty="0" sz="2400" lang="en-US">
                <a:solidFill>
                  <a:srgbClr val="000000"/>
                </a:solidFill>
                <a:latin typeface="Times New Roman"/>
                <a:ea typeface="Times New Roman"/>
                <a:cs typeface="Times New Roman"/>
                <a:sym typeface="Times New Roman"/>
              </a:rPr>
              <a:t> </a:t>
            </a:r>
            <a:r>
              <a:rPr altLang="en-IN" b="1" dirty="0" sz="2400" lang="en-US">
                <a:solidFill>
                  <a:srgbClr val="000000"/>
                </a:solidFill>
                <a:latin typeface="Times New Roman"/>
                <a:ea typeface="Times New Roman"/>
                <a:cs typeface="Times New Roman"/>
                <a:sym typeface="Times New Roman"/>
              </a:rPr>
              <a:t>r</a:t>
            </a:r>
            <a:r>
              <a:rPr altLang="en-IN" b="1" dirty="0" sz="2400" lang="en-US">
                <a:solidFill>
                  <a:srgbClr val="000000"/>
                </a:solidFill>
                <a:latin typeface="Times New Roman"/>
                <a:ea typeface="Times New Roman"/>
                <a:cs typeface="Times New Roman"/>
                <a:sym typeface="Times New Roman"/>
              </a:rPr>
              <a:t>e</a:t>
            </a:r>
            <a:r>
              <a:rPr altLang="en-IN" b="1" dirty="0" sz="2400" lang="en-US">
                <a:solidFill>
                  <a:srgbClr val="000000"/>
                </a:solidFill>
                <a:latin typeface="Times New Roman"/>
                <a:ea typeface="Times New Roman"/>
                <a:cs typeface="Times New Roman"/>
                <a:sym typeface="Times New Roman"/>
              </a:rPr>
              <a:t>c</a:t>
            </a:r>
            <a:r>
              <a:rPr altLang="en-IN" b="1" dirty="0" sz="2400" lang="en-US">
                <a:solidFill>
                  <a:srgbClr val="000000"/>
                </a:solidFill>
                <a:latin typeface="Times New Roman"/>
                <a:ea typeface="Times New Roman"/>
                <a:cs typeface="Times New Roman"/>
                <a:sym typeface="Times New Roman"/>
              </a:rPr>
              <a:t>h</a:t>
            </a:r>
            <a:r>
              <a:rPr altLang="en-IN" b="1" dirty="0" sz="2400" lang="en-US">
                <a:solidFill>
                  <a:srgbClr val="000000"/>
                </a:solidFill>
                <a:latin typeface="Times New Roman"/>
                <a:ea typeface="Times New Roman"/>
                <a:cs typeface="Times New Roman"/>
                <a:sym typeface="Times New Roman"/>
              </a:rPr>
              <a:t>a</a:t>
            </a:r>
            <a:r>
              <a:rPr altLang="en-IN" b="1" dirty="0" sz="2400" lang="en-US">
                <a:solidFill>
                  <a:srgbClr val="000000"/>
                </a:solidFill>
                <a:latin typeface="Times New Roman"/>
                <a:ea typeface="Times New Roman"/>
                <a:cs typeface="Times New Roman"/>
                <a:sym typeface="Times New Roman"/>
              </a:rPr>
              <a:t>rgeable </a:t>
            </a:r>
            <a:r>
              <a:rPr altLang="en-IN" b="1" dirty="0" sz="2400" lang="en-US">
                <a:solidFill>
                  <a:srgbClr val="000000"/>
                </a:solidFill>
                <a:latin typeface="Times New Roman"/>
                <a:ea typeface="Times New Roman"/>
                <a:cs typeface="Times New Roman"/>
                <a:sym typeface="Times New Roman"/>
              </a:rPr>
              <a:t>p</a:t>
            </a:r>
            <a:r>
              <a:rPr altLang="en-IN" b="1" dirty="0" sz="2400" lang="en-US">
                <a:solidFill>
                  <a:srgbClr val="000000"/>
                </a:solidFill>
                <a:latin typeface="Times New Roman"/>
                <a:ea typeface="Times New Roman"/>
                <a:cs typeface="Times New Roman"/>
                <a:sym typeface="Times New Roman"/>
              </a:rPr>
              <a:t>o</a:t>
            </a:r>
            <a:r>
              <a:rPr altLang="en-IN" b="1" dirty="0" sz="2400" lang="en-US">
                <a:solidFill>
                  <a:srgbClr val="000000"/>
                </a:solidFill>
                <a:latin typeface="Times New Roman"/>
                <a:ea typeface="Times New Roman"/>
                <a:cs typeface="Times New Roman"/>
                <a:sym typeface="Times New Roman"/>
              </a:rPr>
              <a:t>w</a:t>
            </a:r>
            <a:r>
              <a:rPr altLang="en-IN" b="1" dirty="0" sz="2400" lang="en-US">
                <a:solidFill>
                  <a:srgbClr val="000000"/>
                </a:solidFill>
                <a:latin typeface="Times New Roman"/>
                <a:ea typeface="Times New Roman"/>
                <a:cs typeface="Times New Roman"/>
                <a:sym typeface="Times New Roman"/>
              </a:rPr>
              <a:t>e</a:t>
            </a:r>
            <a:r>
              <a:rPr altLang="en-IN" b="1" dirty="0" sz="2400" lang="en-US">
                <a:solidFill>
                  <a:srgbClr val="000000"/>
                </a:solidFill>
                <a:latin typeface="Times New Roman"/>
                <a:ea typeface="Times New Roman"/>
                <a:cs typeface="Times New Roman"/>
                <a:sym typeface="Times New Roman"/>
              </a:rPr>
              <a:t>r</a:t>
            </a:r>
            <a:r>
              <a:rPr altLang="en-IN" b="1" dirty="0" sz="2400" lang="en-US">
                <a:solidFill>
                  <a:srgbClr val="000000"/>
                </a:solidFill>
                <a:latin typeface="Times New Roman"/>
                <a:ea typeface="Times New Roman"/>
                <a:cs typeface="Times New Roman"/>
                <a:sym typeface="Times New Roman"/>
              </a:rPr>
              <a:t> </a:t>
            </a:r>
            <a:r>
              <a:rPr altLang="en-IN" b="1" dirty="0" sz="2400" lang="en-US">
                <a:solidFill>
                  <a:srgbClr val="000000"/>
                </a:solidFill>
                <a:latin typeface="Times New Roman"/>
                <a:ea typeface="Times New Roman"/>
                <a:cs typeface="Times New Roman"/>
                <a:sym typeface="Times New Roman"/>
              </a:rPr>
              <a:t>b</a:t>
            </a:r>
            <a:r>
              <a:rPr altLang="en-IN" b="1" dirty="0" sz="2400" lang="en-US">
                <a:solidFill>
                  <a:srgbClr val="000000"/>
                </a:solidFill>
                <a:latin typeface="Times New Roman"/>
                <a:ea typeface="Times New Roman"/>
                <a:cs typeface="Times New Roman"/>
                <a:sym typeface="Times New Roman"/>
              </a:rPr>
              <a:t>a</a:t>
            </a:r>
            <a:r>
              <a:rPr altLang="en-IN" b="1" dirty="0" sz="2400" lang="en-US">
                <a:solidFill>
                  <a:srgbClr val="000000"/>
                </a:solidFill>
                <a:latin typeface="Times New Roman"/>
                <a:ea typeface="Times New Roman"/>
                <a:cs typeface="Times New Roman"/>
                <a:sym typeface="Times New Roman"/>
              </a:rPr>
              <a:t>n</a:t>
            </a:r>
            <a:r>
              <a:rPr altLang="en-IN" b="1" dirty="0" sz="2400" lang="en-US">
                <a:solidFill>
                  <a:srgbClr val="000000"/>
                </a:solidFill>
                <a:latin typeface="Times New Roman"/>
                <a:ea typeface="Times New Roman"/>
                <a:cs typeface="Times New Roman"/>
                <a:sym typeface="Times New Roman"/>
              </a:rPr>
              <a:t>k</a:t>
            </a:r>
            <a:endParaRPr altLang="en-US" lang="zh-CN"/>
          </a:p>
        </p:txBody>
      </p:sp>
      <p:sp>
        <p:nvSpPr>
          <p:cNvPr id="1048587" name="Google Shape;94;p13"/>
          <p:cNvSpPr txBox="1"/>
          <p:nvPr/>
        </p:nvSpPr>
        <p:spPr>
          <a:xfrm>
            <a:off x="1025371" y="6060124"/>
            <a:ext cx="6094500" cy="3849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b="1" sz="1900" lang="en-US">
                <a:latin typeface="Times New Roman"/>
                <a:ea typeface="Times New Roman"/>
                <a:cs typeface="Times New Roman"/>
                <a:sym typeface="Times New Roman"/>
              </a:rPr>
              <a:t>Team Leader Name : </a:t>
            </a:r>
            <a:r>
              <a:rPr altLang="en-IN" b="1" sz="1900" lang="en-US">
                <a:latin typeface="Times New Roman"/>
                <a:ea typeface="Times New Roman"/>
                <a:cs typeface="Times New Roman"/>
                <a:sym typeface="Times New Roman"/>
              </a:rPr>
              <a:t>V</a:t>
            </a:r>
            <a:r>
              <a:rPr altLang="en-IN" b="1" sz="1900" lang="en-US">
                <a:latin typeface="Times New Roman"/>
                <a:ea typeface="Times New Roman"/>
                <a:cs typeface="Times New Roman"/>
                <a:sym typeface="Times New Roman"/>
              </a:rPr>
              <a:t>i</a:t>
            </a:r>
            <a:r>
              <a:rPr altLang="en-IN" b="1" sz="1900" lang="en-US">
                <a:latin typeface="Times New Roman"/>
                <a:ea typeface="Times New Roman"/>
                <a:cs typeface="Times New Roman"/>
                <a:sym typeface="Times New Roman"/>
              </a:rPr>
              <a:t>g</a:t>
            </a:r>
            <a:r>
              <a:rPr altLang="en-IN" b="1" sz="1900" lang="en-US">
                <a:latin typeface="Times New Roman"/>
                <a:ea typeface="Times New Roman"/>
                <a:cs typeface="Times New Roman"/>
                <a:sym typeface="Times New Roman"/>
              </a:rPr>
              <a:t>n</a:t>
            </a:r>
            <a:r>
              <a:rPr altLang="en-IN" b="1" sz="1900" lang="en-US">
                <a:latin typeface="Times New Roman"/>
                <a:ea typeface="Times New Roman"/>
                <a:cs typeface="Times New Roman"/>
                <a:sym typeface="Times New Roman"/>
              </a:rPr>
              <a:t>e</a:t>
            </a:r>
            <a:r>
              <a:rPr altLang="en-IN" b="1" sz="1900" lang="en-US">
                <a:latin typeface="Times New Roman"/>
                <a:ea typeface="Times New Roman"/>
                <a:cs typeface="Times New Roman"/>
                <a:sym typeface="Times New Roman"/>
              </a:rPr>
              <a:t>s</a:t>
            </a:r>
            <a:r>
              <a:rPr b="1" sz="1900" lang="en-US">
                <a:latin typeface="Times New Roman"/>
                <a:ea typeface="Times New Roman"/>
                <a:cs typeface="Times New Roman"/>
                <a:sym typeface="Times New Roman"/>
              </a:rPr>
              <a:t>h.</a:t>
            </a:r>
            <a:r>
              <a:rPr altLang="en-IN" b="1" sz="1900" lang="en-US">
                <a:latin typeface="Times New Roman"/>
                <a:ea typeface="Times New Roman"/>
                <a:cs typeface="Times New Roman"/>
                <a:sym typeface="Times New Roman"/>
              </a:rPr>
              <a:t>G</a:t>
            </a:r>
            <a:r>
              <a:rPr altLang="en-IN" b="1" sz="1900" lang="en-US">
                <a:latin typeface="Times New Roman"/>
                <a:ea typeface="Times New Roman"/>
                <a:cs typeface="Times New Roman"/>
                <a:sym typeface="Times New Roman"/>
              </a:rPr>
              <a:t>.</a:t>
            </a:r>
            <a:r>
              <a:rPr altLang="en-IN" b="1" sz="1900" lang="en-US">
                <a:latin typeface="Times New Roman"/>
                <a:ea typeface="Times New Roman"/>
                <a:cs typeface="Times New Roman"/>
                <a:sym typeface="Times New Roman"/>
              </a:rPr>
              <a:t>S</a:t>
            </a:r>
            <a:endParaRPr b="1" sz="1900">
              <a:solidFill>
                <a:srgbClr val="000000"/>
              </a:solidFill>
              <a:latin typeface="Times New Roman"/>
              <a:ea typeface="Times New Roman"/>
              <a:cs typeface="Times New Roman"/>
              <a:sym typeface="Times New Roman"/>
            </a:endParaRPr>
          </a:p>
        </p:txBody>
      </p:sp>
      <p:sp>
        <p:nvSpPr>
          <p:cNvPr id="1048588" name="Google Shape;95;p13"/>
          <p:cNvSpPr txBox="1"/>
          <p:nvPr/>
        </p:nvSpPr>
        <p:spPr>
          <a:xfrm>
            <a:off x="519725" y="5432175"/>
            <a:ext cx="10367100" cy="497799"/>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b="1" sz="2400" lang="en-US">
                <a:solidFill>
                  <a:srgbClr val="000000"/>
                </a:solidFill>
                <a:latin typeface="Times New Roman"/>
                <a:ea typeface="Times New Roman"/>
                <a:cs typeface="Times New Roman"/>
                <a:sym typeface="Times New Roman"/>
              </a:rPr>
              <a:t>College Name: </a:t>
            </a:r>
            <a:r>
              <a:rPr b="1" sz="2400" lang="en-US">
                <a:solidFill>
                  <a:srgbClr val="0000FF"/>
                </a:solidFill>
                <a:latin typeface="Times New Roman"/>
                <a:ea typeface="Times New Roman"/>
                <a:cs typeface="Times New Roman"/>
                <a:sym typeface="Times New Roman"/>
              </a:rPr>
              <a:t>K Ramakrishnan College Of Technology </a:t>
            </a:r>
            <a:endParaRPr b="1" sz="2400">
              <a:solidFill>
                <a:srgbClr val="0000FF"/>
              </a:solidFill>
              <a:latin typeface="Times New Roman"/>
              <a:ea typeface="Times New Roman"/>
              <a:cs typeface="Times New Roman"/>
              <a:sym typeface="Times New Roman"/>
            </a:endParaRPr>
          </a:p>
        </p:txBody>
      </p:sp>
      <p:pic>
        <p:nvPicPr>
          <p:cNvPr id="2097154" name="Google Shape;96;p13"/>
          <p:cNvPicPr preferRelativeResize="0">
            <a:picLocks/>
          </p:cNvPicPr>
          <p:nvPr/>
        </p:nvPicPr>
        <p:blipFill>
          <a:blip xmlns:r="http://schemas.openxmlformats.org/officeDocument/2006/relationships" r:embed="rId1">
            <a:alphaModFix/>
          </a:blip>
          <a:stretch>
            <a:fillRect/>
          </a:stretch>
        </p:blipFill>
        <p:spPr>
          <a:xfrm>
            <a:off x="8513375" y="0"/>
            <a:ext cx="2236124" cy="757325"/>
          </a:xfrm>
          <a:prstGeom prst="rect"/>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25" name="Shape 100"/>
        <p:cNvGrpSpPr/>
        <p:nvPr/>
      </p:nvGrpSpPr>
      <p:grpSpPr>
        <a:xfrm>
          <a:off x="0" y="0"/>
          <a:ext cx="0" cy="0"/>
          <a:chOff x="0" y="0"/>
          <a:chExt cx="0" cy="0"/>
        </a:xfrm>
      </p:grpSpPr>
      <p:sp>
        <p:nvSpPr>
          <p:cNvPr id="1048591" name="Google Shape;101;p14"/>
          <p:cNvSpPr txBox="1"/>
          <p:nvPr/>
        </p:nvSpPr>
        <p:spPr>
          <a:xfrm>
            <a:off x="228600" y="152400"/>
            <a:ext cx="4520400" cy="624800"/>
          </a:xfrm>
          <a:prstGeom prst="rect"/>
          <a:noFill/>
          <a:ln>
            <a:noFill/>
          </a:ln>
        </p:spPr>
        <p:txBody>
          <a:bodyPr anchor="t" anchorCtr="0" bIns="45700" lIns="91425" rIns="91425" spcFirstLastPara="1" tIns="45700" wrap="square">
            <a:spAutoFit/>
          </a:bodyPr>
          <a:p>
            <a:pPr algn="ctr" indent="0" lvl="0" marL="0" marR="0" rtl="0">
              <a:spcBef>
                <a:spcPts val="0"/>
              </a:spcBef>
              <a:spcAft>
                <a:spcPts val="0"/>
              </a:spcAft>
              <a:buNone/>
            </a:pPr>
            <a:r>
              <a:rPr dirty="0" sz="3200" lang="en-US">
                <a:solidFill>
                  <a:schemeClr val="dk1"/>
                </a:solidFill>
                <a:latin typeface="Arial Black"/>
                <a:ea typeface="Arial Black"/>
                <a:cs typeface="Arial Black"/>
                <a:sym typeface="Arial Black"/>
              </a:rPr>
              <a:t>Problem Statement</a:t>
            </a:r>
          </a:p>
        </p:txBody>
      </p:sp>
      <p:pic>
        <p:nvPicPr>
          <p:cNvPr id="2097155" name="Google Shape;102;p14"/>
          <p:cNvPicPr preferRelativeResize="0">
            <a:picLocks/>
          </p:cNvPicPr>
          <p:nvPr/>
        </p:nvPicPr>
        <p:blipFill>
          <a:blip xmlns:r="http://schemas.openxmlformats.org/officeDocument/2006/relationships" r:embed="rId1">
            <a:alphaModFix/>
          </a:blip>
          <a:stretch>
            <a:fillRect/>
          </a:stretch>
        </p:blipFill>
        <p:spPr>
          <a:xfrm>
            <a:off x="8513375" y="0"/>
            <a:ext cx="2236124" cy="757325"/>
          </a:xfrm>
          <a:prstGeom prst="rect"/>
          <a:noFill/>
          <a:ln>
            <a:noFill/>
          </a:ln>
        </p:spPr>
      </p:pic>
      <p:sp>
        <p:nvSpPr>
          <p:cNvPr id="1048592" name="Rectangle 5"/>
          <p:cNvSpPr/>
          <p:nvPr/>
        </p:nvSpPr>
        <p:spPr>
          <a:xfrm>
            <a:off x="1295400" y="990600"/>
            <a:ext cx="9448800" cy="4892040"/>
          </a:xfrm>
          <a:prstGeom prst="rect"/>
        </p:spPr>
        <p:txBody>
          <a:bodyPr numCol="1" wrap="square">
            <a:spAutoFit/>
          </a:bodyPr>
          <a:p>
            <a:pPr>
              <a:buFont typeface="Wingdings" pitchFamily="2" charset="2"/>
              <a:buChar char="v"/>
            </a:pPr>
            <a:r>
              <a:rPr altLang="en-IN" dirty="0" sz="2000" lang="en-US" smtClean="0"/>
              <a:t>The MedicWatch aims to address these challenges by providing a discreet, wearable solution for medication management. By combining subtle reminders, adherence tracking, and user-friendly interface, </a:t>
            </a:r>
            <a:endParaRPr dirty="0" sz="2000" lang="en-US"/>
          </a:p>
          <a:p>
            <a:pPr>
              <a:buFont typeface="Wingdings" pitchFamily="2" charset="2"/>
              <a:buChar char="v"/>
            </a:pPr>
            <a:r>
              <a:rPr altLang="en-IN" dirty="0" sz="2000" lang="en-US" smtClean="0"/>
              <a:t>MedicWatch enables users to stay on top of their medication schedules without compromising privacy. </a:t>
            </a:r>
            <a:endParaRPr dirty="0" sz="2000" lang="en-US"/>
          </a:p>
          <a:p>
            <a:pPr>
              <a:buFont typeface="Wingdings" pitchFamily="2" charset="2"/>
              <a:buChar char="v"/>
            </a:pPr>
            <a:r>
              <a:rPr altLang="en-IN" dirty="0" sz="2000" lang="en-US" smtClean="0"/>
              <a:t>This solution would benefit not only individuals managing their own health but also caregivers and healthcare providers who need reliable, non-intrusive tools to support medication adherence.</a:t>
            </a:r>
            <a:endParaRPr dirty="0" sz="2000" lang="en-US"/>
          </a:p>
          <a:p>
            <a:pPr>
              <a:buFont typeface="Wingdings" pitchFamily="2" charset="2"/>
              <a:buChar char="v"/>
            </a:pPr>
            <a:r>
              <a:rPr altLang="en-IN" dirty="0" sz="2000" lang="en-US"/>
              <a:t>However, many people struggle with consistently taking their medications on time due to factors such as busy schedules, forgetfulness, or complex medication routines</a:t>
            </a:r>
            <a:r>
              <a:rPr altLang="en-IN" dirty="0" sz="2000" lang="en-US"/>
              <a:t>.</a:t>
            </a:r>
            <a:endParaRPr dirty="0" sz="2000" lang="en-US"/>
          </a:p>
          <a:p>
            <a:pPr>
              <a:buFont typeface="Wingdings" pitchFamily="2" charset="2"/>
              <a:buChar char="v"/>
            </a:pPr>
            <a:r>
              <a:rPr altLang="en-IN" dirty="0" sz="2000" lang="en-US"/>
              <a:t> For some, visible reminders like alarms or pillboxes can be stigmatizing and may draw unwanted attention, leading to discomfort or even non-adherence.</a:t>
            </a:r>
            <a:endParaRPr dirty="0" sz="2000" lang="en-US"/>
          </a:p>
          <a:p>
            <a:pPr>
              <a:buFont typeface="Wingdings" pitchFamily="2" charset="2"/>
              <a:buChar char="v"/>
            </a:pPr>
            <a:endParaRPr dirty="0" sz="2000"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28" name="Shape 108"/>
        <p:cNvGrpSpPr/>
        <p:nvPr/>
      </p:nvGrpSpPr>
      <p:grpSpPr>
        <a:xfrm>
          <a:off x="0" y="0"/>
          <a:ext cx="0" cy="0"/>
          <a:chOff x="0" y="0"/>
          <a:chExt cx="0" cy="0"/>
        </a:xfrm>
      </p:grpSpPr>
      <p:sp>
        <p:nvSpPr>
          <p:cNvPr id="1048595" name="Google Shape;109;p15"/>
          <p:cNvSpPr txBox="1"/>
          <p:nvPr/>
        </p:nvSpPr>
        <p:spPr>
          <a:xfrm>
            <a:off x="304800" y="152400"/>
            <a:ext cx="2826799" cy="6248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dirty="0" sz="3200" lang="en-US">
                <a:solidFill>
                  <a:schemeClr val="dk1"/>
                </a:solidFill>
                <a:latin typeface="Arial Black"/>
                <a:ea typeface="Arial Black"/>
                <a:cs typeface="Arial Black"/>
                <a:sym typeface="Arial Black"/>
              </a:rPr>
              <a:t>Market Size</a:t>
            </a:r>
          </a:p>
        </p:txBody>
      </p:sp>
      <p:pic>
        <p:nvPicPr>
          <p:cNvPr id="2097156" name="Google Shape;111;p15"/>
          <p:cNvPicPr preferRelativeResize="0">
            <a:picLocks/>
          </p:cNvPicPr>
          <p:nvPr/>
        </p:nvPicPr>
        <p:blipFill>
          <a:blip xmlns:r="http://schemas.openxmlformats.org/officeDocument/2006/relationships" r:embed="rId1">
            <a:alphaModFix/>
          </a:blip>
          <a:stretch>
            <a:fillRect/>
          </a:stretch>
        </p:blipFill>
        <p:spPr>
          <a:xfrm>
            <a:off x="8513375" y="0"/>
            <a:ext cx="2236124" cy="757325"/>
          </a:xfrm>
          <a:prstGeom prst="rect"/>
          <a:noFill/>
          <a:ln>
            <a:noFill/>
          </a:ln>
        </p:spPr>
      </p:pic>
      <p:sp>
        <p:nvSpPr>
          <p:cNvPr id="1048675" name=""/>
          <p:cNvSpPr txBox="1"/>
          <p:nvPr/>
        </p:nvSpPr>
        <p:spPr>
          <a:xfrm rot="21592836">
            <a:off x="892705" y="647833"/>
            <a:ext cx="9630874" cy="6200139"/>
          </a:xfrm>
          <a:prstGeom prst="rect"/>
        </p:spPr>
        <p:txBody>
          <a:bodyPr rtlCol="0" wrap="square">
            <a:spAutoFit/>
          </a:bodyPr>
          <a:p>
            <a:pPr indent="-457200" marL="461963">
              <a:buFont typeface="Wingdings" charset="2"/>
              <a:buChar char="u"/>
            </a:pPr>
            <a:r>
              <a:rPr altLang="en-IN" sz="2800" lang="en-US">
                <a:solidFill>
                  <a:srgbClr val="000000"/>
                </a:solidFill>
              </a:rPr>
              <a:t>T</a:t>
            </a:r>
            <a:r>
              <a:rPr altLang="en-IN" sz="2800" lang="en-US">
                <a:solidFill>
                  <a:srgbClr val="000000"/>
                </a:solidFill>
              </a:rPr>
              <a:t>h</a:t>
            </a:r>
            <a:r>
              <a:rPr sz="2800" lang="en-IN">
                <a:solidFill>
                  <a:srgbClr val="000000"/>
                </a:solidFill>
              </a:rPr>
              <a:t>e wearable medical device market, which includes products like smartwatches and health monitors, was valued at about $20 billion in 2021 and is anticipated to reach $80 billion by 2030, growing at a CAGR of 18%.</a:t>
            </a:r>
            <a:endParaRPr sz="2800" lang="en-IN">
              <a:solidFill>
                <a:srgbClr val="000000"/>
              </a:solidFill>
            </a:endParaRPr>
          </a:p>
          <a:p>
            <a:pPr indent="-457200" marL="461963">
              <a:buFont typeface="Wingdings" charset="2"/>
              <a:buChar char="u"/>
            </a:pPr>
            <a:r>
              <a:rPr altLang="en-IN" sz="2800" lang="en-US">
                <a:solidFill>
                  <a:srgbClr val="000000"/>
                </a:solidFill>
              </a:rPr>
              <a:t>W</a:t>
            </a:r>
            <a:r>
              <a:rPr sz="2800" lang="en-IN">
                <a:solidFill>
                  <a:srgbClr val="000000"/>
                </a:solidFill>
              </a:rPr>
              <a:t>earables focused on chronic disease management are a rapidly growing subset, especially for monitoring cardiovascular issues, diabetes, and respiratory conditions, all of which involve medication adherence</a:t>
            </a:r>
            <a:r>
              <a:rPr sz="2800" lang="en-IN">
                <a:solidFill>
                  <a:srgbClr val="000000"/>
                </a:solidFill>
              </a:rPr>
              <a:t>.</a:t>
            </a:r>
            <a:endParaRPr sz="2800" lang="en-IN">
              <a:solidFill>
                <a:srgbClr val="000000"/>
              </a:solidFill>
            </a:endParaRPr>
          </a:p>
          <a:p>
            <a:pPr indent="-457200" marL="461963">
              <a:buFont typeface="Wingdings" charset="2"/>
              <a:buChar char="u"/>
            </a:pPr>
            <a:r>
              <a:rPr altLang="en-IN" sz="2800" lang="en-US">
                <a:solidFill>
                  <a:srgbClr val="000000"/>
                </a:solidFill>
              </a:rPr>
              <a:t>Caregivers and Healthcare Providers: With around 40 million caregivers in the United States alone, there is a strong need for tools that help ensure loved ones’ medication adherence without being intrusive or overwhelming</a:t>
            </a:r>
            <a:endParaRPr sz="2800" lang="en-IN">
              <a:solidFill>
                <a:srgbClr val="00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1" name="Shape 115"/>
        <p:cNvGrpSpPr/>
        <p:nvPr/>
      </p:nvGrpSpPr>
      <p:grpSpPr>
        <a:xfrm>
          <a:off x="0" y="0"/>
          <a:ext cx="0" cy="0"/>
          <a:chOff x="0" y="0"/>
          <a:chExt cx="0" cy="0"/>
        </a:xfrm>
      </p:grpSpPr>
      <p:sp>
        <p:nvSpPr>
          <p:cNvPr id="1048599" name="Google Shape;116;p16"/>
          <p:cNvSpPr txBox="1"/>
          <p:nvPr/>
        </p:nvSpPr>
        <p:spPr>
          <a:xfrm>
            <a:off x="36786" y="10510"/>
            <a:ext cx="4177800" cy="6248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dirty="0" sz="3200" lang="en-US">
                <a:solidFill>
                  <a:srgbClr val="000000"/>
                </a:solidFill>
                <a:latin typeface="Arial Black"/>
                <a:ea typeface="Arial Black"/>
                <a:cs typeface="Arial Black"/>
                <a:sym typeface="Arial Black"/>
              </a:rPr>
              <a:t>Solution Concept </a:t>
            </a:r>
          </a:p>
        </p:txBody>
      </p:sp>
      <p:pic>
        <p:nvPicPr>
          <p:cNvPr id="2097157" name="Google Shape;118;p16"/>
          <p:cNvPicPr preferRelativeResize="0">
            <a:picLocks/>
          </p:cNvPicPr>
          <p:nvPr/>
        </p:nvPicPr>
        <p:blipFill>
          <a:blip xmlns:r="http://schemas.openxmlformats.org/officeDocument/2006/relationships" r:embed="rId1">
            <a:alphaModFix/>
          </a:blip>
          <a:stretch>
            <a:fillRect/>
          </a:stretch>
        </p:blipFill>
        <p:spPr>
          <a:xfrm>
            <a:off x="8513375" y="0"/>
            <a:ext cx="2236124" cy="757325"/>
          </a:xfrm>
          <a:prstGeom prst="rect"/>
          <a:noFill/>
          <a:ln>
            <a:noFill/>
          </a:ln>
        </p:spPr>
      </p:pic>
      <p:sp>
        <p:nvSpPr>
          <p:cNvPr id="1048677" name=""/>
          <p:cNvSpPr txBox="1"/>
          <p:nvPr/>
        </p:nvSpPr>
        <p:spPr>
          <a:xfrm>
            <a:off x="414756" y="378661"/>
            <a:ext cx="11362489" cy="6670040"/>
          </a:xfrm>
          <a:prstGeom prst="rect"/>
        </p:spPr>
        <p:txBody>
          <a:bodyPr rtlCol="0" wrap="square">
            <a:spAutoFit/>
          </a:bodyPr>
          <a:p>
            <a:pPr indent="-457200" marL="461963">
              <a:buFont typeface="Wingdings" charset="2"/>
              <a:buChar char="u"/>
            </a:pPr>
            <a:r>
              <a:rPr sz="2800" lang="en-IN">
                <a:solidFill>
                  <a:srgbClr val="000000"/>
                </a:solidFill>
              </a:rPr>
              <a:t>Core Idea: A countdown timer that resets every 24 hours and vibrates at preset intervals, reminding users to take medications multiple times a day.</a:t>
            </a:r>
            <a:endParaRPr sz="2800" lang="en-IN">
              <a:solidFill>
                <a:srgbClr val="000000"/>
              </a:solidFill>
            </a:endParaRPr>
          </a:p>
          <a:p>
            <a:pPr indent="-457200" marL="461963">
              <a:buFont typeface="Wingdings" charset="2"/>
              <a:buChar char="u"/>
            </a:pPr>
            <a:r>
              <a:rPr altLang="en-IN" sz="2800" lang="en-US">
                <a:solidFill>
                  <a:srgbClr val="000000"/>
                </a:solidFill>
              </a:rPr>
              <a:t>I</a:t>
            </a:r>
            <a:r>
              <a:rPr sz="2800" lang="en-IN">
                <a:solidFill>
                  <a:srgbClr val="000000"/>
                </a:solidFill>
              </a:rPr>
              <a:t>mplementation: The user sets up the countdown timer once, and the watch vibrates at the same intervals daily. The countdown can be restarted daily to match different routines.</a:t>
            </a:r>
            <a:endParaRPr sz="2800" lang="en-IN">
              <a:solidFill>
                <a:srgbClr val="000000"/>
              </a:solidFill>
            </a:endParaRPr>
          </a:p>
          <a:p>
            <a:pPr indent="-457200" marL="461963">
              <a:buFont typeface="Wingdings" charset="2"/>
              <a:buChar char="u"/>
            </a:pPr>
            <a:r>
              <a:rPr altLang="en-IN" sz="2800" lang="en-US">
                <a:solidFill>
                  <a:srgbClr val="000000"/>
                </a:solidFill>
              </a:rPr>
              <a:t>Core Idea: Integrate a small, silent vibration motor into a normal watch to act as a discreet reminder for medication times.</a:t>
            </a:r>
            <a:endParaRPr sz="2800" lang="en-IN">
              <a:solidFill>
                <a:srgbClr val="000000"/>
              </a:solidFill>
            </a:endParaRPr>
          </a:p>
          <a:p>
            <a:pPr indent="-457200" marL="461963">
              <a:buFont typeface="Wingdings" charset="2"/>
              <a:buChar char="u"/>
            </a:pPr>
            <a:r>
              <a:rPr altLang="en-IN" sz="2800" lang="en-US">
                <a:solidFill>
                  <a:srgbClr val="000000"/>
                </a:solidFill>
              </a:rPr>
              <a:t>Implementation: Users set medication times manually on the watch (e.g., with buttons or a small dial), and the watch vibrates gently at those set intervals. This avoids any visible or audible alerts.</a:t>
            </a:r>
            <a:endParaRPr sz="2800" lang="en-IN">
              <a:solidFill>
                <a:srgbClr val="000000"/>
              </a:solidFill>
            </a:endParaRPr>
          </a:p>
          <a:p>
            <a:pPr indent="-457200" marL="461963">
              <a:buFont typeface="Wingdings" charset="2"/>
              <a:buChar char="u"/>
            </a:pPr>
            <a:r>
              <a:rPr altLang="en-IN" sz="2800" lang="en-US">
                <a:solidFill>
                  <a:srgbClr val="000000"/>
                </a:solidFill>
              </a:rPr>
              <a:t>Benefit: Provides a private reminder without relying on smartphone connectivity, ideal for users who prefer simplicity.</a:t>
            </a:r>
            <a:endParaRPr sz="2800" lang="en-IN">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5" name="Shape 122"/>
        <p:cNvGrpSpPr/>
        <p:nvPr/>
      </p:nvGrpSpPr>
      <p:grpSpPr>
        <a:xfrm>
          <a:off x="0" y="0"/>
          <a:ext cx="0" cy="0"/>
          <a:chOff x="0" y="0"/>
          <a:chExt cx="0" cy="0"/>
        </a:xfrm>
      </p:grpSpPr>
      <p:sp>
        <p:nvSpPr>
          <p:cNvPr id="1048608" name="Google Shape;123;p17"/>
          <p:cNvSpPr txBox="1"/>
          <p:nvPr/>
        </p:nvSpPr>
        <p:spPr>
          <a:xfrm>
            <a:off x="152400" y="152400"/>
            <a:ext cx="2382600" cy="6248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dirty="0" sz="3200" lang="en-US" smtClean="0">
                <a:solidFill>
                  <a:srgbClr val="000000"/>
                </a:solidFill>
                <a:latin typeface="Arial Black"/>
                <a:ea typeface="Arial Black"/>
                <a:cs typeface="Arial Black"/>
                <a:sym typeface="Arial Black"/>
              </a:rPr>
              <a:t>Prototype</a:t>
            </a:r>
          </a:p>
        </p:txBody>
      </p:sp>
      <p:pic>
        <p:nvPicPr>
          <p:cNvPr id="2097158" name="Google Shape;128;p17"/>
          <p:cNvPicPr preferRelativeResize="0">
            <a:picLocks/>
          </p:cNvPicPr>
          <p:nvPr/>
        </p:nvPicPr>
        <p:blipFill>
          <a:blip xmlns:r="http://schemas.openxmlformats.org/officeDocument/2006/relationships" r:embed="rId1">
            <a:alphaModFix/>
          </a:blip>
          <a:stretch>
            <a:fillRect/>
          </a:stretch>
        </p:blipFill>
        <p:spPr>
          <a:xfrm>
            <a:off x="8513375" y="0"/>
            <a:ext cx="2236124" cy="757325"/>
          </a:xfrm>
          <a:prstGeom prst="rect"/>
          <a:noFill/>
          <a:ln>
            <a:noFill/>
          </a:ln>
        </p:spPr>
      </p:pic>
      <p:sp>
        <p:nvSpPr>
          <p:cNvPr id="1048678" name=""/>
          <p:cNvSpPr txBox="1"/>
          <p:nvPr/>
        </p:nvSpPr>
        <p:spPr>
          <a:xfrm>
            <a:off x="683436" y="777199"/>
            <a:ext cx="9621229" cy="5730241"/>
          </a:xfrm>
          <a:prstGeom prst="rect"/>
        </p:spPr>
        <p:txBody>
          <a:bodyPr rtlCol="0" wrap="square">
            <a:spAutoFit/>
          </a:bodyPr>
          <a:p>
            <a:pPr indent="-457200" marL="461963">
              <a:buFont typeface="Wingdings" charset="2"/>
              <a:buChar char="u"/>
            </a:pPr>
            <a:r>
              <a:rPr sz="2800" lang="en-IN">
                <a:solidFill>
                  <a:srgbClr val="000000"/>
                </a:solidFill>
              </a:rPr>
              <a:t>Purpose: Tracks the daily medication schedule by resetting at midnight.</a:t>
            </a:r>
            <a:endParaRPr sz="2800" lang="en-IN">
              <a:solidFill>
                <a:srgbClr val="000000"/>
              </a:solidFill>
            </a:endParaRPr>
          </a:p>
          <a:p>
            <a:pPr indent="-457200" marL="461963">
              <a:buFont typeface="Wingdings" charset="2"/>
              <a:buChar char="u"/>
            </a:pPr>
            <a:r>
              <a:rPr altLang="en-IN" sz="2800" lang="en-US">
                <a:solidFill>
                  <a:srgbClr val="000000"/>
                </a:solidFill>
              </a:rPr>
              <a:t>A</a:t>
            </a:r>
            <a:r>
              <a:rPr altLang="en-IN" sz="2800" lang="en-US">
                <a:solidFill>
                  <a:srgbClr val="000000"/>
                </a:solidFill>
              </a:rPr>
              <a:t> </a:t>
            </a:r>
            <a:r>
              <a:rPr altLang="en-IN" sz="2800" lang="en-US">
                <a:solidFill>
                  <a:srgbClr val="000000"/>
                </a:solidFill>
              </a:rPr>
              <a:t>m</a:t>
            </a:r>
            <a:r>
              <a:rPr sz="2800" lang="en-IN">
                <a:solidFill>
                  <a:srgbClr val="000000"/>
                </a:solidFill>
              </a:rPr>
              <a:t>echanical countdown timer integrated into the watch face that resets every 24 hours.The timer can be manually adjusted at the beginning of each day to correspond with the user’s medication schedule.</a:t>
            </a:r>
            <a:endParaRPr sz="2800" lang="en-IN">
              <a:solidFill>
                <a:srgbClr val="000000"/>
              </a:solidFill>
            </a:endParaRPr>
          </a:p>
          <a:p>
            <a:pPr indent="-457200" marL="461963">
              <a:buFont typeface="Wingdings" charset="2"/>
              <a:buChar char="u"/>
            </a:pPr>
            <a:r>
              <a:rPr altLang="en-IN" sz="2800" lang="en-US">
                <a:solidFill>
                  <a:srgbClr val="000000"/>
                </a:solidFill>
              </a:rPr>
              <a:t>Purpose: Discreetly reminds users to take their medication through gentle vibrations.</a:t>
            </a:r>
            <a:endParaRPr sz="2800" lang="en-IN">
              <a:solidFill>
                <a:srgbClr val="000000"/>
              </a:solidFill>
            </a:endParaRPr>
          </a:p>
          <a:p>
            <a:pPr indent="-457200" marL="461963">
              <a:buFont typeface="Wingdings" charset="2"/>
              <a:buChar char="u"/>
            </a:pPr>
            <a:r>
              <a:rPr altLang="en-IN" sz="2800" lang="en-US">
                <a:solidFill>
                  <a:srgbClr val="000000"/>
                </a:solidFill>
              </a:rPr>
              <a:t>A small vibration motor is built into the watch's casing, powered by a battery.</a:t>
            </a:r>
            <a:endParaRPr sz="2800" lang="en-IN">
              <a:solidFill>
                <a:srgbClr val="000000"/>
              </a:solidFill>
            </a:endParaRPr>
          </a:p>
          <a:p>
            <a:pPr indent="-457200" marL="461963">
              <a:buFont typeface="Wingdings" charset="2"/>
              <a:buChar char="u"/>
            </a:pPr>
            <a:r>
              <a:rPr altLang="en-IN" sz="2800" lang="en-US">
                <a:solidFill>
                  <a:srgbClr val="000000"/>
                </a:solidFill>
              </a:rPr>
              <a:t>A simple buttons on the side allow users to set specific times for the vibration reminders.</a:t>
            </a:r>
            <a:endParaRPr sz="2800" lang="en-IN">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8" name="Shape 132"/>
        <p:cNvGrpSpPr/>
        <p:nvPr/>
      </p:nvGrpSpPr>
      <p:grpSpPr>
        <a:xfrm>
          <a:off x="0" y="0"/>
          <a:ext cx="0" cy="0"/>
          <a:chOff x="0" y="0"/>
          <a:chExt cx="0" cy="0"/>
        </a:xfrm>
      </p:grpSpPr>
      <p:sp>
        <p:nvSpPr>
          <p:cNvPr id="1048612" name="Google Shape;133;p18"/>
          <p:cNvSpPr txBox="1"/>
          <p:nvPr/>
        </p:nvSpPr>
        <p:spPr>
          <a:xfrm>
            <a:off x="228600" y="228600"/>
            <a:ext cx="4683270" cy="6248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dirty="0" sz="3200" lang="en-US">
                <a:solidFill>
                  <a:schemeClr val="dk1"/>
                </a:solidFill>
                <a:latin typeface="Arial Black"/>
                <a:ea typeface="Arial Black"/>
                <a:cs typeface="Arial Black"/>
                <a:sym typeface="Arial Black"/>
              </a:rPr>
              <a:t>Competitor analysis</a:t>
            </a:r>
          </a:p>
        </p:txBody>
      </p:sp>
      <p:pic>
        <p:nvPicPr>
          <p:cNvPr id="2097159" name="Google Shape;134;p18"/>
          <p:cNvPicPr preferRelativeResize="0">
            <a:picLocks/>
          </p:cNvPicPr>
          <p:nvPr/>
        </p:nvPicPr>
        <p:blipFill>
          <a:blip xmlns:r="http://schemas.openxmlformats.org/officeDocument/2006/relationships" r:embed="rId1">
            <a:alphaModFix/>
          </a:blip>
          <a:stretch>
            <a:fillRect/>
          </a:stretch>
        </p:blipFill>
        <p:spPr>
          <a:xfrm>
            <a:off x="8513375" y="0"/>
            <a:ext cx="2236124" cy="757325"/>
          </a:xfrm>
          <a:prstGeom prst="rect"/>
          <a:noFill/>
          <a:ln>
            <a:noFill/>
          </a:ln>
        </p:spPr>
      </p:pic>
      <p:sp>
        <p:nvSpPr>
          <p:cNvPr id="1048613" name="Google Shape;136;p18"/>
          <p:cNvSpPr/>
          <p:nvPr/>
        </p:nvSpPr>
        <p:spPr>
          <a:xfrm>
            <a:off x="533400" y="914400"/>
            <a:ext cx="11353800" cy="5486400"/>
          </a:xfrm>
          <a:prstGeom prst="rect"/>
          <a:noFill/>
          <a:ln w="25400" cap="flat" cmpd="sng">
            <a:solidFill>
              <a:srgbClr val="000000"/>
            </a:solidFill>
            <a:prstDash val="dash"/>
            <a:miter lim="800000"/>
            <a:headEnd type="none" w="sm" len="sm"/>
            <a:tailEnd type="none" w="sm" len="sm"/>
          </a:ln>
        </p:spPr>
        <p:txBody>
          <a:bodyPr anchor="ctr" anchorCtr="0" bIns="45700" lIns="91425" rIns="91425" spcFirstLastPara="1" tIns="45700" wrap="square">
            <a:noAutofit/>
          </a:bodyPr>
          <a:p>
            <a:pPr algn="ctr" indent="0" lvl="0" marL="0" marR="0" rtl="0">
              <a:spcBef>
                <a:spcPts val="0"/>
              </a:spcBef>
              <a:spcAft>
                <a:spcPts val="0"/>
              </a:spcAft>
              <a:buNone/>
            </a:pPr>
            <a:endParaRPr sz="1800">
              <a:solidFill>
                <a:srgbClr val="FFFFFF"/>
              </a:solidFill>
              <a:latin typeface="Calibri"/>
              <a:ea typeface="Calibri"/>
              <a:cs typeface="Calibri"/>
              <a:sym typeface="Calibri"/>
            </a:endParaRPr>
          </a:p>
        </p:txBody>
      </p:sp>
      <p:sp>
        <p:nvSpPr>
          <p:cNvPr id="1048614" name="Google Shape;140;p18"/>
          <p:cNvSpPr txBox="1"/>
          <p:nvPr/>
        </p:nvSpPr>
        <p:spPr>
          <a:xfrm>
            <a:off x="685800" y="914400"/>
            <a:ext cx="11125200" cy="3177500"/>
          </a:xfrm>
          <a:prstGeom prst="rect"/>
          <a:noFill/>
          <a:ln>
            <a:noFill/>
          </a:ln>
        </p:spPr>
        <p:txBody>
          <a:bodyPr anchor="t" bIns="45700" lIns="91425" rIns="91425" spcFirstLastPara="1" tIns="45700" wrap="square">
            <a:spAutoFit/>
          </a:bodyPr>
          <a:p>
            <a:pPr algn="l" indent="-342900" lvl="0" marL="342900" marR="0" rtl="0">
              <a:spcBef>
                <a:spcPts val="0"/>
              </a:spcBef>
              <a:spcAft>
                <a:spcPts val="0"/>
              </a:spcAft>
              <a:buFont typeface="Wingdings" charset="2"/>
              <a:buChar char="u"/>
            </a:pPr>
            <a:r>
              <a:rPr altLang="en-IN" sz="2000" i="1" lang="en-US">
                <a:solidFill>
                  <a:srgbClr val="000000"/>
                </a:solidFill>
                <a:latin typeface="Calibri"/>
                <a:ea typeface="Calibri"/>
                <a:cs typeface="Calibri"/>
                <a:sym typeface="Calibri"/>
              </a:rPr>
              <a:t>A competitor analysis for the MedicWatch: Discreet Medication Reminder would focus on identifying similar products in the wearable health and medication management space. Below are key competitors and their offerings, along with strengths and weaknesses in relation to the MedicWatch concept:</a:t>
            </a:r>
            <a:endParaRPr sz="2000" i="1">
              <a:solidFill>
                <a:srgbClr val="000000"/>
              </a:solidFill>
              <a:latin typeface="Calibri"/>
              <a:ea typeface="Calibri"/>
              <a:cs typeface="Calibri"/>
              <a:sym typeface="Calibri"/>
            </a:endParaRPr>
          </a:p>
          <a:p>
            <a:pPr algn="l" indent="-342900" lvl="0" marL="342900" marR="0" rtl="0">
              <a:spcBef>
                <a:spcPts val="0"/>
              </a:spcBef>
              <a:spcAft>
                <a:spcPts val="0"/>
              </a:spcAft>
              <a:buFont typeface="Wingdings" charset="2"/>
              <a:buChar char="u"/>
            </a:pPr>
            <a:r>
              <a:rPr altLang="en-IN" sz="2000" i="1" lang="en-US">
                <a:solidFill>
                  <a:srgbClr val="000000"/>
                </a:solidFill>
                <a:latin typeface="Calibri"/>
                <a:ea typeface="Calibri"/>
                <a:cs typeface="Calibri"/>
                <a:sym typeface="Calibri"/>
              </a:rPr>
              <a:t>Smartwatches with Medication</a:t>
            </a:r>
            <a:endParaRPr sz="2000" i="1">
              <a:solidFill>
                <a:srgbClr val="000000"/>
              </a:solidFill>
              <a:latin typeface="Calibri"/>
              <a:ea typeface="Calibri"/>
              <a:cs typeface="Calibri"/>
              <a:sym typeface="Calibri"/>
            </a:endParaRPr>
          </a:p>
          <a:p>
            <a:pPr algn="l" indent="-342900" lvl="0" marL="342900" marR="0" rtl="0">
              <a:spcBef>
                <a:spcPts val="0"/>
              </a:spcBef>
              <a:spcAft>
                <a:spcPts val="0"/>
              </a:spcAft>
              <a:buFont typeface="Wingdings" charset="2"/>
              <a:buChar char="u"/>
            </a:pPr>
            <a:r>
              <a:rPr altLang="en-IN" sz="2000" i="1" lang="en-US">
                <a:solidFill>
                  <a:srgbClr val="000000"/>
                </a:solidFill>
                <a:latin typeface="Calibri"/>
                <a:ea typeface="Calibri"/>
                <a:cs typeface="Calibri"/>
                <a:sym typeface="Calibri"/>
              </a:rPr>
              <a:t>Reminder Features</a:t>
            </a:r>
            <a:endParaRPr sz="2000" i="1">
              <a:solidFill>
                <a:srgbClr val="000000"/>
              </a:solidFill>
              <a:latin typeface="Calibri"/>
              <a:ea typeface="Calibri"/>
              <a:cs typeface="Calibri"/>
              <a:sym typeface="Calibri"/>
            </a:endParaRPr>
          </a:p>
          <a:p>
            <a:pPr algn="l" indent="-342900" lvl="0" marL="342900" marR="0" rtl="0">
              <a:spcBef>
                <a:spcPts val="0"/>
              </a:spcBef>
              <a:spcAft>
                <a:spcPts val="0"/>
              </a:spcAft>
              <a:buFont typeface="Wingdings" charset="2"/>
              <a:buChar char="u"/>
            </a:pPr>
            <a:r>
              <a:rPr altLang="en-IN" sz="2000" i="1" lang="en-US">
                <a:solidFill>
                  <a:srgbClr val="000000"/>
                </a:solidFill>
                <a:latin typeface="Calibri"/>
                <a:ea typeface="Calibri"/>
                <a:cs typeface="Calibri"/>
                <a:sym typeface="Calibri"/>
              </a:rPr>
              <a:t>P</a:t>
            </a:r>
            <a:r>
              <a:rPr altLang="en-IN" sz="2000" i="1" lang="en-US">
                <a:solidFill>
                  <a:srgbClr val="000000"/>
                </a:solidFill>
                <a:latin typeface="Calibri"/>
                <a:ea typeface="Calibri"/>
                <a:cs typeface="Calibri"/>
                <a:sym typeface="Calibri"/>
              </a:rPr>
              <a:t>ill Reminder Devices</a:t>
            </a:r>
            <a:endParaRPr sz="2000" i="1">
              <a:solidFill>
                <a:srgbClr val="000000"/>
              </a:solidFill>
              <a:latin typeface="Calibri"/>
              <a:ea typeface="Calibri"/>
              <a:cs typeface="Calibri"/>
              <a:sym typeface="Calibri"/>
            </a:endParaRPr>
          </a:p>
          <a:p>
            <a:pPr algn="l" indent="-342900" lvl="0" marL="342900" marR="0" rtl="0">
              <a:spcBef>
                <a:spcPts val="0"/>
              </a:spcBef>
              <a:spcAft>
                <a:spcPts val="0"/>
              </a:spcAft>
              <a:buFont typeface="Wingdings" charset="2"/>
              <a:buChar char="u"/>
            </a:pPr>
            <a:r>
              <a:rPr altLang="en-IN" sz="2000" i="1" lang="en-US">
                <a:solidFill>
                  <a:srgbClr val="000000"/>
                </a:solidFill>
                <a:latin typeface="Calibri"/>
                <a:ea typeface="Calibri"/>
                <a:cs typeface="Calibri"/>
                <a:sym typeface="Calibri"/>
              </a:rPr>
              <a:t>Medication Reminder Apps</a:t>
            </a:r>
            <a:endParaRPr sz="2000" i="1">
              <a:solidFill>
                <a:srgbClr val="000000"/>
              </a:solidFill>
              <a:latin typeface="Calibri"/>
              <a:ea typeface="Calibri"/>
              <a:cs typeface="Calibri"/>
              <a:sym typeface="Calibri"/>
            </a:endParaRPr>
          </a:p>
          <a:p>
            <a:pPr algn="l" indent="-342900" lvl="0" marL="342900" marR="0" rtl="0">
              <a:spcBef>
                <a:spcPts val="0"/>
              </a:spcBef>
              <a:spcAft>
                <a:spcPts val="0"/>
              </a:spcAft>
              <a:buFont typeface="Wingdings" charset="2"/>
              <a:buChar char="u"/>
            </a:pPr>
            <a:r>
              <a:rPr altLang="en-IN" sz="2000" i="1" lang="en-US">
                <a:solidFill>
                  <a:srgbClr val="000000"/>
                </a:solidFill>
                <a:latin typeface="Calibri"/>
                <a:ea typeface="Calibri"/>
                <a:cs typeface="Calibri"/>
                <a:sym typeface="Calibri"/>
              </a:rPr>
              <a:t>Digital Medication Reminder Watches</a:t>
            </a:r>
            <a:endParaRPr sz="2000" i="1">
              <a:solidFill>
                <a:srgbClr val="000000"/>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1" name="Shape 199"/>
        <p:cNvGrpSpPr/>
        <p:nvPr/>
      </p:nvGrpSpPr>
      <p:grpSpPr>
        <a:xfrm>
          <a:off x="0" y="0"/>
          <a:ext cx="0" cy="0"/>
          <a:chOff x="0" y="0"/>
          <a:chExt cx="0" cy="0"/>
        </a:xfrm>
      </p:grpSpPr>
      <p:pic>
        <p:nvPicPr>
          <p:cNvPr id="2097160" name="Google Shape;200;p25" descr="Thank You PNG Images, Free Thank You Clipart Pictures - Free Transparent PNG  Logos"/>
          <p:cNvPicPr preferRelativeResize="0">
            <a:picLocks/>
          </p:cNvPicPr>
          <p:nvPr/>
        </p:nvPicPr>
        <p:blipFill rotWithShape="1">
          <a:blip xmlns:r="http://schemas.openxmlformats.org/officeDocument/2006/relationships" r:embed="rId1">
            <a:alphaModFix/>
          </a:blip>
          <a:srcRect/>
          <a:stretch>
            <a:fillRect/>
          </a:stretch>
        </p:blipFill>
        <p:spPr>
          <a:xfrm>
            <a:off x="3276600" y="1828800"/>
            <a:ext cx="4800600" cy="3505200"/>
          </a:xfrm>
          <a:prstGeom prst="rect"/>
          <a:noFill/>
          <a:ln>
            <a:noFill/>
          </a:ln>
        </p:spPr>
      </p:pic>
      <p:pic>
        <p:nvPicPr>
          <p:cNvPr id="2097161" name="Google Shape;201;p25"/>
          <p:cNvPicPr preferRelativeResize="0">
            <a:picLocks/>
          </p:cNvPicPr>
          <p:nvPr/>
        </p:nvPicPr>
        <p:blipFill>
          <a:blip xmlns:r="http://schemas.openxmlformats.org/officeDocument/2006/relationships" r:embed="rId2">
            <a:alphaModFix/>
          </a:blip>
          <a:stretch>
            <a:fillRect/>
          </a:stretch>
        </p:blipFill>
        <p:spPr>
          <a:xfrm>
            <a:off x="8513375" y="0"/>
            <a:ext cx="2236124" cy="757325"/>
          </a:xfrm>
          <a:prstGeom prst="rect"/>
          <a:noFill/>
          <a:ln>
            <a:noFill/>
          </a:ln>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ScaleCrop>0</ScaleCrop>
  <LinksUpToDate>0</LinksUpToDate>
  <AppVersion>12.0000</AppVersion>
</Properties>
</file>

<file path=docProps/core.xml><?xml version="1.0" encoding="utf-8"?>
<cp:coreProperties xmlns:cp="http://schemas.openxmlformats.org/package/2006/metadata/core-properties" xmlns:dc="http://purl.org/dc/elements/1.1/" xmlns:dcterms="http://purl.org/dc/terms/" xmlns:xsi="http://www.w3.org/2001/XMLSchema-instance">
  <dc:title>Slide 1</dc:title>
  <dc:creator>Administrator</dc:creator>
  <cp:lastModifiedBy>Administrator</cp:lastModifiedBy>
  <dcterms:created xsi:type="dcterms:W3CDTF">2024-09-09T04:43:20Z</dcterms:created>
  <dcterms:modified xsi:type="dcterms:W3CDTF">2024-11-20T04:11:42Z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6020d60e6a3a4abf9889b38e4eb662b0</vt:lpwstr>
  </property>
</Properties>
</file>