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01F6D5-A0AD-A6A7-69E6-559287992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2011490" y="2070651"/>
            <a:ext cx="7241365" cy="2259969"/>
          </a:xfrm>
        </p:spPr>
        <p:txBody>
          <a:bodyPr/>
          <a:lstStyle/>
          <a:p>
            <a:r>
              <a:rPr lang="en-GB" b="1"/>
              <a:t>DIGITAL PORTFOLIO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63685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5E7D-11C4-6BC4-ED3B-A3E89071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FEATURES AND FUNCTIONALITY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583E7-FA31-CBB9-88C7-D06448D42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/>
              <a:t>1.Home/Welcome Page: A brief introduction to your portfolio, highlighting your skills and expertise.</a:t>
            </a:r>
          </a:p>
          <a:p>
            <a:r>
              <a:rPr lang="en-GB"/>
              <a:t>2. About Me: A section that provides more information about your background, experience, and interests.
3. Projects: A showcase of your notable projects, including descriptions, screenshots, and links to live demos </a:t>
            </a:r>
          </a:p>
          <a:p>
            <a:r>
              <a:rPr lang="en-GB"/>
              <a:t>or GitHub repositories.</a:t>
            </a:r>
          </a:p>
          <a:p>
            <a:r>
              <a:rPr lang="en-GB"/>
              <a:t>4. Skills: A list of your technical skills, including programming languages, frameworks, and tools.</a:t>
            </a:r>
          </a:p>
          <a:p>
            <a:r>
              <a:rPr lang="en-GB"/>
              <a:t>5. Contact: A contact form or email address where visitors can reach out to you.
Functionality:
1. Interactive Elements: Animations, transitions, or other interactive elements that enhance the user </a:t>
            </a:r>
          </a:p>
          <a:p>
            <a:r>
              <a:rPr lang="en-GB"/>
              <a:t>experience.</a:t>
            </a:r>
          </a:p>
          <a:p>
            <a:r>
              <a:rPr lang="en-GB"/>
              <a:t>2. Search Functionality: A search bar that allows visitors to find specific projects or content.</a:t>
            </a:r>
          </a:p>
          <a:p>
            <a:r>
              <a:rPr lang="en-GB"/>
              <a:t>3. Contact Form: A form that allows visitors to send you messages or inquiries.
4. Downloadable Resume/CV: A link to download your resume or CV.</a:t>
            </a:r>
          </a:p>
          <a:p>
            <a:r>
              <a:rPr lang="en-GB"/>
              <a:t>5. Analytics: Integration with analytics tools to track visitor </a:t>
            </a:r>
            <a:r>
              <a:rPr lang="en-GB" err="1"/>
              <a:t>behavior</a:t>
            </a:r>
            <a:r>
              <a:rPr lang="en-GB"/>
              <a:t> and engagement.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88D7-202A-7B7F-E730-3EF0ED14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RESULT AND SCREEN SHOT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B03D-0767-5D56-85CD-C5F70029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1. How to show your results (like grades, project outcomes, or achievements) in a digital portfolio, and  screenshot example?
2. Or do you want me to generate a sample screenshot </a:t>
            </a:r>
            <a:r>
              <a:rPr lang="en-GB" err="1"/>
              <a:t>mockup</a:t>
            </a:r>
            <a:r>
              <a:rPr lang="en-GB"/>
              <a:t> of a digital portfolio with results included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9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B03D-0767-5D56-85CD-C5F70029D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EB044B-4DF3-9640-7E12-D6A9794C8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10" y="615280"/>
            <a:ext cx="8244592" cy="1315120"/>
          </a:xfrm>
        </p:spPr>
        <p:txBody>
          <a:bodyPr/>
          <a:lstStyle/>
          <a:p>
            <a:r>
              <a:rPr lang="en-GB"/>
              <a:t>CONCLUSION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DD3444-FBBE-8B73-C12A-3231B4EE87F8}"/>
              </a:ext>
            </a:extLst>
          </p:cNvPr>
          <p:cNvSpPr txBox="1"/>
          <p:nvPr/>
        </p:nvSpPr>
        <p:spPr>
          <a:xfrm>
            <a:off x="1254224" y="1723205"/>
            <a:ext cx="790397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Thank you for visiting my presentation </a:t>
            </a:r>
          </a:p>
          <a:p>
            <a:r>
              <a:rPr lang="en-US"/>
              <a:t>my digital portfolio showcases my skills and experience. I’ve demonstrated </a:t>
            </a:r>
          </a:p>
          <a:p>
            <a:r>
              <a:rPr lang="en-US"/>
              <a:t>my ability to design and develop a professional online presence. My expertise </a:t>
            </a:r>
          </a:p>
          <a:p>
            <a:r>
              <a:rPr lang="en-US"/>
              <a:t>in [specific areas] is highlighted through various projects. I’m excited to </a:t>
            </a:r>
          </a:p>
          <a:p>
            <a:r>
              <a:rPr lang="en-US"/>
              <a:t>collaborate with like-minded individuals and organizations. I’m committed to </a:t>
            </a:r>
          </a:p>
          <a:p>
            <a:r>
              <a:rPr lang="en-US"/>
              <a:t>continuous growth and evolution. Thank you for exploring my portfolio. I </a:t>
            </a:r>
          </a:p>
          <a:p>
            <a:r>
              <a:rPr lang="en-US"/>
              <a:t>welcome feedback and opportunities for collaboration.”</a:t>
            </a:r>
          </a:p>
        </p:txBody>
      </p:sp>
    </p:spTree>
    <p:extLst>
      <p:ext uri="{BB962C8B-B14F-4D97-AF65-F5344CB8AC3E}">
        <p14:creationId xmlns:p14="http://schemas.microsoft.com/office/powerpoint/2010/main" val="159778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B81C-0617-64D2-989C-CEEED92D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D4C5-D1B4-1B46-E3F6-4CCF3CF1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32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471A-70D4-9722-249F-34B58CE64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884" y="2174893"/>
            <a:ext cx="8596668" cy="4073507"/>
          </a:xfrm>
        </p:spPr>
        <p:txBody>
          <a:bodyPr>
            <a:normAutofit/>
          </a:bodyPr>
          <a:lstStyle/>
          <a:p>
            <a:r>
              <a:rPr lang="en-GB" dirty="0"/>
              <a:t>STUDENT NAME</a:t>
            </a:r>
            <a:r>
              <a:rPr lang="ta-IN" dirty="0"/>
              <a:t>.          </a:t>
            </a:r>
            <a:r>
              <a:rPr lang="en-GB" dirty="0"/>
              <a:t>: </a:t>
            </a:r>
            <a:r>
              <a:rPr lang="en-GB" dirty="0" err="1"/>
              <a:t>V.Vignesh</a:t>
            </a:r>
            <a:r>
              <a:rPr lang="en-GB"/>
              <a:t> </a:t>
            </a:r>
            <a:endParaRPr lang="en-GB" dirty="0"/>
          </a:p>
          <a:p>
            <a:r>
              <a:rPr lang="en-GB" dirty="0"/>
              <a:t>REGISTER NUMBER </a:t>
            </a:r>
            <a:r>
              <a:rPr lang="ta-IN" dirty="0"/>
              <a:t>       :</a:t>
            </a:r>
            <a:r>
              <a:rPr lang="en-IN" dirty="0"/>
              <a:t> </a:t>
            </a:r>
            <a:r>
              <a:rPr lang="en-GB" dirty="0"/>
              <a:t>2422k1610
DEPARTMENT</a:t>
            </a:r>
            <a:r>
              <a:rPr lang="ta-IN" dirty="0"/>
              <a:t>.           </a:t>
            </a:r>
            <a:r>
              <a:rPr lang="en-GB" dirty="0"/>
              <a:t>: BSC.COMPUTER SCIENCE
COLLEGE</a:t>
            </a:r>
            <a:r>
              <a:rPr lang="ta-IN" dirty="0"/>
              <a:t>.              </a:t>
            </a:r>
            <a:r>
              <a:rPr lang="en-GB" dirty="0"/>
              <a:t>: KSG COLLEGE OF ARTS AND SCIENCE
UNIVERSITY</a:t>
            </a:r>
            <a:r>
              <a:rPr lang="ta-IN" dirty="0"/>
              <a:t>.            </a:t>
            </a:r>
            <a:r>
              <a:rPr lang="en-GB" dirty="0"/>
              <a:t>: BARATHIYAR UNIVERSI</a:t>
            </a:r>
            <a:r>
              <a:rPr lang="en-IN" dirty="0"/>
              <a:t>TY 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73F86CB-9C38-B0D1-652C-27D24EAD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PORTFOLIO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2F663A-7647-3198-41D0-41762EC9688F}"/>
              </a:ext>
            </a:extLst>
          </p:cNvPr>
          <p:cNvSpPr txBox="1"/>
          <p:nvPr/>
        </p:nvSpPr>
        <p:spPr>
          <a:xfrm>
            <a:off x="5924727" y="401320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4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74F7-98B1-347E-6389-776668B3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/>
              <a:t>STUDENT PORTFOLIO</a:t>
            </a:r>
            <a:br>
              <a:rPr lang="en-GB"/>
            </a:br>
            <a:r>
              <a:rPr lang="en-GB"/>
              <a:t>
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923D1-E366-2683-5476-300CFE3E9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6682" y="2065931"/>
            <a:ext cx="8596668" cy="2252858"/>
          </a:xfrm>
        </p:spPr>
        <p:txBody>
          <a:bodyPr/>
          <a:lstStyle/>
          <a:p>
            <a:r>
              <a:rPr lang="en-GB"/>
              <a:t>USING FRONT END DEVELOPMENT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40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0E6C-8611-3050-6626-B77BD77C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0485-4EBD-87C4-0EF9-34CBE0DF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3850218"/>
          </a:xfrm>
        </p:spPr>
        <p:txBody>
          <a:bodyPr>
            <a:normAutofit lnSpcReduction="10000"/>
          </a:bodyPr>
          <a:lstStyle/>
          <a:p>
            <a:endParaRPr lang="en-GB"/>
          </a:p>
          <a:p>
            <a:r>
              <a:rPr lang="en-GB"/>
              <a:t>1. 1.Problem Statement</a:t>
            </a:r>
          </a:p>
          <a:p>
            <a:r>
              <a:rPr lang="en-GB"/>
              <a:t>2. Project Overview</a:t>
            </a:r>
          </a:p>
          <a:p>
            <a:r>
              <a:rPr lang="en-GB"/>
              <a:t>3. End Users</a:t>
            </a:r>
          </a:p>
          <a:p>
            <a:r>
              <a:rPr lang="en-GB"/>
              <a:t>4. Tools and Technologies</a:t>
            </a:r>
          </a:p>
          <a:p>
            <a:r>
              <a:rPr lang="en-GB"/>
              <a:t>5. Portfolio design and Layout</a:t>
            </a:r>
          </a:p>
          <a:p>
            <a:r>
              <a:rPr lang="en-GB"/>
              <a:t>6. Features and Functionality</a:t>
            </a:r>
          </a:p>
          <a:p>
            <a:r>
              <a:rPr lang="en-GB"/>
              <a:t>7. Results and Screenshots</a:t>
            </a:r>
          </a:p>
          <a:p>
            <a:r>
              <a:rPr lang="en-GB"/>
              <a:t>8. Conclusion</a:t>
            </a:r>
          </a:p>
          <a:p>
            <a:r>
              <a:rPr lang="en-GB"/>
              <a:t>9. Github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55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2220-687B-C37A-6F54-14F31A91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STATEMENT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BA1B6-AEB1-E3BE-B159-20E3DDAEC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“Create a visually appealing and user-friendly digital portfolio that effectively </a:t>
            </a:r>
          </a:p>
          <a:p>
            <a:r>
              <a:rPr lang="en-GB"/>
              <a:t>showcases my skills, experience, and accomplishments as a (web </a:t>
            </a:r>
          </a:p>
          <a:p>
            <a:r>
              <a:rPr lang="en-GB"/>
              <a:t>developer/designer/etc.], while also demonstrating my ability to design and </a:t>
            </a:r>
          </a:p>
          <a:p>
            <a:r>
              <a:rPr lang="en-GB"/>
              <a:t>develop a professional online presence.”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2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9793-64D1-4A9A-5783-7BE9554F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PROJECT OVERVIEW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AD1F-799F-6940-87EF-B7B27F65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5465"/>
            <a:ext cx="8596668" cy="3857329"/>
          </a:xfrm>
        </p:spPr>
        <p:txBody>
          <a:bodyPr>
            <a:normAutofit fontScale="62500" lnSpcReduction="20000"/>
          </a:bodyPr>
          <a:lstStyle/>
          <a:p>
            <a:r>
              <a:rPr lang="en-GB"/>
              <a:t> Brief Summary: This project is a personal portfolio website designed to showcase </a:t>
            </a:r>
          </a:p>
          <a:p>
            <a:r>
              <a:rPr lang="en-GB"/>
              <a:t>my skils, experience, and achievements in a clear and concise manner. The website </a:t>
            </a:r>
          </a:p>
          <a:p>
            <a:r>
              <a:rPr lang="en-GB"/>
              <a:t>&amp; built using modem web development technologies and is fully responsive, 
ensuring a seamless user experience across various devices</a:t>
            </a:r>
          </a:p>
          <a:p>
            <a:r>
              <a:rPr lang="en-GB"/>
              <a:t> Portfolio Contents: The portfalo includes the following sections</a:t>
            </a:r>
          </a:p>
          <a:p>
            <a:r>
              <a:rPr lang="en-GB"/>
              <a:t> About Me. A brief introduction to who I am, my background, and my professional </a:t>
            </a:r>
          </a:p>
          <a:p>
            <a:r>
              <a:rPr lang="en-GB"/>
              <a:t>experience. D-Projects: A showcase of my notable projects, including descriptions, screenshots, </a:t>
            </a:r>
          </a:p>
          <a:p>
            <a:r>
              <a:rPr lang="en-GB"/>
              <a:t>and links to live demos or GitHub repositories</a:t>
            </a:r>
          </a:p>
          <a:p>
            <a:r>
              <a:rPr lang="en-GB"/>
              <a:t> Skalis A list of my technical skis, including programming languages, frameworks, and </a:t>
            </a:r>
          </a:p>
          <a:p>
            <a:r>
              <a:rPr lang="en-GB"/>
              <a:t>fools. Contact: A contact form or email address where visitors can reach out to me for </a:t>
            </a:r>
          </a:p>
          <a:p>
            <a:r>
              <a:rPr lang="en-GB"/>
              <a:t>Inquiries or collaboration opportunities.</a:t>
            </a:r>
          </a:p>
          <a:p>
            <a:r>
              <a:rPr lang="en-GB"/>
              <a:t>D-Main Idea: The primary objective of this project is to demonstrate my expertise and showcase my personal achievements, skills, and projects in a visually appealing </a:t>
            </a:r>
          </a:p>
          <a:p>
            <a:r>
              <a:rPr lang="en-GB"/>
              <a:t>and easy-to-navigate format. The website is designed to be a central hub for my </a:t>
            </a:r>
          </a:p>
          <a:p>
            <a:r>
              <a:rPr lang="en-GB"/>
              <a:t>online presence, providing a professional and modern representation of my 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30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F1CE-51A1-5273-14B1-FEBCDFD1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ARE THE END USERS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04A5-7D95-4F3D-28C0-345A64B3E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/>
          </a:p>
          <a:p>
            <a:r>
              <a:rPr lang="en-GB"/>
              <a:t>1. Potential Employers: Hiring managers or recruiters looking for candidates </a:t>
            </a:r>
          </a:p>
          <a:p>
            <a:r>
              <a:rPr lang="en-GB"/>
              <a:t>with specific skills and experience.</a:t>
            </a:r>
          </a:p>
          <a:p>
            <a:r>
              <a:rPr lang="en-GB"/>
              <a:t>2. Clients: Potential clients or customers interested in your services or products.</a:t>
            </a:r>
          </a:p>
          <a:p>
            <a:r>
              <a:rPr lang="en-GB"/>
              <a:t>3. Industry Peers: Other professionals in your field who may be interested in </a:t>
            </a:r>
          </a:p>
          <a:p>
            <a:r>
              <a:rPr lang="en-GB"/>
              <a:t>your work or potential collaboration opportunities.</a:t>
            </a:r>
          </a:p>
          <a:p>
            <a:r>
              <a:rPr lang="en-GB"/>
              <a:t>4. Mentors or Advisors: Experienced professionals who can provide guidance </a:t>
            </a:r>
          </a:p>
          <a:p>
            <a:pPr marL="0" indent="0">
              <a:buNone/>
            </a:pPr>
            <a:r>
              <a:rPr lang="en-GB"/>
              <a:t>      or feedback on your work.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3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CB83D-6866-7890-F19F-B8A9EA4F0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TOOLS AND TECHNOLOGIES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71A6B-653E-D728-CED6-D96E98521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1. HTML5 – Used for structuring web pages and organizing content semantically.
2. CSS3 – For styling the portfolio with layouts, </a:t>
            </a:r>
            <a:r>
              <a:rPr lang="en-GB" err="1"/>
              <a:t>colors</a:t>
            </a:r>
            <a:r>
              <a:rPr lang="en-GB"/>
              <a:t>, fonts, and responsive design.
3. JavaScript – To add interactivity like sliders, modals, and form validations. </a:t>
            </a:r>
          </a:p>
          <a:p>
            <a:r>
              <a:rPr lang="en-GB"/>
              <a:t>4. Bootstrap – A CSS framework for building mobile-first, responsive layouts quickly.
5. React (optional) – For creating dynamic, component-based user interfaces.
6. Git &amp; GitHub – Version control and project repository management.
7. VS Code – Code editor for writing, editing, and debugging HTML, CSS, and JavaScript.</a:t>
            </a:r>
          </a:p>
        </p:txBody>
      </p:sp>
    </p:spTree>
    <p:extLst>
      <p:ext uri="{BB962C8B-B14F-4D97-AF65-F5344CB8AC3E}">
        <p14:creationId xmlns:p14="http://schemas.microsoft.com/office/powerpoint/2010/main" val="413719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FDCC-9278-2D0C-101A-641975EF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PORTFOLIO DESIGN AND LAYOUT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D5A2-9ECB-87E9-4196-F8D895C8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GB"/>
          </a:p>
          <a:p>
            <a:endParaRPr lang="en-GB"/>
          </a:p>
          <a:p>
            <a:r>
              <a:rPr lang="en-GB"/>
              <a:t>Grid-based layout: A grid-based layout is a great way to showcase multiple projects in a clean and </a:t>
            </a:r>
          </a:p>
          <a:p>
            <a:r>
              <a:rPr lang="en-GB"/>
              <a:t>Masonry layout. A masonry layout is similar to a grid-based layout, but the projects are arranged in </a:t>
            </a:r>
          </a:p>
          <a:p>
            <a:r>
              <a:rPr lang="en-GB"/>
              <a:t>a mare organic and </a:t>
            </a:r>
            <a:r>
              <a:rPr lang="en-GB" err="1"/>
              <a:t>slaagered</a:t>
            </a:r>
            <a:r>
              <a:rPr lang="en-GB"/>
              <a:t> way</a:t>
            </a:r>
          </a:p>
          <a:p>
            <a:r>
              <a:rPr lang="en-GB"/>
              <a:t>Hero section: A hero section is a prominent section on the homepage that showcases a featured </a:t>
            </a:r>
          </a:p>
          <a:p>
            <a:r>
              <a:rPr lang="en-GB"/>
              <a:t>project or a call-to-action</a:t>
            </a:r>
          </a:p>
          <a:p>
            <a:r>
              <a:rPr lang="en-GB"/>
              <a:t>Project showcase. A dedicated section that showcases your projects, with images, descriptions, and </a:t>
            </a:r>
          </a:p>
          <a:p>
            <a:r>
              <a:rPr lang="en-GB"/>
              <a:t>links to more </a:t>
            </a:r>
            <a:r>
              <a:rPr lang="en-GB" err="1"/>
              <a:t>Intormation</a:t>
            </a:r>
            <a:r>
              <a:rPr lang="en-GB"/>
              <a:t>.</a:t>
            </a:r>
          </a:p>
          <a:p>
            <a:r>
              <a:rPr lang="en-GB"/>
              <a:t>Case studies: In-depth examinations of specific project, including the challenges, solutions, and </a:t>
            </a:r>
          </a:p>
          <a:p>
            <a:r>
              <a:rPr lang="en-GB"/>
              <a:t>Result 
</a:t>
            </a:r>
            <a:r>
              <a:rPr lang="en-GB" err="1"/>
              <a:t>rMinimalist</a:t>
            </a:r>
            <a:r>
              <a:rPr lang="en-GB"/>
              <a:t> design: A minimalist design focuses on simplicity and clean typography, allowing the 
projects to take </a:t>
            </a:r>
            <a:r>
              <a:rPr lang="en-GB" err="1"/>
              <a:t>center</a:t>
            </a:r>
            <a:r>
              <a:rPr lang="en-GB"/>
              <a:t> stage</a:t>
            </a:r>
          </a:p>
          <a:p>
            <a:r>
              <a:rPr lang="en-GB"/>
              <a:t>Storytelling: Using </a:t>
            </a:r>
            <a:r>
              <a:rPr lang="en-GB" err="1"/>
              <a:t>narative</a:t>
            </a:r>
            <a:r>
              <a:rPr lang="en-GB"/>
              <a:t> techniques to tell the story behind your projects and your design </a:t>
            </a:r>
          </a:p>
          <a:p>
            <a:r>
              <a:rPr lang="en-GB"/>
              <a:t>process.</a:t>
            </a:r>
          </a:p>
          <a:p>
            <a:r>
              <a:rPr lang="en-GB"/>
              <a:t>Interactive elements: Incorporating interactive elements, such as animations, scrolling effects, or </a:t>
            </a:r>
          </a:p>
          <a:p>
            <a:r>
              <a:rPr lang="en-GB"/>
              <a:t> effects, to enhance the experience</a:t>
            </a:r>
          </a:p>
        </p:txBody>
      </p:sp>
    </p:spTree>
    <p:extLst>
      <p:ext uri="{BB962C8B-B14F-4D97-AF65-F5344CB8AC3E}">
        <p14:creationId xmlns:p14="http://schemas.microsoft.com/office/powerpoint/2010/main" val="35211049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DIGITAL PORTFOLIO</vt:lpstr>
      <vt:lpstr>DIGITAL PORTFOLIO</vt:lpstr>
      <vt:lpstr>STUDENT PORTFOLIO 
</vt:lpstr>
      <vt:lpstr>AGENDA</vt:lpstr>
      <vt:lpstr>PROBLEM STATEMENT </vt:lpstr>
      <vt:lpstr>PROJECT OVERVIEW </vt:lpstr>
      <vt:lpstr>WHO ARE THE END USERS</vt:lpstr>
      <vt:lpstr>TOOLS AND TECHNOLOGIES </vt:lpstr>
      <vt:lpstr>PORTFOLIO DESIGN AND LAYOUT</vt:lpstr>
      <vt:lpstr>FEATURES AND FUNCTIONALITY</vt:lpstr>
      <vt:lpstr>RESULT AND SCREEN SHOT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Kishan Karthikeyan</dc:creator>
  <cp:lastModifiedBy>M.Aravind Aravind</cp:lastModifiedBy>
  <cp:revision>7</cp:revision>
  <dcterms:created xsi:type="dcterms:W3CDTF">2025-09-03T06:47:19Z</dcterms:created>
  <dcterms:modified xsi:type="dcterms:W3CDTF">2025-09-06T05:04:23Z</dcterms:modified>
</cp:coreProperties>
</file>