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95" r:id="rId2"/>
    <p:sldId id="504" r:id="rId3"/>
    <p:sldId id="505" r:id="rId4"/>
    <p:sldId id="506" r:id="rId5"/>
    <p:sldId id="507" r:id="rId6"/>
    <p:sldId id="509" r:id="rId7"/>
    <p:sldId id="508" r:id="rId8"/>
    <p:sldId id="51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36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6785-FDEE-4ACA-A3D9-B219307900F7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F4B6B-E166-43EE-A6F4-9356172D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5CAC44-7A26-4DD1-B635-45D7F2FC2666}" type="slidenum">
              <a:rPr lang="en-US" altLang="en-US" sz="1000" b="0"/>
              <a:pPr/>
              <a:t>2</a:t>
            </a:fld>
            <a:endParaRPr lang="en-US" altLang="en-US" sz="1000" b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2150"/>
            <a:ext cx="4657725" cy="34925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612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6F5BA0-38AD-4174-B58A-1F0F33F5F377}" type="slidenum">
              <a:rPr lang="en-US" altLang="en-US" sz="1000" b="0"/>
              <a:pPr/>
              <a:t>5</a:t>
            </a:fld>
            <a:endParaRPr lang="en-US" altLang="en-US" sz="1000" b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46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99" Type="http://schemas.openxmlformats.org/officeDocument/2006/relationships/tags" Target="../tags/tag299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181" Type="http://schemas.openxmlformats.org/officeDocument/2006/relationships/tags" Target="../tags/tag181.xml"/><Relationship Id="rId237" Type="http://schemas.openxmlformats.org/officeDocument/2006/relationships/tags" Target="../tags/tag237.xml"/><Relationship Id="rId279" Type="http://schemas.openxmlformats.org/officeDocument/2006/relationships/tags" Target="../tags/tag279.xml"/><Relationship Id="rId43" Type="http://schemas.openxmlformats.org/officeDocument/2006/relationships/tags" Target="../tags/tag43.xml"/><Relationship Id="rId139" Type="http://schemas.openxmlformats.org/officeDocument/2006/relationships/tags" Target="../tags/tag139.xml"/><Relationship Id="rId290" Type="http://schemas.openxmlformats.org/officeDocument/2006/relationships/tags" Target="../tags/tag290.xml"/><Relationship Id="rId304" Type="http://schemas.openxmlformats.org/officeDocument/2006/relationships/tags" Target="../tags/tag304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48" Type="http://schemas.openxmlformats.org/officeDocument/2006/relationships/tags" Target="../tags/tag248.xml"/><Relationship Id="rId12" Type="http://schemas.openxmlformats.org/officeDocument/2006/relationships/tags" Target="../tags/tag12.xml"/><Relationship Id="rId108" Type="http://schemas.openxmlformats.org/officeDocument/2006/relationships/tags" Target="../tags/tag108.xml"/><Relationship Id="rId54" Type="http://schemas.openxmlformats.org/officeDocument/2006/relationships/tags" Target="../tags/tag54.xml"/><Relationship Id="rId96" Type="http://schemas.openxmlformats.org/officeDocument/2006/relationships/tags" Target="../tags/tag96.xml"/><Relationship Id="rId161" Type="http://schemas.openxmlformats.org/officeDocument/2006/relationships/tags" Target="../tags/tag161.xml"/><Relationship Id="rId217" Type="http://schemas.openxmlformats.org/officeDocument/2006/relationships/tags" Target="../tags/tag217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281" Type="http://schemas.openxmlformats.org/officeDocument/2006/relationships/tags" Target="../tags/tag281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92" Type="http://schemas.openxmlformats.org/officeDocument/2006/relationships/tags" Target="../tags/tag292.xml"/><Relationship Id="rId306" Type="http://schemas.openxmlformats.org/officeDocument/2006/relationships/tags" Target="../tags/tag306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282" Type="http://schemas.openxmlformats.org/officeDocument/2006/relationships/tags" Target="../tags/tag282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293" Type="http://schemas.openxmlformats.org/officeDocument/2006/relationships/tags" Target="../tags/tag293.xml"/><Relationship Id="rId307" Type="http://schemas.openxmlformats.org/officeDocument/2006/relationships/tags" Target="../tags/tag307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283" Type="http://schemas.openxmlformats.org/officeDocument/2006/relationships/tags" Target="../tags/tag283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294" Type="http://schemas.openxmlformats.org/officeDocument/2006/relationships/tags" Target="../tags/tag294.xml"/><Relationship Id="rId308" Type="http://schemas.openxmlformats.org/officeDocument/2006/relationships/tags" Target="../tags/tag308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284" Type="http://schemas.openxmlformats.org/officeDocument/2006/relationships/tags" Target="../tags/tag284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95" Type="http://schemas.openxmlformats.org/officeDocument/2006/relationships/tags" Target="../tags/tag295.xml"/><Relationship Id="rId309" Type="http://schemas.openxmlformats.org/officeDocument/2006/relationships/tags" Target="../tags/tag309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285" Type="http://schemas.openxmlformats.org/officeDocument/2006/relationships/tags" Target="../tags/tag285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310" Type="http://schemas.openxmlformats.org/officeDocument/2006/relationships/tags" Target="../tags/tag310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tags" Target="../tags/tag275.xml"/><Relationship Id="rId296" Type="http://schemas.openxmlformats.org/officeDocument/2006/relationships/tags" Target="../tags/tag296.xml"/><Relationship Id="rId300" Type="http://schemas.openxmlformats.org/officeDocument/2006/relationships/tags" Target="../tags/tag300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286" Type="http://schemas.openxmlformats.org/officeDocument/2006/relationships/tags" Target="../tags/tag286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311" Type="http://schemas.openxmlformats.org/officeDocument/2006/relationships/slideLayout" Target="../slideLayouts/slideLayout2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276" Type="http://schemas.openxmlformats.org/officeDocument/2006/relationships/tags" Target="../tags/tag276.xml"/><Relationship Id="rId297" Type="http://schemas.openxmlformats.org/officeDocument/2006/relationships/tags" Target="../tags/tag297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301" Type="http://schemas.openxmlformats.org/officeDocument/2006/relationships/tags" Target="../tags/tag301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287" Type="http://schemas.openxmlformats.org/officeDocument/2006/relationships/tags" Target="../tags/tag287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312" Type="http://schemas.openxmlformats.org/officeDocument/2006/relationships/notesSlide" Target="../notesSlides/notesSlide1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277" Type="http://schemas.openxmlformats.org/officeDocument/2006/relationships/tags" Target="../tags/tag277.xml"/><Relationship Id="rId298" Type="http://schemas.openxmlformats.org/officeDocument/2006/relationships/tags" Target="../tags/tag298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302" Type="http://schemas.openxmlformats.org/officeDocument/2006/relationships/tags" Target="../tags/tag302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288" Type="http://schemas.openxmlformats.org/officeDocument/2006/relationships/tags" Target="../tags/tag288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278" Type="http://schemas.openxmlformats.org/officeDocument/2006/relationships/tags" Target="../tags/tag278.xml"/><Relationship Id="rId303" Type="http://schemas.openxmlformats.org/officeDocument/2006/relationships/tags" Target="../tags/tag303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289" Type="http://schemas.openxmlformats.org/officeDocument/2006/relationships/tags" Target="../tags/tag289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16" Type="http://schemas.openxmlformats.org/officeDocument/2006/relationships/tags" Target="../tags/tag216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71" Type="http://schemas.openxmlformats.org/officeDocument/2006/relationships/tags" Target="../tags/tag171.xml"/><Relationship Id="rId227" Type="http://schemas.openxmlformats.org/officeDocument/2006/relationships/tags" Target="../tags/tag227.xml"/><Relationship Id="rId269" Type="http://schemas.openxmlformats.org/officeDocument/2006/relationships/tags" Target="../tags/tag269.xml"/><Relationship Id="rId33" Type="http://schemas.openxmlformats.org/officeDocument/2006/relationships/tags" Target="../tags/tag33.xml"/><Relationship Id="rId129" Type="http://schemas.openxmlformats.org/officeDocument/2006/relationships/tags" Target="../tags/tag129.xml"/><Relationship Id="rId280" Type="http://schemas.openxmlformats.org/officeDocument/2006/relationships/tags" Target="../tags/tag280.xml"/><Relationship Id="rId75" Type="http://schemas.openxmlformats.org/officeDocument/2006/relationships/tags" Target="../tags/tag75.xml"/><Relationship Id="rId140" Type="http://schemas.openxmlformats.org/officeDocument/2006/relationships/tags" Target="../tags/tag140.xml"/><Relationship Id="rId182" Type="http://schemas.openxmlformats.org/officeDocument/2006/relationships/tags" Target="../tags/tag182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91" Type="http://schemas.openxmlformats.org/officeDocument/2006/relationships/tags" Target="../tags/tag291.xml"/><Relationship Id="rId305" Type="http://schemas.openxmlformats.org/officeDocument/2006/relationships/tags" Target="../tags/tag30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463/563</a:t>
            </a:r>
            <a:br>
              <a:rPr lang="en-US" dirty="0"/>
            </a:br>
            <a:r>
              <a:rPr lang="en-US" dirty="0"/>
              <a:t>Microprocessor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21336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Memory Hierarchies, Cache Memories</a:t>
            </a:r>
            <a:br>
              <a:rPr lang="en-US" dirty="0"/>
            </a:br>
            <a:r>
              <a:rPr lang="en-US" dirty="0"/>
              <a:t>H&amp;P: Appendix B and Chapter 2</a:t>
            </a:r>
          </a:p>
          <a:p>
            <a:endParaRPr lang="en-US" dirty="0"/>
          </a:p>
          <a:p>
            <a:r>
              <a:rPr lang="en-US" dirty="0"/>
              <a:t>Prof. Eric Rotenberg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301528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Processor-memory performance gap</a:t>
            </a:r>
          </a:p>
        </p:txBody>
      </p:sp>
      <p:sp>
        <p:nvSpPr>
          <p:cNvPr id="317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075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427913" y="1676400"/>
            <a:ext cx="1638300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CPU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60%/yr.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(2X/1.5yr)</a:t>
            </a:r>
          </a:p>
        </p:txBody>
      </p:sp>
      <p:sp>
        <p:nvSpPr>
          <p:cNvPr id="3076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391400" y="4038600"/>
            <a:ext cx="1673225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DRAM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9%/yr.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(2X/10 </a:t>
            </a:r>
            <a:r>
              <a:rPr lang="en-US" altLang="en-US" sz="2000" b="0" dirty="0" err="1">
                <a:latin typeface="+mn-lt"/>
              </a:rPr>
              <a:t>yrs</a:t>
            </a:r>
            <a:r>
              <a:rPr lang="en-US" altLang="en-US" sz="2000" b="0" dirty="0">
                <a:latin typeface="+mn-lt"/>
              </a:rPr>
              <a:t>)</a:t>
            </a:r>
          </a:p>
        </p:txBody>
      </p:sp>
      <p:sp>
        <p:nvSpPr>
          <p:cNvPr id="3077" name="Arc 4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6910388" y="4284663"/>
            <a:ext cx="558800" cy="187325"/>
          </a:xfrm>
          <a:custGeom>
            <a:avLst/>
            <a:gdLst>
              <a:gd name="T0" fmla="*/ 0 w 21600"/>
              <a:gd name="T1" fmla="*/ 1624567 h 21600"/>
              <a:gd name="T2" fmla="*/ 14415540 w 21600"/>
              <a:gd name="T3" fmla="*/ 0 h 21600"/>
              <a:gd name="T4" fmla="*/ 14456363 w 21600"/>
              <a:gd name="T5" fmla="*/ 16245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8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16256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17018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0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17780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Line 8"/>
          <p:cNvSpPr>
            <a:spLocks noChangeShapeType="1"/>
          </p:cNvSpPr>
          <p:nvPr>
            <p:custDataLst>
              <p:tags r:id="rId7"/>
            </p:custDataLst>
          </p:nvPr>
        </p:nvSpPr>
        <p:spPr bwMode="auto">
          <a:xfrm>
            <a:off x="18542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Line 9"/>
          <p:cNvSpPr>
            <a:spLocks noChangeShapeType="1"/>
          </p:cNvSpPr>
          <p:nvPr>
            <p:custDataLst>
              <p:tags r:id="rId8"/>
            </p:custDataLst>
          </p:nvPr>
        </p:nvSpPr>
        <p:spPr bwMode="auto">
          <a:xfrm>
            <a:off x="19304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3" name="Line 10"/>
          <p:cNvSpPr>
            <a:spLocks noChangeShapeType="1"/>
          </p:cNvSpPr>
          <p:nvPr>
            <p:custDataLst>
              <p:tags r:id="rId9"/>
            </p:custDataLst>
          </p:nvPr>
        </p:nvSpPr>
        <p:spPr bwMode="auto">
          <a:xfrm>
            <a:off x="20066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4" name="Line 11"/>
          <p:cNvSpPr>
            <a:spLocks noChangeShapeType="1"/>
          </p:cNvSpPr>
          <p:nvPr>
            <p:custDataLst>
              <p:tags r:id="rId10"/>
            </p:custDataLst>
          </p:nvPr>
        </p:nvSpPr>
        <p:spPr bwMode="auto">
          <a:xfrm>
            <a:off x="20828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Line 12"/>
          <p:cNvSpPr>
            <a:spLocks noChangeShapeType="1"/>
          </p:cNvSpPr>
          <p:nvPr>
            <p:custDataLst>
              <p:tags r:id="rId11"/>
            </p:custDataLst>
          </p:nvPr>
        </p:nvSpPr>
        <p:spPr bwMode="auto">
          <a:xfrm>
            <a:off x="21590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3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22352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7" name="Line 14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23114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Line 15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3876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Line 16"/>
          <p:cNvSpPr>
            <a:spLocks noChangeShapeType="1"/>
          </p:cNvSpPr>
          <p:nvPr>
            <p:custDataLst>
              <p:tags r:id="rId15"/>
            </p:custDataLst>
          </p:nvPr>
        </p:nvSpPr>
        <p:spPr bwMode="auto">
          <a:xfrm>
            <a:off x="24638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Line 17"/>
          <p:cNvSpPr>
            <a:spLocks noChangeShapeType="1"/>
          </p:cNvSpPr>
          <p:nvPr>
            <p:custDataLst>
              <p:tags r:id="rId16"/>
            </p:custDataLst>
          </p:nvPr>
        </p:nvSpPr>
        <p:spPr bwMode="auto">
          <a:xfrm>
            <a:off x="25400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Line 18"/>
          <p:cNvSpPr>
            <a:spLocks noChangeShapeType="1"/>
          </p:cNvSpPr>
          <p:nvPr>
            <p:custDataLst>
              <p:tags r:id="rId17"/>
            </p:custDataLst>
          </p:nvPr>
        </p:nvSpPr>
        <p:spPr bwMode="auto">
          <a:xfrm>
            <a:off x="26162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Line 19"/>
          <p:cNvSpPr>
            <a:spLocks noChangeShapeType="1"/>
          </p:cNvSpPr>
          <p:nvPr>
            <p:custDataLst>
              <p:tags r:id="rId18"/>
            </p:custDataLst>
          </p:nvPr>
        </p:nvSpPr>
        <p:spPr bwMode="auto">
          <a:xfrm>
            <a:off x="26924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Line 20"/>
          <p:cNvSpPr>
            <a:spLocks noChangeShapeType="1"/>
          </p:cNvSpPr>
          <p:nvPr>
            <p:custDataLst>
              <p:tags r:id="rId19"/>
            </p:custDataLst>
          </p:nvPr>
        </p:nvSpPr>
        <p:spPr bwMode="auto">
          <a:xfrm>
            <a:off x="27686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Line 21"/>
          <p:cNvSpPr>
            <a:spLocks noChangeShapeType="1"/>
          </p:cNvSpPr>
          <p:nvPr>
            <p:custDataLst>
              <p:tags r:id="rId20"/>
            </p:custDataLst>
          </p:nvPr>
        </p:nvSpPr>
        <p:spPr bwMode="auto">
          <a:xfrm>
            <a:off x="28448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5" name="Line 22"/>
          <p:cNvSpPr>
            <a:spLocks noChangeShapeType="1"/>
          </p:cNvSpPr>
          <p:nvPr>
            <p:custDataLst>
              <p:tags r:id="rId21"/>
            </p:custDataLst>
          </p:nvPr>
        </p:nvSpPr>
        <p:spPr bwMode="auto">
          <a:xfrm>
            <a:off x="29210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6" name="Line 23"/>
          <p:cNvSpPr>
            <a:spLocks noChangeShapeType="1"/>
          </p:cNvSpPr>
          <p:nvPr>
            <p:custDataLst>
              <p:tags r:id="rId22"/>
            </p:custDataLst>
          </p:nvPr>
        </p:nvSpPr>
        <p:spPr bwMode="auto">
          <a:xfrm>
            <a:off x="29972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Line 24"/>
          <p:cNvSpPr>
            <a:spLocks noChangeShapeType="1"/>
          </p:cNvSpPr>
          <p:nvPr>
            <p:custDataLst>
              <p:tags r:id="rId23"/>
            </p:custDataLst>
          </p:nvPr>
        </p:nvSpPr>
        <p:spPr bwMode="auto">
          <a:xfrm>
            <a:off x="30734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8" name="Line 25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31496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9" name="Line 26"/>
          <p:cNvSpPr>
            <a:spLocks noChangeShapeType="1"/>
          </p:cNvSpPr>
          <p:nvPr>
            <p:custDataLst>
              <p:tags r:id="rId25"/>
            </p:custDataLst>
          </p:nvPr>
        </p:nvSpPr>
        <p:spPr bwMode="auto">
          <a:xfrm>
            <a:off x="32258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0" name="Line 27"/>
          <p:cNvSpPr>
            <a:spLocks noChangeShapeType="1"/>
          </p:cNvSpPr>
          <p:nvPr>
            <p:custDataLst>
              <p:tags r:id="rId26"/>
            </p:custDataLst>
          </p:nvPr>
        </p:nvSpPr>
        <p:spPr bwMode="auto">
          <a:xfrm>
            <a:off x="33020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1" name="Line 28"/>
          <p:cNvSpPr>
            <a:spLocks noChangeShapeType="1"/>
          </p:cNvSpPr>
          <p:nvPr>
            <p:custDataLst>
              <p:tags r:id="rId27"/>
            </p:custDataLst>
          </p:nvPr>
        </p:nvSpPr>
        <p:spPr bwMode="auto">
          <a:xfrm>
            <a:off x="33782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2" name="Line 29"/>
          <p:cNvSpPr>
            <a:spLocks noChangeShapeType="1"/>
          </p:cNvSpPr>
          <p:nvPr>
            <p:custDataLst>
              <p:tags r:id="rId28"/>
            </p:custDataLst>
          </p:nvPr>
        </p:nvSpPr>
        <p:spPr bwMode="auto">
          <a:xfrm>
            <a:off x="34544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3" name="Line 30"/>
          <p:cNvSpPr>
            <a:spLocks noChangeShapeType="1"/>
          </p:cNvSpPr>
          <p:nvPr>
            <p:custDataLst>
              <p:tags r:id="rId29"/>
            </p:custDataLst>
          </p:nvPr>
        </p:nvSpPr>
        <p:spPr bwMode="auto">
          <a:xfrm>
            <a:off x="35306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4" name="Line 31"/>
          <p:cNvSpPr>
            <a:spLocks noChangeShapeType="1"/>
          </p:cNvSpPr>
          <p:nvPr>
            <p:custDataLst>
              <p:tags r:id="rId30"/>
            </p:custDataLst>
          </p:nvPr>
        </p:nvSpPr>
        <p:spPr bwMode="auto">
          <a:xfrm>
            <a:off x="36068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5" name="Line 32"/>
          <p:cNvSpPr>
            <a:spLocks noChangeShapeType="1"/>
          </p:cNvSpPr>
          <p:nvPr>
            <p:custDataLst>
              <p:tags r:id="rId31"/>
            </p:custDataLst>
          </p:nvPr>
        </p:nvSpPr>
        <p:spPr bwMode="auto">
          <a:xfrm>
            <a:off x="36830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6" name="Line 33"/>
          <p:cNvSpPr>
            <a:spLocks noChangeShapeType="1"/>
          </p:cNvSpPr>
          <p:nvPr>
            <p:custDataLst>
              <p:tags r:id="rId32"/>
            </p:custDataLst>
          </p:nvPr>
        </p:nvSpPr>
        <p:spPr bwMode="auto">
          <a:xfrm>
            <a:off x="37592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7" name="Line 34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38354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8" name="Line 35"/>
          <p:cNvSpPr>
            <a:spLocks noChangeShapeType="1"/>
          </p:cNvSpPr>
          <p:nvPr>
            <p:custDataLst>
              <p:tags r:id="rId34"/>
            </p:custDataLst>
          </p:nvPr>
        </p:nvSpPr>
        <p:spPr bwMode="auto">
          <a:xfrm>
            <a:off x="39116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09" name="Line 36"/>
          <p:cNvSpPr>
            <a:spLocks noChangeShapeType="1"/>
          </p:cNvSpPr>
          <p:nvPr>
            <p:custDataLst>
              <p:tags r:id="rId35"/>
            </p:custDataLst>
          </p:nvPr>
        </p:nvSpPr>
        <p:spPr bwMode="auto">
          <a:xfrm>
            <a:off x="39878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0" name="Line 37"/>
          <p:cNvSpPr>
            <a:spLocks noChangeShapeType="1"/>
          </p:cNvSpPr>
          <p:nvPr>
            <p:custDataLst>
              <p:tags r:id="rId36"/>
            </p:custDataLst>
          </p:nvPr>
        </p:nvSpPr>
        <p:spPr bwMode="auto">
          <a:xfrm>
            <a:off x="40640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1" name="Line 38"/>
          <p:cNvSpPr>
            <a:spLocks noChangeShapeType="1"/>
          </p:cNvSpPr>
          <p:nvPr>
            <p:custDataLst>
              <p:tags r:id="rId37"/>
            </p:custDataLst>
          </p:nvPr>
        </p:nvSpPr>
        <p:spPr bwMode="auto">
          <a:xfrm>
            <a:off x="41402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2" name="Line 39"/>
          <p:cNvSpPr>
            <a:spLocks noChangeShapeType="1"/>
          </p:cNvSpPr>
          <p:nvPr>
            <p:custDataLst>
              <p:tags r:id="rId38"/>
            </p:custDataLst>
          </p:nvPr>
        </p:nvSpPr>
        <p:spPr bwMode="auto">
          <a:xfrm>
            <a:off x="42164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3" name="Line 40"/>
          <p:cNvSpPr>
            <a:spLocks noChangeShapeType="1"/>
          </p:cNvSpPr>
          <p:nvPr>
            <p:custDataLst>
              <p:tags r:id="rId39"/>
            </p:custDataLst>
          </p:nvPr>
        </p:nvSpPr>
        <p:spPr bwMode="auto">
          <a:xfrm>
            <a:off x="42926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4" name="Line 41"/>
          <p:cNvSpPr>
            <a:spLocks noChangeShapeType="1"/>
          </p:cNvSpPr>
          <p:nvPr>
            <p:custDataLst>
              <p:tags r:id="rId40"/>
            </p:custDataLst>
          </p:nvPr>
        </p:nvSpPr>
        <p:spPr bwMode="auto">
          <a:xfrm>
            <a:off x="43688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5" name="Line 42"/>
          <p:cNvSpPr>
            <a:spLocks noChangeShapeType="1"/>
          </p:cNvSpPr>
          <p:nvPr>
            <p:custDataLst>
              <p:tags r:id="rId41"/>
            </p:custDataLst>
          </p:nvPr>
        </p:nvSpPr>
        <p:spPr bwMode="auto">
          <a:xfrm>
            <a:off x="44450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6" name="Line 43"/>
          <p:cNvSpPr>
            <a:spLocks noChangeShapeType="1"/>
          </p:cNvSpPr>
          <p:nvPr>
            <p:custDataLst>
              <p:tags r:id="rId42"/>
            </p:custDataLst>
          </p:nvPr>
        </p:nvSpPr>
        <p:spPr bwMode="auto">
          <a:xfrm>
            <a:off x="45212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7" name="Line 44"/>
          <p:cNvSpPr>
            <a:spLocks noChangeShapeType="1"/>
          </p:cNvSpPr>
          <p:nvPr>
            <p:custDataLst>
              <p:tags r:id="rId43"/>
            </p:custDataLst>
          </p:nvPr>
        </p:nvSpPr>
        <p:spPr bwMode="auto">
          <a:xfrm>
            <a:off x="45974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8" name="Line 45"/>
          <p:cNvSpPr>
            <a:spLocks noChangeShapeType="1"/>
          </p:cNvSpPr>
          <p:nvPr>
            <p:custDataLst>
              <p:tags r:id="rId44"/>
            </p:custDataLst>
          </p:nvPr>
        </p:nvSpPr>
        <p:spPr bwMode="auto">
          <a:xfrm>
            <a:off x="46736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19" name="Line 46"/>
          <p:cNvSpPr>
            <a:spLocks noChangeShapeType="1"/>
          </p:cNvSpPr>
          <p:nvPr>
            <p:custDataLst>
              <p:tags r:id="rId45"/>
            </p:custDataLst>
          </p:nvPr>
        </p:nvSpPr>
        <p:spPr bwMode="auto">
          <a:xfrm>
            <a:off x="47498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0" name="Line 47"/>
          <p:cNvSpPr>
            <a:spLocks noChangeShapeType="1"/>
          </p:cNvSpPr>
          <p:nvPr>
            <p:custDataLst>
              <p:tags r:id="rId46"/>
            </p:custDataLst>
          </p:nvPr>
        </p:nvSpPr>
        <p:spPr bwMode="auto">
          <a:xfrm>
            <a:off x="48260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1" name="Line 48"/>
          <p:cNvSpPr>
            <a:spLocks noChangeShapeType="1"/>
          </p:cNvSpPr>
          <p:nvPr>
            <p:custDataLst>
              <p:tags r:id="rId47"/>
            </p:custDataLst>
          </p:nvPr>
        </p:nvSpPr>
        <p:spPr bwMode="auto">
          <a:xfrm>
            <a:off x="49022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2" name="Line 49"/>
          <p:cNvSpPr>
            <a:spLocks noChangeShapeType="1"/>
          </p:cNvSpPr>
          <p:nvPr>
            <p:custDataLst>
              <p:tags r:id="rId48"/>
            </p:custDataLst>
          </p:nvPr>
        </p:nvSpPr>
        <p:spPr bwMode="auto">
          <a:xfrm>
            <a:off x="49784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3" name="Line 50"/>
          <p:cNvSpPr>
            <a:spLocks noChangeShapeType="1"/>
          </p:cNvSpPr>
          <p:nvPr>
            <p:custDataLst>
              <p:tags r:id="rId49"/>
            </p:custDataLst>
          </p:nvPr>
        </p:nvSpPr>
        <p:spPr bwMode="auto">
          <a:xfrm>
            <a:off x="50546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4" name="Line 51"/>
          <p:cNvSpPr>
            <a:spLocks noChangeShapeType="1"/>
          </p:cNvSpPr>
          <p:nvPr>
            <p:custDataLst>
              <p:tags r:id="rId50"/>
            </p:custDataLst>
          </p:nvPr>
        </p:nvSpPr>
        <p:spPr bwMode="auto">
          <a:xfrm>
            <a:off x="51308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5" name="Line 52"/>
          <p:cNvSpPr>
            <a:spLocks noChangeShapeType="1"/>
          </p:cNvSpPr>
          <p:nvPr>
            <p:custDataLst>
              <p:tags r:id="rId51"/>
            </p:custDataLst>
          </p:nvPr>
        </p:nvSpPr>
        <p:spPr bwMode="auto">
          <a:xfrm>
            <a:off x="52070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6" name="Line 53"/>
          <p:cNvSpPr>
            <a:spLocks noChangeShapeType="1"/>
          </p:cNvSpPr>
          <p:nvPr>
            <p:custDataLst>
              <p:tags r:id="rId52"/>
            </p:custDataLst>
          </p:nvPr>
        </p:nvSpPr>
        <p:spPr bwMode="auto">
          <a:xfrm>
            <a:off x="52832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7" name="Line 54"/>
          <p:cNvSpPr>
            <a:spLocks noChangeShapeType="1"/>
          </p:cNvSpPr>
          <p:nvPr>
            <p:custDataLst>
              <p:tags r:id="rId53"/>
            </p:custDataLst>
          </p:nvPr>
        </p:nvSpPr>
        <p:spPr bwMode="auto">
          <a:xfrm>
            <a:off x="53594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8" name="Line 55"/>
          <p:cNvSpPr>
            <a:spLocks noChangeShapeType="1"/>
          </p:cNvSpPr>
          <p:nvPr>
            <p:custDataLst>
              <p:tags r:id="rId54"/>
            </p:custDataLst>
          </p:nvPr>
        </p:nvSpPr>
        <p:spPr bwMode="auto">
          <a:xfrm>
            <a:off x="54356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29" name="Line 56"/>
          <p:cNvSpPr>
            <a:spLocks noChangeShapeType="1"/>
          </p:cNvSpPr>
          <p:nvPr>
            <p:custDataLst>
              <p:tags r:id="rId55"/>
            </p:custDataLst>
          </p:nvPr>
        </p:nvSpPr>
        <p:spPr bwMode="auto">
          <a:xfrm>
            <a:off x="55118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0" name="Line 57"/>
          <p:cNvSpPr>
            <a:spLocks noChangeShapeType="1"/>
          </p:cNvSpPr>
          <p:nvPr>
            <p:custDataLst>
              <p:tags r:id="rId56"/>
            </p:custDataLst>
          </p:nvPr>
        </p:nvSpPr>
        <p:spPr bwMode="auto">
          <a:xfrm>
            <a:off x="55880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1" name="Line 58"/>
          <p:cNvSpPr>
            <a:spLocks noChangeShapeType="1"/>
          </p:cNvSpPr>
          <p:nvPr>
            <p:custDataLst>
              <p:tags r:id="rId57"/>
            </p:custDataLst>
          </p:nvPr>
        </p:nvSpPr>
        <p:spPr bwMode="auto">
          <a:xfrm>
            <a:off x="56642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2" name="Line 59"/>
          <p:cNvSpPr>
            <a:spLocks noChangeShapeType="1"/>
          </p:cNvSpPr>
          <p:nvPr>
            <p:custDataLst>
              <p:tags r:id="rId58"/>
            </p:custDataLst>
          </p:nvPr>
        </p:nvSpPr>
        <p:spPr bwMode="auto">
          <a:xfrm>
            <a:off x="57404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3" name="Line 60"/>
          <p:cNvSpPr>
            <a:spLocks noChangeShapeType="1"/>
          </p:cNvSpPr>
          <p:nvPr>
            <p:custDataLst>
              <p:tags r:id="rId59"/>
            </p:custDataLst>
          </p:nvPr>
        </p:nvSpPr>
        <p:spPr bwMode="auto">
          <a:xfrm>
            <a:off x="58166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4" name="Line 61"/>
          <p:cNvSpPr>
            <a:spLocks noChangeShapeType="1"/>
          </p:cNvSpPr>
          <p:nvPr>
            <p:custDataLst>
              <p:tags r:id="rId60"/>
            </p:custDataLst>
          </p:nvPr>
        </p:nvSpPr>
        <p:spPr bwMode="auto">
          <a:xfrm>
            <a:off x="58928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5" name="Line 62"/>
          <p:cNvSpPr>
            <a:spLocks noChangeShapeType="1"/>
          </p:cNvSpPr>
          <p:nvPr>
            <p:custDataLst>
              <p:tags r:id="rId61"/>
            </p:custDataLst>
          </p:nvPr>
        </p:nvSpPr>
        <p:spPr bwMode="auto">
          <a:xfrm>
            <a:off x="59690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6" name="Line 63"/>
          <p:cNvSpPr>
            <a:spLocks noChangeShapeType="1"/>
          </p:cNvSpPr>
          <p:nvPr>
            <p:custDataLst>
              <p:tags r:id="rId62"/>
            </p:custDataLst>
          </p:nvPr>
        </p:nvSpPr>
        <p:spPr bwMode="auto">
          <a:xfrm>
            <a:off x="60452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7" name="Line 64"/>
          <p:cNvSpPr>
            <a:spLocks noChangeShapeType="1"/>
          </p:cNvSpPr>
          <p:nvPr>
            <p:custDataLst>
              <p:tags r:id="rId63"/>
            </p:custDataLst>
          </p:nvPr>
        </p:nvSpPr>
        <p:spPr bwMode="auto">
          <a:xfrm>
            <a:off x="61214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8" name="Line 65"/>
          <p:cNvSpPr>
            <a:spLocks noChangeShapeType="1"/>
          </p:cNvSpPr>
          <p:nvPr>
            <p:custDataLst>
              <p:tags r:id="rId64"/>
            </p:custDataLst>
          </p:nvPr>
        </p:nvSpPr>
        <p:spPr bwMode="auto">
          <a:xfrm>
            <a:off x="61976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39" name="Line 66"/>
          <p:cNvSpPr>
            <a:spLocks noChangeShapeType="1"/>
          </p:cNvSpPr>
          <p:nvPr>
            <p:custDataLst>
              <p:tags r:id="rId65"/>
            </p:custDataLst>
          </p:nvPr>
        </p:nvSpPr>
        <p:spPr bwMode="auto">
          <a:xfrm>
            <a:off x="62738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0" name="Line 67"/>
          <p:cNvSpPr>
            <a:spLocks noChangeShapeType="1"/>
          </p:cNvSpPr>
          <p:nvPr>
            <p:custDataLst>
              <p:tags r:id="rId66"/>
            </p:custDataLst>
          </p:nvPr>
        </p:nvSpPr>
        <p:spPr bwMode="auto">
          <a:xfrm>
            <a:off x="63500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1" name="Line 68"/>
          <p:cNvSpPr>
            <a:spLocks noChangeShapeType="1"/>
          </p:cNvSpPr>
          <p:nvPr>
            <p:custDataLst>
              <p:tags r:id="rId67"/>
            </p:custDataLst>
          </p:nvPr>
        </p:nvSpPr>
        <p:spPr bwMode="auto">
          <a:xfrm>
            <a:off x="64262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2" name="Line 69"/>
          <p:cNvSpPr>
            <a:spLocks noChangeShapeType="1"/>
          </p:cNvSpPr>
          <p:nvPr>
            <p:custDataLst>
              <p:tags r:id="rId68"/>
            </p:custDataLst>
          </p:nvPr>
        </p:nvSpPr>
        <p:spPr bwMode="auto">
          <a:xfrm>
            <a:off x="65024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3" name="Line 70"/>
          <p:cNvSpPr>
            <a:spLocks noChangeShapeType="1"/>
          </p:cNvSpPr>
          <p:nvPr>
            <p:custDataLst>
              <p:tags r:id="rId69"/>
            </p:custDataLst>
          </p:nvPr>
        </p:nvSpPr>
        <p:spPr bwMode="auto">
          <a:xfrm>
            <a:off x="65786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4" name="Line 71"/>
          <p:cNvSpPr>
            <a:spLocks noChangeShapeType="1"/>
          </p:cNvSpPr>
          <p:nvPr>
            <p:custDataLst>
              <p:tags r:id="rId70"/>
            </p:custDataLst>
          </p:nvPr>
        </p:nvSpPr>
        <p:spPr bwMode="auto">
          <a:xfrm>
            <a:off x="66548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5" name="Line 72"/>
          <p:cNvSpPr>
            <a:spLocks noChangeShapeType="1"/>
          </p:cNvSpPr>
          <p:nvPr>
            <p:custDataLst>
              <p:tags r:id="rId71"/>
            </p:custDataLst>
          </p:nvPr>
        </p:nvSpPr>
        <p:spPr bwMode="auto">
          <a:xfrm>
            <a:off x="67310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6" name="Line 73"/>
          <p:cNvSpPr>
            <a:spLocks noChangeShapeType="1"/>
          </p:cNvSpPr>
          <p:nvPr>
            <p:custDataLst>
              <p:tags r:id="rId72"/>
            </p:custDataLst>
          </p:nvPr>
        </p:nvSpPr>
        <p:spPr bwMode="auto">
          <a:xfrm>
            <a:off x="6807200" y="40830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7" name="Line 74"/>
          <p:cNvSpPr>
            <a:spLocks noChangeShapeType="1"/>
          </p:cNvSpPr>
          <p:nvPr>
            <p:custDataLst>
              <p:tags r:id="rId73"/>
            </p:custDataLst>
          </p:nvPr>
        </p:nvSpPr>
        <p:spPr bwMode="auto">
          <a:xfrm>
            <a:off x="16256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8" name="Line 75"/>
          <p:cNvSpPr>
            <a:spLocks noChangeShapeType="1"/>
          </p:cNvSpPr>
          <p:nvPr>
            <p:custDataLst>
              <p:tags r:id="rId74"/>
            </p:custDataLst>
          </p:nvPr>
        </p:nvSpPr>
        <p:spPr bwMode="auto">
          <a:xfrm>
            <a:off x="17018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49" name="Line 76"/>
          <p:cNvSpPr>
            <a:spLocks noChangeShapeType="1"/>
          </p:cNvSpPr>
          <p:nvPr>
            <p:custDataLst>
              <p:tags r:id="rId75"/>
            </p:custDataLst>
          </p:nvPr>
        </p:nvSpPr>
        <p:spPr bwMode="auto">
          <a:xfrm>
            <a:off x="17780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0" name="Line 77"/>
          <p:cNvSpPr>
            <a:spLocks noChangeShapeType="1"/>
          </p:cNvSpPr>
          <p:nvPr>
            <p:custDataLst>
              <p:tags r:id="rId76"/>
            </p:custDataLst>
          </p:nvPr>
        </p:nvSpPr>
        <p:spPr bwMode="auto">
          <a:xfrm>
            <a:off x="18542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1" name="Line 78"/>
          <p:cNvSpPr>
            <a:spLocks noChangeShapeType="1"/>
          </p:cNvSpPr>
          <p:nvPr>
            <p:custDataLst>
              <p:tags r:id="rId77"/>
            </p:custDataLst>
          </p:nvPr>
        </p:nvSpPr>
        <p:spPr bwMode="auto">
          <a:xfrm>
            <a:off x="19304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2" name="Line 79"/>
          <p:cNvSpPr>
            <a:spLocks noChangeShapeType="1"/>
          </p:cNvSpPr>
          <p:nvPr>
            <p:custDataLst>
              <p:tags r:id="rId78"/>
            </p:custDataLst>
          </p:nvPr>
        </p:nvSpPr>
        <p:spPr bwMode="auto">
          <a:xfrm>
            <a:off x="20066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3" name="Line 80"/>
          <p:cNvSpPr>
            <a:spLocks noChangeShapeType="1"/>
          </p:cNvSpPr>
          <p:nvPr>
            <p:custDataLst>
              <p:tags r:id="rId79"/>
            </p:custDataLst>
          </p:nvPr>
        </p:nvSpPr>
        <p:spPr bwMode="auto">
          <a:xfrm>
            <a:off x="20828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4" name="Line 81"/>
          <p:cNvSpPr>
            <a:spLocks noChangeShapeType="1"/>
          </p:cNvSpPr>
          <p:nvPr>
            <p:custDataLst>
              <p:tags r:id="rId80"/>
            </p:custDataLst>
          </p:nvPr>
        </p:nvSpPr>
        <p:spPr bwMode="auto">
          <a:xfrm>
            <a:off x="21590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5" name="Line 82"/>
          <p:cNvSpPr>
            <a:spLocks noChangeShapeType="1"/>
          </p:cNvSpPr>
          <p:nvPr>
            <p:custDataLst>
              <p:tags r:id="rId81"/>
            </p:custDataLst>
          </p:nvPr>
        </p:nvSpPr>
        <p:spPr bwMode="auto">
          <a:xfrm>
            <a:off x="22352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6" name="Line 83"/>
          <p:cNvSpPr>
            <a:spLocks noChangeShapeType="1"/>
          </p:cNvSpPr>
          <p:nvPr>
            <p:custDataLst>
              <p:tags r:id="rId82"/>
            </p:custDataLst>
          </p:nvPr>
        </p:nvSpPr>
        <p:spPr bwMode="auto">
          <a:xfrm>
            <a:off x="23114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7" name="Line 84"/>
          <p:cNvSpPr>
            <a:spLocks noChangeShapeType="1"/>
          </p:cNvSpPr>
          <p:nvPr>
            <p:custDataLst>
              <p:tags r:id="rId83"/>
            </p:custDataLst>
          </p:nvPr>
        </p:nvSpPr>
        <p:spPr bwMode="auto">
          <a:xfrm>
            <a:off x="23876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8" name="Line 85"/>
          <p:cNvSpPr>
            <a:spLocks noChangeShapeType="1"/>
          </p:cNvSpPr>
          <p:nvPr>
            <p:custDataLst>
              <p:tags r:id="rId84"/>
            </p:custDataLst>
          </p:nvPr>
        </p:nvSpPr>
        <p:spPr bwMode="auto">
          <a:xfrm>
            <a:off x="24638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59" name="Line 86"/>
          <p:cNvSpPr>
            <a:spLocks noChangeShapeType="1"/>
          </p:cNvSpPr>
          <p:nvPr>
            <p:custDataLst>
              <p:tags r:id="rId85"/>
            </p:custDataLst>
          </p:nvPr>
        </p:nvSpPr>
        <p:spPr bwMode="auto">
          <a:xfrm>
            <a:off x="25400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0" name="Line 87"/>
          <p:cNvSpPr>
            <a:spLocks noChangeShapeType="1"/>
          </p:cNvSpPr>
          <p:nvPr>
            <p:custDataLst>
              <p:tags r:id="rId86"/>
            </p:custDataLst>
          </p:nvPr>
        </p:nvSpPr>
        <p:spPr bwMode="auto">
          <a:xfrm>
            <a:off x="26162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1" name="Line 88"/>
          <p:cNvSpPr>
            <a:spLocks noChangeShapeType="1"/>
          </p:cNvSpPr>
          <p:nvPr>
            <p:custDataLst>
              <p:tags r:id="rId87"/>
            </p:custDataLst>
          </p:nvPr>
        </p:nvSpPr>
        <p:spPr bwMode="auto">
          <a:xfrm>
            <a:off x="26924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2" name="Line 89"/>
          <p:cNvSpPr>
            <a:spLocks noChangeShapeType="1"/>
          </p:cNvSpPr>
          <p:nvPr>
            <p:custDataLst>
              <p:tags r:id="rId88"/>
            </p:custDataLst>
          </p:nvPr>
        </p:nvSpPr>
        <p:spPr bwMode="auto">
          <a:xfrm>
            <a:off x="27686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3" name="Line 90"/>
          <p:cNvSpPr>
            <a:spLocks noChangeShapeType="1"/>
          </p:cNvSpPr>
          <p:nvPr>
            <p:custDataLst>
              <p:tags r:id="rId89"/>
            </p:custDataLst>
          </p:nvPr>
        </p:nvSpPr>
        <p:spPr bwMode="auto">
          <a:xfrm>
            <a:off x="28448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4" name="Line 91"/>
          <p:cNvSpPr>
            <a:spLocks noChangeShapeType="1"/>
          </p:cNvSpPr>
          <p:nvPr>
            <p:custDataLst>
              <p:tags r:id="rId90"/>
            </p:custDataLst>
          </p:nvPr>
        </p:nvSpPr>
        <p:spPr bwMode="auto">
          <a:xfrm>
            <a:off x="29210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5" name="Line 92"/>
          <p:cNvSpPr>
            <a:spLocks noChangeShapeType="1"/>
          </p:cNvSpPr>
          <p:nvPr>
            <p:custDataLst>
              <p:tags r:id="rId91"/>
            </p:custDataLst>
          </p:nvPr>
        </p:nvSpPr>
        <p:spPr bwMode="auto">
          <a:xfrm>
            <a:off x="29972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6" name="Line 93"/>
          <p:cNvSpPr>
            <a:spLocks noChangeShapeType="1"/>
          </p:cNvSpPr>
          <p:nvPr>
            <p:custDataLst>
              <p:tags r:id="rId92"/>
            </p:custDataLst>
          </p:nvPr>
        </p:nvSpPr>
        <p:spPr bwMode="auto">
          <a:xfrm>
            <a:off x="30734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7" name="Line 94"/>
          <p:cNvSpPr>
            <a:spLocks noChangeShapeType="1"/>
          </p:cNvSpPr>
          <p:nvPr>
            <p:custDataLst>
              <p:tags r:id="rId93"/>
            </p:custDataLst>
          </p:nvPr>
        </p:nvSpPr>
        <p:spPr bwMode="auto">
          <a:xfrm>
            <a:off x="31496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8" name="Line 95"/>
          <p:cNvSpPr>
            <a:spLocks noChangeShapeType="1"/>
          </p:cNvSpPr>
          <p:nvPr>
            <p:custDataLst>
              <p:tags r:id="rId94"/>
            </p:custDataLst>
          </p:nvPr>
        </p:nvSpPr>
        <p:spPr bwMode="auto">
          <a:xfrm>
            <a:off x="32258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69" name="Line 96"/>
          <p:cNvSpPr>
            <a:spLocks noChangeShapeType="1"/>
          </p:cNvSpPr>
          <p:nvPr>
            <p:custDataLst>
              <p:tags r:id="rId95"/>
            </p:custDataLst>
          </p:nvPr>
        </p:nvSpPr>
        <p:spPr bwMode="auto">
          <a:xfrm>
            <a:off x="33020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0" name="Line 97"/>
          <p:cNvSpPr>
            <a:spLocks noChangeShapeType="1"/>
          </p:cNvSpPr>
          <p:nvPr>
            <p:custDataLst>
              <p:tags r:id="rId96"/>
            </p:custDataLst>
          </p:nvPr>
        </p:nvSpPr>
        <p:spPr bwMode="auto">
          <a:xfrm>
            <a:off x="33782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1" name="Line 98"/>
          <p:cNvSpPr>
            <a:spLocks noChangeShapeType="1"/>
          </p:cNvSpPr>
          <p:nvPr>
            <p:custDataLst>
              <p:tags r:id="rId97"/>
            </p:custDataLst>
          </p:nvPr>
        </p:nvSpPr>
        <p:spPr bwMode="auto">
          <a:xfrm>
            <a:off x="34544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2" name="Line 99"/>
          <p:cNvSpPr>
            <a:spLocks noChangeShapeType="1"/>
          </p:cNvSpPr>
          <p:nvPr>
            <p:custDataLst>
              <p:tags r:id="rId98"/>
            </p:custDataLst>
          </p:nvPr>
        </p:nvSpPr>
        <p:spPr bwMode="auto">
          <a:xfrm>
            <a:off x="35306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3" name="Line 100"/>
          <p:cNvSpPr>
            <a:spLocks noChangeShapeType="1"/>
          </p:cNvSpPr>
          <p:nvPr>
            <p:custDataLst>
              <p:tags r:id="rId99"/>
            </p:custDataLst>
          </p:nvPr>
        </p:nvSpPr>
        <p:spPr bwMode="auto">
          <a:xfrm>
            <a:off x="36068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4" name="Line 101"/>
          <p:cNvSpPr>
            <a:spLocks noChangeShapeType="1"/>
          </p:cNvSpPr>
          <p:nvPr>
            <p:custDataLst>
              <p:tags r:id="rId100"/>
            </p:custDataLst>
          </p:nvPr>
        </p:nvSpPr>
        <p:spPr bwMode="auto">
          <a:xfrm>
            <a:off x="36830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" name="Line 102"/>
          <p:cNvSpPr>
            <a:spLocks noChangeShapeType="1"/>
          </p:cNvSpPr>
          <p:nvPr>
            <p:custDataLst>
              <p:tags r:id="rId101"/>
            </p:custDataLst>
          </p:nvPr>
        </p:nvSpPr>
        <p:spPr bwMode="auto">
          <a:xfrm>
            <a:off x="37592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6" name="Line 103"/>
          <p:cNvSpPr>
            <a:spLocks noChangeShapeType="1"/>
          </p:cNvSpPr>
          <p:nvPr>
            <p:custDataLst>
              <p:tags r:id="rId102"/>
            </p:custDataLst>
          </p:nvPr>
        </p:nvSpPr>
        <p:spPr bwMode="auto">
          <a:xfrm>
            <a:off x="38354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7" name="Line 104"/>
          <p:cNvSpPr>
            <a:spLocks noChangeShapeType="1"/>
          </p:cNvSpPr>
          <p:nvPr>
            <p:custDataLst>
              <p:tags r:id="rId103"/>
            </p:custDataLst>
          </p:nvPr>
        </p:nvSpPr>
        <p:spPr bwMode="auto">
          <a:xfrm>
            <a:off x="39116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8" name="Line 105"/>
          <p:cNvSpPr>
            <a:spLocks noChangeShapeType="1"/>
          </p:cNvSpPr>
          <p:nvPr>
            <p:custDataLst>
              <p:tags r:id="rId104"/>
            </p:custDataLst>
          </p:nvPr>
        </p:nvSpPr>
        <p:spPr bwMode="auto">
          <a:xfrm>
            <a:off x="39878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9" name="Line 106"/>
          <p:cNvSpPr>
            <a:spLocks noChangeShapeType="1"/>
          </p:cNvSpPr>
          <p:nvPr>
            <p:custDataLst>
              <p:tags r:id="rId105"/>
            </p:custDataLst>
          </p:nvPr>
        </p:nvSpPr>
        <p:spPr bwMode="auto">
          <a:xfrm>
            <a:off x="40640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0" name="Line 107"/>
          <p:cNvSpPr>
            <a:spLocks noChangeShapeType="1"/>
          </p:cNvSpPr>
          <p:nvPr>
            <p:custDataLst>
              <p:tags r:id="rId106"/>
            </p:custDataLst>
          </p:nvPr>
        </p:nvSpPr>
        <p:spPr bwMode="auto">
          <a:xfrm>
            <a:off x="41402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1" name="Line 108"/>
          <p:cNvSpPr>
            <a:spLocks noChangeShapeType="1"/>
          </p:cNvSpPr>
          <p:nvPr>
            <p:custDataLst>
              <p:tags r:id="rId107"/>
            </p:custDataLst>
          </p:nvPr>
        </p:nvSpPr>
        <p:spPr bwMode="auto">
          <a:xfrm>
            <a:off x="42164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2" name="Line 109"/>
          <p:cNvSpPr>
            <a:spLocks noChangeShapeType="1"/>
          </p:cNvSpPr>
          <p:nvPr>
            <p:custDataLst>
              <p:tags r:id="rId108"/>
            </p:custDataLst>
          </p:nvPr>
        </p:nvSpPr>
        <p:spPr bwMode="auto">
          <a:xfrm>
            <a:off x="42926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3" name="Line 110"/>
          <p:cNvSpPr>
            <a:spLocks noChangeShapeType="1"/>
          </p:cNvSpPr>
          <p:nvPr>
            <p:custDataLst>
              <p:tags r:id="rId109"/>
            </p:custDataLst>
          </p:nvPr>
        </p:nvSpPr>
        <p:spPr bwMode="auto">
          <a:xfrm>
            <a:off x="43688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4" name="Line 111"/>
          <p:cNvSpPr>
            <a:spLocks noChangeShapeType="1"/>
          </p:cNvSpPr>
          <p:nvPr>
            <p:custDataLst>
              <p:tags r:id="rId110"/>
            </p:custDataLst>
          </p:nvPr>
        </p:nvSpPr>
        <p:spPr bwMode="auto">
          <a:xfrm>
            <a:off x="44450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5" name="Line 112"/>
          <p:cNvSpPr>
            <a:spLocks noChangeShapeType="1"/>
          </p:cNvSpPr>
          <p:nvPr>
            <p:custDataLst>
              <p:tags r:id="rId111"/>
            </p:custDataLst>
          </p:nvPr>
        </p:nvSpPr>
        <p:spPr bwMode="auto">
          <a:xfrm>
            <a:off x="45212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6" name="Line 113"/>
          <p:cNvSpPr>
            <a:spLocks noChangeShapeType="1"/>
          </p:cNvSpPr>
          <p:nvPr>
            <p:custDataLst>
              <p:tags r:id="rId112"/>
            </p:custDataLst>
          </p:nvPr>
        </p:nvSpPr>
        <p:spPr bwMode="auto">
          <a:xfrm>
            <a:off x="45974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7" name="Line 114"/>
          <p:cNvSpPr>
            <a:spLocks noChangeShapeType="1"/>
          </p:cNvSpPr>
          <p:nvPr>
            <p:custDataLst>
              <p:tags r:id="rId113"/>
            </p:custDataLst>
          </p:nvPr>
        </p:nvSpPr>
        <p:spPr bwMode="auto">
          <a:xfrm>
            <a:off x="46736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8" name="Line 115"/>
          <p:cNvSpPr>
            <a:spLocks noChangeShapeType="1"/>
          </p:cNvSpPr>
          <p:nvPr>
            <p:custDataLst>
              <p:tags r:id="rId114"/>
            </p:custDataLst>
          </p:nvPr>
        </p:nvSpPr>
        <p:spPr bwMode="auto">
          <a:xfrm>
            <a:off x="47498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89" name="Line 116"/>
          <p:cNvSpPr>
            <a:spLocks noChangeShapeType="1"/>
          </p:cNvSpPr>
          <p:nvPr>
            <p:custDataLst>
              <p:tags r:id="rId115"/>
            </p:custDataLst>
          </p:nvPr>
        </p:nvSpPr>
        <p:spPr bwMode="auto">
          <a:xfrm>
            <a:off x="48260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0" name="Line 117"/>
          <p:cNvSpPr>
            <a:spLocks noChangeShapeType="1"/>
          </p:cNvSpPr>
          <p:nvPr>
            <p:custDataLst>
              <p:tags r:id="rId116"/>
            </p:custDataLst>
          </p:nvPr>
        </p:nvSpPr>
        <p:spPr bwMode="auto">
          <a:xfrm>
            <a:off x="49022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1" name="Line 118"/>
          <p:cNvSpPr>
            <a:spLocks noChangeShapeType="1"/>
          </p:cNvSpPr>
          <p:nvPr>
            <p:custDataLst>
              <p:tags r:id="rId117"/>
            </p:custDataLst>
          </p:nvPr>
        </p:nvSpPr>
        <p:spPr bwMode="auto">
          <a:xfrm>
            <a:off x="49784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2" name="Line 119"/>
          <p:cNvSpPr>
            <a:spLocks noChangeShapeType="1"/>
          </p:cNvSpPr>
          <p:nvPr>
            <p:custDataLst>
              <p:tags r:id="rId118"/>
            </p:custDataLst>
          </p:nvPr>
        </p:nvSpPr>
        <p:spPr bwMode="auto">
          <a:xfrm>
            <a:off x="50546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3" name="Line 120"/>
          <p:cNvSpPr>
            <a:spLocks noChangeShapeType="1"/>
          </p:cNvSpPr>
          <p:nvPr>
            <p:custDataLst>
              <p:tags r:id="rId119"/>
            </p:custDataLst>
          </p:nvPr>
        </p:nvSpPr>
        <p:spPr bwMode="auto">
          <a:xfrm>
            <a:off x="51308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4" name="Line 121"/>
          <p:cNvSpPr>
            <a:spLocks noChangeShapeType="1"/>
          </p:cNvSpPr>
          <p:nvPr>
            <p:custDataLst>
              <p:tags r:id="rId120"/>
            </p:custDataLst>
          </p:nvPr>
        </p:nvSpPr>
        <p:spPr bwMode="auto">
          <a:xfrm>
            <a:off x="52070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5" name="Line 122"/>
          <p:cNvSpPr>
            <a:spLocks noChangeShapeType="1"/>
          </p:cNvSpPr>
          <p:nvPr>
            <p:custDataLst>
              <p:tags r:id="rId121"/>
            </p:custDataLst>
          </p:nvPr>
        </p:nvSpPr>
        <p:spPr bwMode="auto">
          <a:xfrm>
            <a:off x="52832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6" name="Line 123"/>
          <p:cNvSpPr>
            <a:spLocks noChangeShapeType="1"/>
          </p:cNvSpPr>
          <p:nvPr>
            <p:custDataLst>
              <p:tags r:id="rId122"/>
            </p:custDataLst>
          </p:nvPr>
        </p:nvSpPr>
        <p:spPr bwMode="auto">
          <a:xfrm>
            <a:off x="53594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7" name="Line 124"/>
          <p:cNvSpPr>
            <a:spLocks noChangeShapeType="1"/>
          </p:cNvSpPr>
          <p:nvPr>
            <p:custDataLst>
              <p:tags r:id="rId123"/>
            </p:custDataLst>
          </p:nvPr>
        </p:nvSpPr>
        <p:spPr bwMode="auto">
          <a:xfrm>
            <a:off x="54356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8" name="Line 125"/>
          <p:cNvSpPr>
            <a:spLocks noChangeShapeType="1"/>
          </p:cNvSpPr>
          <p:nvPr>
            <p:custDataLst>
              <p:tags r:id="rId124"/>
            </p:custDataLst>
          </p:nvPr>
        </p:nvSpPr>
        <p:spPr bwMode="auto">
          <a:xfrm>
            <a:off x="55118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99" name="Line 126"/>
          <p:cNvSpPr>
            <a:spLocks noChangeShapeType="1"/>
          </p:cNvSpPr>
          <p:nvPr>
            <p:custDataLst>
              <p:tags r:id="rId125"/>
            </p:custDataLst>
          </p:nvPr>
        </p:nvSpPr>
        <p:spPr bwMode="auto">
          <a:xfrm>
            <a:off x="55880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0" name="Line 127"/>
          <p:cNvSpPr>
            <a:spLocks noChangeShapeType="1"/>
          </p:cNvSpPr>
          <p:nvPr>
            <p:custDataLst>
              <p:tags r:id="rId126"/>
            </p:custDataLst>
          </p:nvPr>
        </p:nvSpPr>
        <p:spPr bwMode="auto">
          <a:xfrm>
            <a:off x="56642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1" name="Line 128"/>
          <p:cNvSpPr>
            <a:spLocks noChangeShapeType="1"/>
          </p:cNvSpPr>
          <p:nvPr>
            <p:custDataLst>
              <p:tags r:id="rId127"/>
            </p:custDataLst>
          </p:nvPr>
        </p:nvSpPr>
        <p:spPr bwMode="auto">
          <a:xfrm>
            <a:off x="57404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2" name="Line 129"/>
          <p:cNvSpPr>
            <a:spLocks noChangeShapeType="1"/>
          </p:cNvSpPr>
          <p:nvPr>
            <p:custDataLst>
              <p:tags r:id="rId128"/>
            </p:custDataLst>
          </p:nvPr>
        </p:nvSpPr>
        <p:spPr bwMode="auto">
          <a:xfrm>
            <a:off x="58166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3" name="Line 130"/>
          <p:cNvSpPr>
            <a:spLocks noChangeShapeType="1"/>
          </p:cNvSpPr>
          <p:nvPr>
            <p:custDataLst>
              <p:tags r:id="rId129"/>
            </p:custDataLst>
          </p:nvPr>
        </p:nvSpPr>
        <p:spPr bwMode="auto">
          <a:xfrm>
            <a:off x="58928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4" name="Line 131"/>
          <p:cNvSpPr>
            <a:spLocks noChangeShapeType="1"/>
          </p:cNvSpPr>
          <p:nvPr>
            <p:custDataLst>
              <p:tags r:id="rId130"/>
            </p:custDataLst>
          </p:nvPr>
        </p:nvSpPr>
        <p:spPr bwMode="auto">
          <a:xfrm>
            <a:off x="59690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5" name="Line 132"/>
          <p:cNvSpPr>
            <a:spLocks noChangeShapeType="1"/>
          </p:cNvSpPr>
          <p:nvPr>
            <p:custDataLst>
              <p:tags r:id="rId131"/>
            </p:custDataLst>
          </p:nvPr>
        </p:nvSpPr>
        <p:spPr bwMode="auto">
          <a:xfrm>
            <a:off x="60452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6" name="Line 133"/>
          <p:cNvSpPr>
            <a:spLocks noChangeShapeType="1"/>
          </p:cNvSpPr>
          <p:nvPr>
            <p:custDataLst>
              <p:tags r:id="rId132"/>
            </p:custDataLst>
          </p:nvPr>
        </p:nvSpPr>
        <p:spPr bwMode="auto">
          <a:xfrm>
            <a:off x="61214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7" name="Line 134"/>
          <p:cNvSpPr>
            <a:spLocks noChangeShapeType="1"/>
          </p:cNvSpPr>
          <p:nvPr>
            <p:custDataLst>
              <p:tags r:id="rId133"/>
            </p:custDataLst>
          </p:nvPr>
        </p:nvSpPr>
        <p:spPr bwMode="auto">
          <a:xfrm>
            <a:off x="61976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8" name="Line 135"/>
          <p:cNvSpPr>
            <a:spLocks noChangeShapeType="1"/>
          </p:cNvSpPr>
          <p:nvPr>
            <p:custDataLst>
              <p:tags r:id="rId134"/>
            </p:custDataLst>
          </p:nvPr>
        </p:nvSpPr>
        <p:spPr bwMode="auto">
          <a:xfrm>
            <a:off x="62738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09" name="Line 136"/>
          <p:cNvSpPr>
            <a:spLocks noChangeShapeType="1"/>
          </p:cNvSpPr>
          <p:nvPr>
            <p:custDataLst>
              <p:tags r:id="rId135"/>
            </p:custDataLst>
          </p:nvPr>
        </p:nvSpPr>
        <p:spPr bwMode="auto">
          <a:xfrm>
            <a:off x="63500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0" name="Line 137"/>
          <p:cNvSpPr>
            <a:spLocks noChangeShapeType="1"/>
          </p:cNvSpPr>
          <p:nvPr>
            <p:custDataLst>
              <p:tags r:id="rId136"/>
            </p:custDataLst>
          </p:nvPr>
        </p:nvSpPr>
        <p:spPr bwMode="auto">
          <a:xfrm>
            <a:off x="64262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1" name="Line 138"/>
          <p:cNvSpPr>
            <a:spLocks noChangeShapeType="1"/>
          </p:cNvSpPr>
          <p:nvPr>
            <p:custDataLst>
              <p:tags r:id="rId137"/>
            </p:custDataLst>
          </p:nvPr>
        </p:nvSpPr>
        <p:spPr bwMode="auto">
          <a:xfrm>
            <a:off x="65024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2" name="Line 139"/>
          <p:cNvSpPr>
            <a:spLocks noChangeShapeType="1"/>
          </p:cNvSpPr>
          <p:nvPr>
            <p:custDataLst>
              <p:tags r:id="rId138"/>
            </p:custDataLst>
          </p:nvPr>
        </p:nvSpPr>
        <p:spPr bwMode="auto">
          <a:xfrm>
            <a:off x="65786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3" name="Line 140"/>
          <p:cNvSpPr>
            <a:spLocks noChangeShapeType="1"/>
          </p:cNvSpPr>
          <p:nvPr>
            <p:custDataLst>
              <p:tags r:id="rId139"/>
            </p:custDataLst>
          </p:nvPr>
        </p:nvSpPr>
        <p:spPr bwMode="auto">
          <a:xfrm>
            <a:off x="66548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4" name="Line 141"/>
          <p:cNvSpPr>
            <a:spLocks noChangeShapeType="1"/>
          </p:cNvSpPr>
          <p:nvPr>
            <p:custDataLst>
              <p:tags r:id="rId140"/>
            </p:custDataLst>
          </p:nvPr>
        </p:nvSpPr>
        <p:spPr bwMode="auto">
          <a:xfrm>
            <a:off x="67310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5" name="Line 142"/>
          <p:cNvSpPr>
            <a:spLocks noChangeShapeType="1"/>
          </p:cNvSpPr>
          <p:nvPr>
            <p:custDataLst>
              <p:tags r:id="rId141"/>
            </p:custDataLst>
          </p:nvPr>
        </p:nvSpPr>
        <p:spPr bwMode="auto">
          <a:xfrm>
            <a:off x="6807200" y="31178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6" name="Line 143"/>
          <p:cNvSpPr>
            <a:spLocks noChangeShapeType="1"/>
          </p:cNvSpPr>
          <p:nvPr>
            <p:custDataLst>
              <p:tags r:id="rId142"/>
            </p:custDataLst>
          </p:nvPr>
        </p:nvSpPr>
        <p:spPr bwMode="auto">
          <a:xfrm>
            <a:off x="16256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7" name="Line 144"/>
          <p:cNvSpPr>
            <a:spLocks noChangeShapeType="1"/>
          </p:cNvSpPr>
          <p:nvPr>
            <p:custDataLst>
              <p:tags r:id="rId143"/>
            </p:custDataLst>
          </p:nvPr>
        </p:nvSpPr>
        <p:spPr bwMode="auto">
          <a:xfrm>
            <a:off x="17018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8" name="Line 145"/>
          <p:cNvSpPr>
            <a:spLocks noChangeShapeType="1"/>
          </p:cNvSpPr>
          <p:nvPr>
            <p:custDataLst>
              <p:tags r:id="rId144"/>
            </p:custDataLst>
          </p:nvPr>
        </p:nvSpPr>
        <p:spPr bwMode="auto">
          <a:xfrm>
            <a:off x="17780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19" name="Line 146"/>
          <p:cNvSpPr>
            <a:spLocks noChangeShapeType="1"/>
          </p:cNvSpPr>
          <p:nvPr>
            <p:custDataLst>
              <p:tags r:id="rId145"/>
            </p:custDataLst>
          </p:nvPr>
        </p:nvSpPr>
        <p:spPr bwMode="auto">
          <a:xfrm>
            <a:off x="18542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0" name="Line 147"/>
          <p:cNvSpPr>
            <a:spLocks noChangeShapeType="1"/>
          </p:cNvSpPr>
          <p:nvPr>
            <p:custDataLst>
              <p:tags r:id="rId146"/>
            </p:custDataLst>
          </p:nvPr>
        </p:nvSpPr>
        <p:spPr bwMode="auto">
          <a:xfrm>
            <a:off x="19304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1" name="Line 148"/>
          <p:cNvSpPr>
            <a:spLocks noChangeShapeType="1"/>
          </p:cNvSpPr>
          <p:nvPr>
            <p:custDataLst>
              <p:tags r:id="rId147"/>
            </p:custDataLst>
          </p:nvPr>
        </p:nvSpPr>
        <p:spPr bwMode="auto">
          <a:xfrm>
            <a:off x="20066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2" name="Line 149"/>
          <p:cNvSpPr>
            <a:spLocks noChangeShapeType="1"/>
          </p:cNvSpPr>
          <p:nvPr>
            <p:custDataLst>
              <p:tags r:id="rId148"/>
            </p:custDataLst>
          </p:nvPr>
        </p:nvSpPr>
        <p:spPr bwMode="auto">
          <a:xfrm>
            <a:off x="20828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3" name="Line 150"/>
          <p:cNvSpPr>
            <a:spLocks noChangeShapeType="1"/>
          </p:cNvSpPr>
          <p:nvPr>
            <p:custDataLst>
              <p:tags r:id="rId149"/>
            </p:custDataLst>
          </p:nvPr>
        </p:nvSpPr>
        <p:spPr bwMode="auto">
          <a:xfrm>
            <a:off x="21590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4" name="Line 151"/>
          <p:cNvSpPr>
            <a:spLocks noChangeShapeType="1"/>
          </p:cNvSpPr>
          <p:nvPr>
            <p:custDataLst>
              <p:tags r:id="rId150"/>
            </p:custDataLst>
          </p:nvPr>
        </p:nvSpPr>
        <p:spPr bwMode="auto">
          <a:xfrm>
            <a:off x="22352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5" name="Line 152"/>
          <p:cNvSpPr>
            <a:spLocks noChangeShapeType="1"/>
          </p:cNvSpPr>
          <p:nvPr>
            <p:custDataLst>
              <p:tags r:id="rId151"/>
            </p:custDataLst>
          </p:nvPr>
        </p:nvSpPr>
        <p:spPr bwMode="auto">
          <a:xfrm>
            <a:off x="23114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6" name="Line 153"/>
          <p:cNvSpPr>
            <a:spLocks noChangeShapeType="1"/>
          </p:cNvSpPr>
          <p:nvPr>
            <p:custDataLst>
              <p:tags r:id="rId152"/>
            </p:custDataLst>
          </p:nvPr>
        </p:nvSpPr>
        <p:spPr bwMode="auto">
          <a:xfrm>
            <a:off x="23876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7" name="Line 154"/>
          <p:cNvSpPr>
            <a:spLocks noChangeShapeType="1"/>
          </p:cNvSpPr>
          <p:nvPr>
            <p:custDataLst>
              <p:tags r:id="rId153"/>
            </p:custDataLst>
          </p:nvPr>
        </p:nvSpPr>
        <p:spPr bwMode="auto">
          <a:xfrm>
            <a:off x="24638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8" name="Line 155"/>
          <p:cNvSpPr>
            <a:spLocks noChangeShapeType="1"/>
          </p:cNvSpPr>
          <p:nvPr>
            <p:custDataLst>
              <p:tags r:id="rId154"/>
            </p:custDataLst>
          </p:nvPr>
        </p:nvSpPr>
        <p:spPr bwMode="auto">
          <a:xfrm>
            <a:off x="25400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29" name="Line 156"/>
          <p:cNvSpPr>
            <a:spLocks noChangeShapeType="1"/>
          </p:cNvSpPr>
          <p:nvPr>
            <p:custDataLst>
              <p:tags r:id="rId155"/>
            </p:custDataLst>
          </p:nvPr>
        </p:nvSpPr>
        <p:spPr bwMode="auto">
          <a:xfrm>
            <a:off x="26162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0" name="Line 157"/>
          <p:cNvSpPr>
            <a:spLocks noChangeShapeType="1"/>
          </p:cNvSpPr>
          <p:nvPr>
            <p:custDataLst>
              <p:tags r:id="rId156"/>
            </p:custDataLst>
          </p:nvPr>
        </p:nvSpPr>
        <p:spPr bwMode="auto">
          <a:xfrm>
            <a:off x="26924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1" name="Line 158"/>
          <p:cNvSpPr>
            <a:spLocks noChangeShapeType="1"/>
          </p:cNvSpPr>
          <p:nvPr>
            <p:custDataLst>
              <p:tags r:id="rId157"/>
            </p:custDataLst>
          </p:nvPr>
        </p:nvSpPr>
        <p:spPr bwMode="auto">
          <a:xfrm>
            <a:off x="27686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2" name="Line 159"/>
          <p:cNvSpPr>
            <a:spLocks noChangeShapeType="1"/>
          </p:cNvSpPr>
          <p:nvPr>
            <p:custDataLst>
              <p:tags r:id="rId158"/>
            </p:custDataLst>
          </p:nvPr>
        </p:nvSpPr>
        <p:spPr bwMode="auto">
          <a:xfrm>
            <a:off x="28448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3" name="Line 160"/>
          <p:cNvSpPr>
            <a:spLocks noChangeShapeType="1"/>
          </p:cNvSpPr>
          <p:nvPr>
            <p:custDataLst>
              <p:tags r:id="rId159"/>
            </p:custDataLst>
          </p:nvPr>
        </p:nvSpPr>
        <p:spPr bwMode="auto">
          <a:xfrm>
            <a:off x="29210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4" name="Line 161"/>
          <p:cNvSpPr>
            <a:spLocks noChangeShapeType="1"/>
          </p:cNvSpPr>
          <p:nvPr>
            <p:custDataLst>
              <p:tags r:id="rId160"/>
            </p:custDataLst>
          </p:nvPr>
        </p:nvSpPr>
        <p:spPr bwMode="auto">
          <a:xfrm>
            <a:off x="29972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5" name="Line 162"/>
          <p:cNvSpPr>
            <a:spLocks noChangeShapeType="1"/>
          </p:cNvSpPr>
          <p:nvPr>
            <p:custDataLst>
              <p:tags r:id="rId161"/>
            </p:custDataLst>
          </p:nvPr>
        </p:nvSpPr>
        <p:spPr bwMode="auto">
          <a:xfrm>
            <a:off x="30734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6" name="Line 163"/>
          <p:cNvSpPr>
            <a:spLocks noChangeShapeType="1"/>
          </p:cNvSpPr>
          <p:nvPr>
            <p:custDataLst>
              <p:tags r:id="rId162"/>
            </p:custDataLst>
          </p:nvPr>
        </p:nvSpPr>
        <p:spPr bwMode="auto">
          <a:xfrm>
            <a:off x="31496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7" name="Line 164"/>
          <p:cNvSpPr>
            <a:spLocks noChangeShapeType="1"/>
          </p:cNvSpPr>
          <p:nvPr>
            <p:custDataLst>
              <p:tags r:id="rId163"/>
            </p:custDataLst>
          </p:nvPr>
        </p:nvSpPr>
        <p:spPr bwMode="auto">
          <a:xfrm>
            <a:off x="32258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8" name="Line 165"/>
          <p:cNvSpPr>
            <a:spLocks noChangeShapeType="1"/>
          </p:cNvSpPr>
          <p:nvPr>
            <p:custDataLst>
              <p:tags r:id="rId164"/>
            </p:custDataLst>
          </p:nvPr>
        </p:nvSpPr>
        <p:spPr bwMode="auto">
          <a:xfrm>
            <a:off x="33020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39" name="Line 166"/>
          <p:cNvSpPr>
            <a:spLocks noChangeShapeType="1"/>
          </p:cNvSpPr>
          <p:nvPr>
            <p:custDataLst>
              <p:tags r:id="rId165"/>
            </p:custDataLst>
          </p:nvPr>
        </p:nvSpPr>
        <p:spPr bwMode="auto">
          <a:xfrm>
            <a:off x="33782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0" name="Line 167"/>
          <p:cNvSpPr>
            <a:spLocks noChangeShapeType="1"/>
          </p:cNvSpPr>
          <p:nvPr>
            <p:custDataLst>
              <p:tags r:id="rId166"/>
            </p:custDataLst>
          </p:nvPr>
        </p:nvSpPr>
        <p:spPr bwMode="auto">
          <a:xfrm>
            <a:off x="34544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1" name="Line 168"/>
          <p:cNvSpPr>
            <a:spLocks noChangeShapeType="1"/>
          </p:cNvSpPr>
          <p:nvPr>
            <p:custDataLst>
              <p:tags r:id="rId167"/>
            </p:custDataLst>
          </p:nvPr>
        </p:nvSpPr>
        <p:spPr bwMode="auto">
          <a:xfrm>
            <a:off x="35306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2" name="Line 169"/>
          <p:cNvSpPr>
            <a:spLocks noChangeShapeType="1"/>
          </p:cNvSpPr>
          <p:nvPr>
            <p:custDataLst>
              <p:tags r:id="rId168"/>
            </p:custDataLst>
          </p:nvPr>
        </p:nvSpPr>
        <p:spPr bwMode="auto">
          <a:xfrm>
            <a:off x="36068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3" name="Line 170"/>
          <p:cNvSpPr>
            <a:spLocks noChangeShapeType="1"/>
          </p:cNvSpPr>
          <p:nvPr>
            <p:custDataLst>
              <p:tags r:id="rId169"/>
            </p:custDataLst>
          </p:nvPr>
        </p:nvSpPr>
        <p:spPr bwMode="auto">
          <a:xfrm>
            <a:off x="36830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4" name="Line 171"/>
          <p:cNvSpPr>
            <a:spLocks noChangeShapeType="1"/>
          </p:cNvSpPr>
          <p:nvPr>
            <p:custDataLst>
              <p:tags r:id="rId170"/>
            </p:custDataLst>
          </p:nvPr>
        </p:nvSpPr>
        <p:spPr bwMode="auto">
          <a:xfrm>
            <a:off x="37592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5" name="Line 172"/>
          <p:cNvSpPr>
            <a:spLocks noChangeShapeType="1"/>
          </p:cNvSpPr>
          <p:nvPr>
            <p:custDataLst>
              <p:tags r:id="rId171"/>
            </p:custDataLst>
          </p:nvPr>
        </p:nvSpPr>
        <p:spPr bwMode="auto">
          <a:xfrm>
            <a:off x="38354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6" name="Line 173"/>
          <p:cNvSpPr>
            <a:spLocks noChangeShapeType="1"/>
          </p:cNvSpPr>
          <p:nvPr>
            <p:custDataLst>
              <p:tags r:id="rId172"/>
            </p:custDataLst>
          </p:nvPr>
        </p:nvSpPr>
        <p:spPr bwMode="auto">
          <a:xfrm>
            <a:off x="39116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7" name="Line 174"/>
          <p:cNvSpPr>
            <a:spLocks noChangeShapeType="1"/>
          </p:cNvSpPr>
          <p:nvPr>
            <p:custDataLst>
              <p:tags r:id="rId173"/>
            </p:custDataLst>
          </p:nvPr>
        </p:nvSpPr>
        <p:spPr bwMode="auto">
          <a:xfrm>
            <a:off x="39878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8" name="Line 175"/>
          <p:cNvSpPr>
            <a:spLocks noChangeShapeType="1"/>
          </p:cNvSpPr>
          <p:nvPr>
            <p:custDataLst>
              <p:tags r:id="rId174"/>
            </p:custDataLst>
          </p:nvPr>
        </p:nvSpPr>
        <p:spPr bwMode="auto">
          <a:xfrm>
            <a:off x="40640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49" name="Line 176"/>
          <p:cNvSpPr>
            <a:spLocks noChangeShapeType="1"/>
          </p:cNvSpPr>
          <p:nvPr>
            <p:custDataLst>
              <p:tags r:id="rId175"/>
            </p:custDataLst>
          </p:nvPr>
        </p:nvSpPr>
        <p:spPr bwMode="auto">
          <a:xfrm>
            <a:off x="41402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0" name="Line 177"/>
          <p:cNvSpPr>
            <a:spLocks noChangeShapeType="1"/>
          </p:cNvSpPr>
          <p:nvPr>
            <p:custDataLst>
              <p:tags r:id="rId176"/>
            </p:custDataLst>
          </p:nvPr>
        </p:nvSpPr>
        <p:spPr bwMode="auto">
          <a:xfrm>
            <a:off x="42164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1" name="Line 178"/>
          <p:cNvSpPr>
            <a:spLocks noChangeShapeType="1"/>
          </p:cNvSpPr>
          <p:nvPr>
            <p:custDataLst>
              <p:tags r:id="rId177"/>
            </p:custDataLst>
          </p:nvPr>
        </p:nvSpPr>
        <p:spPr bwMode="auto">
          <a:xfrm>
            <a:off x="42926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2" name="Line 179"/>
          <p:cNvSpPr>
            <a:spLocks noChangeShapeType="1"/>
          </p:cNvSpPr>
          <p:nvPr>
            <p:custDataLst>
              <p:tags r:id="rId178"/>
            </p:custDataLst>
          </p:nvPr>
        </p:nvSpPr>
        <p:spPr bwMode="auto">
          <a:xfrm>
            <a:off x="43688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3" name="Line 180"/>
          <p:cNvSpPr>
            <a:spLocks noChangeShapeType="1"/>
          </p:cNvSpPr>
          <p:nvPr>
            <p:custDataLst>
              <p:tags r:id="rId179"/>
            </p:custDataLst>
          </p:nvPr>
        </p:nvSpPr>
        <p:spPr bwMode="auto">
          <a:xfrm>
            <a:off x="44450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4" name="Line 181"/>
          <p:cNvSpPr>
            <a:spLocks noChangeShapeType="1"/>
          </p:cNvSpPr>
          <p:nvPr>
            <p:custDataLst>
              <p:tags r:id="rId180"/>
            </p:custDataLst>
          </p:nvPr>
        </p:nvSpPr>
        <p:spPr bwMode="auto">
          <a:xfrm>
            <a:off x="45212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5" name="Line 182"/>
          <p:cNvSpPr>
            <a:spLocks noChangeShapeType="1"/>
          </p:cNvSpPr>
          <p:nvPr>
            <p:custDataLst>
              <p:tags r:id="rId181"/>
            </p:custDataLst>
          </p:nvPr>
        </p:nvSpPr>
        <p:spPr bwMode="auto">
          <a:xfrm>
            <a:off x="45974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6" name="Line 183"/>
          <p:cNvSpPr>
            <a:spLocks noChangeShapeType="1"/>
          </p:cNvSpPr>
          <p:nvPr>
            <p:custDataLst>
              <p:tags r:id="rId182"/>
            </p:custDataLst>
          </p:nvPr>
        </p:nvSpPr>
        <p:spPr bwMode="auto">
          <a:xfrm>
            <a:off x="46736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7" name="Line 184"/>
          <p:cNvSpPr>
            <a:spLocks noChangeShapeType="1"/>
          </p:cNvSpPr>
          <p:nvPr>
            <p:custDataLst>
              <p:tags r:id="rId183"/>
            </p:custDataLst>
          </p:nvPr>
        </p:nvSpPr>
        <p:spPr bwMode="auto">
          <a:xfrm>
            <a:off x="47498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8" name="Line 185"/>
          <p:cNvSpPr>
            <a:spLocks noChangeShapeType="1"/>
          </p:cNvSpPr>
          <p:nvPr>
            <p:custDataLst>
              <p:tags r:id="rId184"/>
            </p:custDataLst>
          </p:nvPr>
        </p:nvSpPr>
        <p:spPr bwMode="auto">
          <a:xfrm>
            <a:off x="48260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59" name="Line 186"/>
          <p:cNvSpPr>
            <a:spLocks noChangeShapeType="1"/>
          </p:cNvSpPr>
          <p:nvPr>
            <p:custDataLst>
              <p:tags r:id="rId185"/>
            </p:custDataLst>
          </p:nvPr>
        </p:nvSpPr>
        <p:spPr bwMode="auto">
          <a:xfrm>
            <a:off x="49022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0" name="Line 187"/>
          <p:cNvSpPr>
            <a:spLocks noChangeShapeType="1"/>
          </p:cNvSpPr>
          <p:nvPr>
            <p:custDataLst>
              <p:tags r:id="rId186"/>
            </p:custDataLst>
          </p:nvPr>
        </p:nvSpPr>
        <p:spPr bwMode="auto">
          <a:xfrm>
            <a:off x="49784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1" name="Line 188"/>
          <p:cNvSpPr>
            <a:spLocks noChangeShapeType="1"/>
          </p:cNvSpPr>
          <p:nvPr>
            <p:custDataLst>
              <p:tags r:id="rId187"/>
            </p:custDataLst>
          </p:nvPr>
        </p:nvSpPr>
        <p:spPr bwMode="auto">
          <a:xfrm>
            <a:off x="50546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2" name="Line 189"/>
          <p:cNvSpPr>
            <a:spLocks noChangeShapeType="1"/>
          </p:cNvSpPr>
          <p:nvPr>
            <p:custDataLst>
              <p:tags r:id="rId188"/>
            </p:custDataLst>
          </p:nvPr>
        </p:nvSpPr>
        <p:spPr bwMode="auto">
          <a:xfrm>
            <a:off x="51308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3" name="Line 190"/>
          <p:cNvSpPr>
            <a:spLocks noChangeShapeType="1"/>
          </p:cNvSpPr>
          <p:nvPr>
            <p:custDataLst>
              <p:tags r:id="rId189"/>
            </p:custDataLst>
          </p:nvPr>
        </p:nvSpPr>
        <p:spPr bwMode="auto">
          <a:xfrm>
            <a:off x="52070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4" name="Line 191"/>
          <p:cNvSpPr>
            <a:spLocks noChangeShapeType="1"/>
          </p:cNvSpPr>
          <p:nvPr>
            <p:custDataLst>
              <p:tags r:id="rId190"/>
            </p:custDataLst>
          </p:nvPr>
        </p:nvSpPr>
        <p:spPr bwMode="auto">
          <a:xfrm>
            <a:off x="52832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5" name="Line 192"/>
          <p:cNvSpPr>
            <a:spLocks noChangeShapeType="1"/>
          </p:cNvSpPr>
          <p:nvPr>
            <p:custDataLst>
              <p:tags r:id="rId191"/>
            </p:custDataLst>
          </p:nvPr>
        </p:nvSpPr>
        <p:spPr bwMode="auto">
          <a:xfrm>
            <a:off x="53594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6" name="Line 193"/>
          <p:cNvSpPr>
            <a:spLocks noChangeShapeType="1"/>
          </p:cNvSpPr>
          <p:nvPr>
            <p:custDataLst>
              <p:tags r:id="rId192"/>
            </p:custDataLst>
          </p:nvPr>
        </p:nvSpPr>
        <p:spPr bwMode="auto">
          <a:xfrm>
            <a:off x="54356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7" name="Line 194"/>
          <p:cNvSpPr>
            <a:spLocks noChangeShapeType="1"/>
          </p:cNvSpPr>
          <p:nvPr>
            <p:custDataLst>
              <p:tags r:id="rId193"/>
            </p:custDataLst>
          </p:nvPr>
        </p:nvSpPr>
        <p:spPr bwMode="auto">
          <a:xfrm>
            <a:off x="55118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8" name="Line 195"/>
          <p:cNvSpPr>
            <a:spLocks noChangeShapeType="1"/>
          </p:cNvSpPr>
          <p:nvPr>
            <p:custDataLst>
              <p:tags r:id="rId194"/>
            </p:custDataLst>
          </p:nvPr>
        </p:nvSpPr>
        <p:spPr bwMode="auto">
          <a:xfrm>
            <a:off x="55880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69" name="Line 196"/>
          <p:cNvSpPr>
            <a:spLocks noChangeShapeType="1"/>
          </p:cNvSpPr>
          <p:nvPr>
            <p:custDataLst>
              <p:tags r:id="rId195"/>
            </p:custDataLst>
          </p:nvPr>
        </p:nvSpPr>
        <p:spPr bwMode="auto">
          <a:xfrm>
            <a:off x="56642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0" name="Line 197"/>
          <p:cNvSpPr>
            <a:spLocks noChangeShapeType="1"/>
          </p:cNvSpPr>
          <p:nvPr>
            <p:custDataLst>
              <p:tags r:id="rId196"/>
            </p:custDataLst>
          </p:nvPr>
        </p:nvSpPr>
        <p:spPr bwMode="auto">
          <a:xfrm>
            <a:off x="57404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1" name="Line 198"/>
          <p:cNvSpPr>
            <a:spLocks noChangeShapeType="1"/>
          </p:cNvSpPr>
          <p:nvPr>
            <p:custDataLst>
              <p:tags r:id="rId197"/>
            </p:custDataLst>
          </p:nvPr>
        </p:nvSpPr>
        <p:spPr bwMode="auto">
          <a:xfrm>
            <a:off x="58166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2" name="Line 199"/>
          <p:cNvSpPr>
            <a:spLocks noChangeShapeType="1"/>
          </p:cNvSpPr>
          <p:nvPr>
            <p:custDataLst>
              <p:tags r:id="rId198"/>
            </p:custDataLst>
          </p:nvPr>
        </p:nvSpPr>
        <p:spPr bwMode="auto">
          <a:xfrm>
            <a:off x="58928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3" name="Line 200"/>
          <p:cNvSpPr>
            <a:spLocks noChangeShapeType="1"/>
          </p:cNvSpPr>
          <p:nvPr>
            <p:custDataLst>
              <p:tags r:id="rId199"/>
            </p:custDataLst>
          </p:nvPr>
        </p:nvSpPr>
        <p:spPr bwMode="auto">
          <a:xfrm>
            <a:off x="59690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4" name="Line 201"/>
          <p:cNvSpPr>
            <a:spLocks noChangeShapeType="1"/>
          </p:cNvSpPr>
          <p:nvPr>
            <p:custDataLst>
              <p:tags r:id="rId200"/>
            </p:custDataLst>
          </p:nvPr>
        </p:nvSpPr>
        <p:spPr bwMode="auto">
          <a:xfrm>
            <a:off x="60452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5" name="Line 202"/>
          <p:cNvSpPr>
            <a:spLocks noChangeShapeType="1"/>
          </p:cNvSpPr>
          <p:nvPr>
            <p:custDataLst>
              <p:tags r:id="rId201"/>
            </p:custDataLst>
          </p:nvPr>
        </p:nvSpPr>
        <p:spPr bwMode="auto">
          <a:xfrm>
            <a:off x="61214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6" name="Line 203"/>
          <p:cNvSpPr>
            <a:spLocks noChangeShapeType="1"/>
          </p:cNvSpPr>
          <p:nvPr>
            <p:custDataLst>
              <p:tags r:id="rId202"/>
            </p:custDataLst>
          </p:nvPr>
        </p:nvSpPr>
        <p:spPr bwMode="auto">
          <a:xfrm>
            <a:off x="61976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" name="Line 204"/>
          <p:cNvSpPr>
            <a:spLocks noChangeShapeType="1"/>
          </p:cNvSpPr>
          <p:nvPr>
            <p:custDataLst>
              <p:tags r:id="rId203"/>
            </p:custDataLst>
          </p:nvPr>
        </p:nvSpPr>
        <p:spPr bwMode="auto">
          <a:xfrm>
            <a:off x="62738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" name="Line 205"/>
          <p:cNvSpPr>
            <a:spLocks noChangeShapeType="1"/>
          </p:cNvSpPr>
          <p:nvPr>
            <p:custDataLst>
              <p:tags r:id="rId204"/>
            </p:custDataLst>
          </p:nvPr>
        </p:nvSpPr>
        <p:spPr bwMode="auto">
          <a:xfrm>
            <a:off x="63500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" name="Line 206"/>
          <p:cNvSpPr>
            <a:spLocks noChangeShapeType="1"/>
          </p:cNvSpPr>
          <p:nvPr>
            <p:custDataLst>
              <p:tags r:id="rId205"/>
            </p:custDataLst>
          </p:nvPr>
        </p:nvSpPr>
        <p:spPr bwMode="auto">
          <a:xfrm>
            <a:off x="64262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" name="Line 207"/>
          <p:cNvSpPr>
            <a:spLocks noChangeShapeType="1"/>
          </p:cNvSpPr>
          <p:nvPr>
            <p:custDataLst>
              <p:tags r:id="rId206"/>
            </p:custDataLst>
          </p:nvPr>
        </p:nvSpPr>
        <p:spPr bwMode="auto">
          <a:xfrm>
            <a:off x="65024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1" name="Line 208"/>
          <p:cNvSpPr>
            <a:spLocks noChangeShapeType="1"/>
          </p:cNvSpPr>
          <p:nvPr>
            <p:custDataLst>
              <p:tags r:id="rId207"/>
            </p:custDataLst>
          </p:nvPr>
        </p:nvSpPr>
        <p:spPr bwMode="auto">
          <a:xfrm>
            <a:off x="65786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2" name="Line 209"/>
          <p:cNvSpPr>
            <a:spLocks noChangeShapeType="1"/>
          </p:cNvSpPr>
          <p:nvPr>
            <p:custDataLst>
              <p:tags r:id="rId208"/>
            </p:custDataLst>
          </p:nvPr>
        </p:nvSpPr>
        <p:spPr bwMode="auto">
          <a:xfrm>
            <a:off x="66548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3" name="Line 210"/>
          <p:cNvSpPr>
            <a:spLocks noChangeShapeType="1"/>
          </p:cNvSpPr>
          <p:nvPr>
            <p:custDataLst>
              <p:tags r:id="rId209"/>
            </p:custDataLst>
          </p:nvPr>
        </p:nvSpPr>
        <p:spPr bwMode="auto">
          <a:xfrm>
            <a:off x="67310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4" name="Line 211"/>
          <p:cNvSpPr>
            <a:spLocks noChangeShapeType="1"/>
          </p:cNvSpPr>
          <p:nvPr>
            <p:custDataLst>
              <p:tags r:id="rId210"/>
            </p:custDataLst>
          </p:nvPr>
        </p:nvSpPr>
        <p:spPr bwMode="auto">
          <a:xfrm>
            <a:off x="6807200" y="2152650"/>
            <a:ext cx="12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5" name="Line 212"/>
          <p:cNvSpPr>
            <a:spLocks noChangeShapeType="1"/>
          </p:cNvSpPr>
          <p:nvPr>
            <p:custDataLst>
              <p:tags r:id="rId211"/>
            </p:custDataLst>
          </p:nvPr>
        </p:nvSpPr>
        <p:spPr bwMode="auto">
          <a:xfrm flipV="1">
            <a:off x="1473200" y="2139950"/>
            <a:ext cx="0" cy="292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6" name="Line 213"/>
          <p:cNvSpPr>
            <a:spLocks noChangeShapeType="1"/>
          </p:cNvSpPr>
          <p:nvPr>
            <p:custDataLst>
              <p:tags r:id="rId212"/>
            </p:custDataLst>
          </p:nvPr>
        </p:nvSpPr>
        <p:spPr bwMode="auto">
          <a:xfrm>
            <a:off x="1435100" y="5060950"/>
            <a:ext cx="635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7" name="Line 214"/>
          <p:cNvSpPr>
            <a:spLocks noChangeShapeType="1"/>
          </p:cNvSpPr>
          <p:nvPr>
            <p:custDataLst>
              <p:tags r:id="rId213"/>
            </p:custDataLst>
          </p:nvPr>
        </p:nvSpPr>
        <p:spPr bwMode="auto">
          <a:xfrm>
            <a:off x="1473200" y="5060950"/>
            <a:ext cx="535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8" name="Line 215"/>
          <p:cNvSpPr>
            <a:spLocks noChangeShapeType="1"/>
          </p:cNvSpPr>
          <p:nvPr>
            <p:custDataLst>
              <p:tags r:id="rId214"/>
            </p:custDataLst>
          </p:nvPr>
        </p:nvSpPr>
        <p:spPr bwMode="auto">
          <a:xfrm flipV="1">
            <a:off x="1473200" y="50006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9" name="Line 216"/>
          <p:cNvSpPr>
            <a:spLocks noChangeShapeType="1"/>
          </p:cNvSpPr>
          <p:nvPr>
            <p:custDataLst>
              <p:tags r:id="rId215"/>
            </p:custDataLst>
          </p:nvPr>
        </p:nvSpPr>
        <p:spPr bwMode="auto">
          <a:xfrm flipV="1">
            <a:off x="1739900" y="50006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0" name="Line 217"/>
          <p:cNvSpPr>
            <a:spLocks noChangeShapeType="1"/>
          </p:cNvSpPr>
          <p:nvPr>
            <p:custDataLst>
              <p:tags r:id="rId216"/>
            </p:custDataLst>
          </p:nvPr>
        </p:nvSpPr>
        <p:spPr bwMode="auto">
          <a:xfrm flipV="1">
            <a:off x="2019300" y="50006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1" name="Line 218"/>
          <p:cNvSpPr>
            <a:spLocks noChangeShapeType="1"/>
          </p:cNvSpPr>
          <p:nvPr>
            <p:custDataLst>
              <p:tags r:id="rId217"/>
            </p:custDataLst>
          </p:nvPr>
        </p:nvSpPr>
        <p:spPr bwMode="auto">
          <a:xfrm flipV="1">
            <a:off x="2286000" y="50006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2" name="Line 219"/>
          <p:cNvSpPr>
            <a:spLocks noChangeShapeType="1"/>
          </p:cNvSpPr>
          <p:nvPr>
            <p:custDataLst>
              <p:tags r:id="rId218"/>
            </p:custDataLst>
          </p:nvPr>
        </p:nvSpPr>
        <p:spPr bwMode="auto">
          <a:xfrm flipV="1">
            <a:off x="2552700" y="50006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3" name="Line 220"/>
          <p:cNvSpPr>
            <a:spLocks noChangeShapeType="1"/>
          </p:cNvSpPr>
          <p:nvPr>
            <p:custDataLst>
              <p:tags r:id="rId219"/>
            </p:custDataLst>
          </p:nvPr>
        </p:nvSpPr>
        <p:spPr bwMode="auto">
          <a:xfrm flipV="1">
            <a:off x="2819400" y="50006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4" name="Line 221"/>
          <p:cNvSpPr>
            <a:spLocks noChangeShapeType="1"/>
          </p:cNvSpPr>
          <p:nvPr>
            <p:custDataLst>
              <p:tags r:id="rId220"/>
            </p:custDataLst>
          </p:nvPr>
        </p:nvSpPr>
        <p:spPr bwMode="auto">
          <a:xfrm flipV="1">
            <a:off x="3086100" y="5000625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5" name="Line 222"/>
          <p:cNvSpPr>
            <a:spLocks noChangeShapeType="1"/>
          </p:cNvSpPr>
          <p:nvPr>
            <p:custDataLst>
              <p:tags r:id="rId221"/>
            </p:custDataLst>
          </p:nvPr>
        </p:nvSpPr>
        <p:spPr bwMode="auto">
          <a:xfrm flipV="1">
            <a:off x="3352800" y="499745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6" name="Line 223"/>
          <p:cNvSpPr>
            <a:spLocks noChangeShapeType="1"/>
          </p:cNvSpPr>
          <p:nvPr>
            <p:custDataLst>
              <p:tags r:id="rId222"/>
            </p:custDataLst>
          </p:nvPr>
        </p:nvSpPr>
        <p:spPr bwMode="auto">
          <a:xfrm flipV="1">
            <a:off x="3619500" y="499745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7" name="Line 224"/>
          <p:cNvSpPr>
            <a:spLocks noChangeShapeType="1"/>
          </p:cNvSpPr>
          <p:nvPr>
            <p:custDataLst>
              <p:tags r:id="rId223"/>
            </p:custDataLst>
          </p:nvPr>
        </p:nvSpPr>
        <p:spPr bwMode="auto">
          <a:xfrm flipV="1">
            <a:off x="3898900" y="499745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8" name="Line 225"/>
          <p:cNvSpPr>
            <a:spLocks noChangeShapeType="1"/>
          </p:cNvSpPr>
          <p:nvPr>
            <p:custDataLst>
              <p:tags r:id="rId224"/>
            </p:custDataLst>
          </p:nvPr>
        </p:nvSpPr>
        <p:spPr bwMode="auto">
          <a:xfrm flipV="1">
            <a:off x="4165600" y="499745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99" name="Line 226"/>
          <p:cNvSpPr>
            <a:spLocks noChangeShapeType="1"/>
          </p:cNvSpPr>
          <p:nvPr>
            <p:custDataLst>
              <p:tags r:id="rId225"/>
            </p:custDataLst>
          </p:nvPr>
        </p:nvSpPr>
        <p:spPr bwMode="auto">
          <a:xfrm flipV="1">
            <a:off x="4432300" y="499745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0" name="Line 227"/>
          <p:cNvSpPr>
            <a:spLocks noChangeShapeType="1"/>
          </p:cNvSpPr>
          <p:nvPr>
            <p:custDataLst>
              <p:tags r:id="rId226"/>
            </p:custDataLst>
          </p:nvPr>
        </p:nvSpPr>
        <p:spPr bwMode="auto">
          <a:xfrm flipV="1">
            <a:off x="4699000" y="499745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1" name="Line 228"/>
          <p:cNvSpPr>
            <a:spLocks noChangeShapeType="1"/>
          </p:cNvSpPr>
          <p:nvPr>
            <p:custDataLst>
              <p:tags r:id="rId227"/>
            </p:custDataLst>
          </p:nvPr>
        </p:nvSpPr>
        <p:spPr bwMode="auto">
          <a:xfrm flipV="1">
            <a:off x="4965700" y="499745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2" name="Line 229"/>
          <p:cNvSpPr>
            <a:spLocks noChangeShapeType="1"/>
          </p:cNvSpPr>
          <p:nvPr>
            <p:custDataLst>
              <p:tags r:id="rId228"/>
            </p:custDataLst>
          </p:nvPr>
        </p:nvSpPr>
        <p:spPr bwMode="auto">
          <a:xfrm flipV="1">
            <a:off x="5232400" y="499745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3" name="Line 230"/>
          <p:cNvSpPr>
            <a:spLocks noChangeShapeType="1"/>
          </p:cNvSpPr>
          <p:nvPr>
            <p:custDataLst>
              <p:tags r:id="rId229"/>
            </p:custDataLst>
          </p:nvPr>
        </p:nvSpPr>
        <p:spPr bwMode="auto">
          <a:xfrm flipV="1">
            <a:off x="5499100" y="499745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4" name="Line 231"/>
          <p:cNvSpPr>
            <a:spLocks noChangeShapeType="1"/>
          </p:cNvSpPr>
          <p:nvPr>
            <p:custDataLst>
              <p:tags r:id="rId230"/>
            </p:custDataLst>
          </p:nvPr>
        </p:nvSpPr>
        <p:spPr bwMode="auto">
          <a:xfrm flipV="1">
            <a:off x="5778500" y="499745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5" name="Line 232"/>
          <p:cNvSpPr>
            <a:spLocks noChangeShapeType="1"/>
          </p:cNvSpPr>
          <p:nvPr>
            <p:custDataLst>
              <p:tags r:id="rId231"/>
            </p:custDataLst>
          </p:nvPr>
        </p:nvSpPr>
        <p:spPr bwMode="auto">
          <a:xfrm flipV="1">
            <a:off x="6045200" y="499745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6" name="Line 233"/>
          <p:cNvSpPr>
            <a:spLocks noChangeShapeType="1"/>
          </p:cNvSpPr>
          <p:nvPr>
            <p:custDataLst>
              <p:tags r:id="rId232"/>
            </p:custDataLst>
          </p:nvPr>
        </p:nvSpPr>
        <p:spPr bwMode="auto">
          <a:xfrm flipV="1">
            <a:off x="6311900" y="499745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7" name="Line 234"/>
          <p:cNvSpPr>
            <a:spLocks noChangeShapeType="1"/>
          </p:cNvSpPr>
          <p:nvPr>
            <p:custDataLst>
              <p:tags r:id="rId233"/>
            </p:custDataLst>
          </p:nvPr>
        </p:nvSpPr>
        <p:spPr bwMode="auto">
          <a:xfrm flipV="1">
            <a:off x="6578600" y="499745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8" name="Line 235"/>
          <p:cNvSpPr>
            <a:spLocks noChangeShapeType="1"/>
          </p:cNvSpPr>
          <p:nvPr>
            <p:custDataLst>
              <p:tags r:id="rId234"/>
            </p:custDataLst>
          </p:nvPr>
        </p:nvSpPr>
        <p:spPr bwMode="auto">
          <a:xfrm flipV="1">
            <a:off x="6845300" y="4997450"/>
            <a:ext cx="0" cy="1079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09" name="Freeform 236"/>
          <p:cNvSpPr>
            <a:spLocks/>
          </p:cNvSpPr>
          <p:nvPr>
            <p:custDataLst>
              <p:tags r:id="rId235"/>
            </p:custDataLst>
          </p:nvPr>
        </p:nvSpPr>
        <p:spPr bwMode="auto">
          <a:xfrm>
            <a:off x="1466850" y="2171700"/>
            <a:ext cx="5373688" cy="2884488"/>
          </a:xfrm>
          <a:custGeom>
            <a:avLst/>
            <a:gdLst>
              <a:gd name="T0" fmla="*/ 0 w 3385"/>
              <a:gd name="T1" fmla="*/ 2147483647 h 1817"/>
              <a:gd name="T2" fmla="*/ 423386289 w 3385"/>
              <a:gd name="T3" fmla="*/ 2147483647 h 1817"/>
              <a:gd name="T4" fmla="*/ 866933831 w 3385"/>
              <a:gd name="T5" fmla="*/ 2147483647 h 1817"/>
              <a:gd name="T6" fmla="*/ 1290320120 w 3385"/>
              <a:gd name="T7" fmla="*/ 2147483647 h 1817"/>
              <a:gd name="T8" fmla="*/ 1713706409 w 3385"/>
              <a:gd name="T9" fmla="*/ 2147483647 h 1817"/>
              <a:gd name="T10" fmla="*/ 2137092699 w 3385"/>
              <a:gd name="T11" fmla="*/ 2147483647 h 1817"/>
              <a:gd name="T12" fmla="*/ 2147483647 w 3385"/>
              <a:gd name="T13" fmla="*/ 2147483647 h 1817"/>
              <a:gd name="T14" fmla="*/ 2147483647 w 3385"/>
              <a:gd name="T15" fmla="*/ 2147483647 h 1817"/>
              <a:gd name="T16" fmla="*/ 2147483647 w 3385"/>
              <a:gd name="T17" fmla="*/ 2147483647 h 1817"/>
              <a:gd name="T18" fmla="*/ 2147483647 w 3385"/>
              <a:gd name="T19" fmla="*/ 2147483647 h 1817"/>
              <a:gd name="T20" fmla="*/ 2147483647 w 3385"/>
              <a:gd name="T21" fmla="*/ 2147483647 h 1817"/>
              <a:gd name="T22" fmla="*/ 2147483647 w 3385"/>
              <a:gd name="T23" fmla="*/ 2147483647 h 1817"/>
              <a:gd name="T24" fmla="*/ 2147483647 w 3385"/>
              <a:gd name="T25" fmla="*/ 2147483647 h 1817"/>
              <a:gd name="T26" fmla="*/ 2147483647 w 3385"/>
              <a:gd name="T27" fmla="*/ 1895157829 h 1817"/>
              <a:gd name="T28" fmla="*/ 2147483647 w 3385"/>
              <a:gd name="T29" fmla="*/ 1633061533 h 1817"/>
              <a:gd name="T30" fmla="*/ 2147483647 w 3385"/>
              <a:gd name="T31" fmla="*/ 1350803984 h 1817"/>
              <a:gd name="T32" fmla="*/ 2147483647 w 3385"/>
              <a:gd name="T33" fmla="*/ 1088707689 h 1817"/>
              <a:gd name="T34" fmla="*/ 2147483647 w 3385"/>
              <a:gd name="T35" fmla="*/ 826611393 h 1817"/>
              <a:gd name="T36" fmla="*/ 2147483647 w 3385"/>
              <a:gd name="T37" fmla="*/ 544353844 h 1817"/>
              <a:gd name="T38" fmla="*/ 2147483647 w 3385"/>
              <a:gd name="T39" fmla="*/ 282257549 h 1817"/>
              <a:gd name="T40" fmla="*/ 2147483647 w 3385"/>
              <a:gd name="T41" fmla="*/ 0 h 1817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385" h="1817">
                <a:moveTo>
                  <a:pt x="0" y="1816"/>
                </a:moveTo>
                <a:lnTo>
                  <a:pt x="168" y="1752"/>
                </a:lnTo>
                <a:lnTo>
                  <a:pt x="344" y="1696"/>
                </a:lnTo>
                <a:lnTo>
                  <a:pt x="512" y="1640"/>
                </a:lnTo>
                <a:lnTo>
                  <a:pt x="680" y="1576"/>
                </a:lnTo>
                <a:lnTo>
                  <a:pt x="848" y="1520"/>
                </a:lnTo>
                <a:lnTo>
                  <a:pt x="1016" y="1456"/>
                </a:lnTo>
                <a:lnTo>
                  <a:pt x="1184" y="1400"/>
                </a:lnTo>
                <a:lnTo>
                  <a:pt x="1352" y="1296"/>
                </a:lnTo>
                <a:lnTo>
                  <a:pt x="1528" y="1184"/>
                </a:lnTo>
                <a:lnTo>
                  <a:pt x="1696" y="1080"/>
                </a:lnTo>
                <a:lnTo>
                  <a:pt x="1864" y="968"/>
                </a:lnTo>
                <a:lnTo>
                  <a:pt x="2032" y="864"/>
                </a:lnTo>
                <a:lnTo>
                  <a:pt x="2200" y="752"/>
                </a:lnTo>
                <a:lnTo>
                  <a:pt x="2368" y="648"/>
                </a:lnTo>
                <a:lnTo>
                  <a:pt x="2536" y="536"/>
                </a:lnTo>
                <a:lnTo>
                  <a:pt x="2712" y="432"/>
                </a:lnTo>
                <a:lnTo>
                  <a:pt x="2880" y="328"/>
                </a:lnTo>
                <a:lnTo>
                  <a:pt x="3048" y="216"/>
                </a:lnTo>
                <a:lnTo>
                  <a:pt x="3216" y="112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0" name="Freeform 237"/>
          <p:cNvSpPr>
            <a:spLocks/>
          </p:cNvSpPr>
          <p:nvPr>
            <p:custDataLst>
              <p:tags r:id="rId236"/>
            </p:custDataLst>
          </p:nvPr>
        </p:nvSpPr>
        <p:spPr bwMode="auto">
          <a:xfrm>
            <a:off x="1466850" y="4483100"/>
            <a:ext cx="5373688" cy="573088"/>
          </a:xfrm>
          <a:custGeom>
            <a:avLst/>
            <a:gdLst>
              <a:gd name="T0" fmla="*/ 0 w 3385"/>
              <a:gd name="T1" fmla="*/ 907257042 h 361"/>
              <a:gd name="T2" fmla="*/ 423386289 w 3385"/>
              <a:gd name="T3" fmla="*/ 866934506 h 361"/>
              <a:gd name="T4" fmla="*/ 866933831 w 3385"/>
              <a:gd name="T5" fmla="*/ 806450704 h 361"/>
              <a:gd name="T6" fmla="*/ 1290320120 w 3385"/>
              <a:gd name="T7" fmla="*/ 766128168 h 361"/>
              <a:gd name="T8" fmla="*/ 1713706409 w 3385"/>
              <a:gd name="T9" fmla="*/ 725805633 h 361"/>
              <a:gd name="T10" fmla="*/ 2137092699 w 3385"/>
              <a:gd name="T11" fmla="*/ 685483098 h 361"/>
              <a:gd name="T12" fmla="*/ 2147483647 w 3385"/>
              <a:gd name="T13" fmla="*/ 624999295 h 361"/>
              <a:gd name="T14" fmla="*/ 2147483647 w 3385"/>
              <a:gd name="T15" fmla="*/ 584676760 h 361"/>
              <a:gd name="T16" fmla="*/ 2147483647 w 3385"/>
              <a:gd name="T17" fmla="*/ 544354225 h 361"/>
              <a:gd name="T18" fmla="*/ 2147483647 w 3385"/>
              <a:gd name="T19" fmla="*/ 504031690 h 361"/>
              <a:gd name="T20" fmla="*/ 2147483647 w 3385"/>
              <a:gd name="T21" fmla="*/ 443547887 h 361"/>
              <a:gd name="T22" fmla="*/ 2147483647 w 3385"/>
              <a:gd name="T23" fmla="*/ 403225352 h 361"/>
              <a:gd name="T24" fmla="*/ 2147483647 w 3385"/>
              <a:gd name="T25" fmla="*/ 362902817 h 361"/>
              <a:gd name="T26" fmla="*/ 2147483647 w 3385"/>
              <a:gd name="T27" fmla="*/ 322580281 h 361"/>
              <a:gd name="T28" fmla="*/ 2147483647 w 3385"/>
              <a:gd name="T29" fmla="*/ 262096479 h 361"/>
              <a:gd name="T30" fmla="*/ 2147483647 w 3385"/>
              <a:gd name="T31" fmla="*/ 221773943 h 361"/>
              <a:gd name="T32" fmla="*/ 2147483647 w 3385"/>
              <a:gd name="T33" fmla="*/ 181451408 h 361"/>
              <a:gd name="T34" fmla="*/ 2147483647 w 3385"/>
              <a:gd name="T35" fmla="*/ 141128873 h 361"/>
              <a:gd name="T36" fmla="*/ 2147483647 w 3385"/>
              <a:gd name="T37" fmla="*/ 80645070 h 361"/>
              <a:gd name="T38" fmla="*/ 2147483647 w 3385"/>
              <a:gd name="T39" fmla="*/ 40322535 h 361"/>
              <a:gd name="T40" fmla="*/ 2147483647 w 3385"/>
              <a:gd name="T41" fmla="*/ 0 h 36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3385" h="361">
                <a:moveTo>
                  <a:pt x="0" y="360"/>
                </a:moveTo>
                <a:lnTo>
                  <a:pt x="168" y="344"/>
                </a:lnTo>
                <a:lnTo>
                  <a:pt x="344" y="320"/>
                </a:lnTo>
                <a:lnTo>
                  <a:pt x="512" y="304"/>
                </a:lnTo>
                <a:lnTo>
                  <a:pt x="680" y="288"/>
                </a:lnTo>
                <a:lnTo>
                  <a:pt x="848" y="272"/>
                </a:lnTo>
                <a:lnTo>
                  <a:pt x="1016" y="248"/>
                </a:lnTo>
                <a:lnTo>
                  <a:pt x="1184" y="232"/>
                </a:lnTo>
                <a:lnTo>
                  <a:pt x="1352" y="216"/>
                </a:lnTo>
                <a:lnTo>
                  <a:pt x="1528" y="200"/>
                </a:lnTo>
                <a:lnTo>
                  <a:pt x="1696" y="176"/>
                </a:lnTo>
                <a:lnTo>
                  <a:pt x="1864" y="160"/>
                </a:lnTo>
                <a:lnTo>
                  <a:pt x="2032" y="144"/>
                </a:lnTo>
                <a:lnTo>
                  <a:pt x="2200" y="128"/>
                </a:lnTo>
                <a:lnTo>
                  <a:pt x="2368" y="104"/>
                </a:lnTo>
                <a:lnTo>
                  <a:pt x="2536" y="88"/>
                </a:lnTo>
                <a:lnTo>
                  <a:pt x="2712" y="72"/>
                </a:lnTo>
                <a:lnTo>
                  <a:pt x="2880" y="56"/>
                </a:lnTo>
                <a:lnTo>
                  <a:pt x="3048" y="32"/>
                </a:lnTo>
                <a:lnTo>
                  <a:pt x="3216" y="16"/>
                </a:lnTo>
                <a:lnTo>
                  <a:pt x="3384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1" name="Rectangle 238"/>
          <p:cNvSpPr>
            <a:spLocks noChangeArrowheads="1"/>
          </p:cNvSpPr>
          <p:nvPr>
            <p:custDataLst>
              <p:tags r:id="rId237"/>
            </p:custDataLst>
          </p:nvPr>
        </p:nvSpPr>
        <p:spPr bwMode="auto">
          <a:xfrm>
            <a:off x="1435100" y="5014913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12" name="Rectangle 239"/>
          <p:cNvSpPr>
            <a:spLocks noChangeArrowheads="1"/>
          </p:cNvSpPr>
          <p:nvPr>
            <p:custDataLst>
              <p:tags r:id="rId238"/>
            </p:custDataLst>
          </p:nvPr>
        </p:nvSpPr>
        <p:spPr bwMode="auto">
          <a:xfrm>
            <a:off x="1701800" y="4913313"/>
            <a:ext cx="50800" cy="66675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13" name="Rectangle 240"/>
          <p:cNvSpPr>
            <a:spLocks noChangeArrowheads="1"/>
          </p:cNvSpPr>
          <p:nvPr>
            <p:custDataLst>
              <p:tags r:id="rId239"/>
            </p:custDataLst>
          </p:nvPr>
        </p:nvSpPr>
        <p:spPr bwMode="auto">
          <a:xfrm>
            <a:off x="1981200" y="48323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14" name="Rectangle 241"/>
          <p:cNvSpPr>
            <a:spLocks noChangeArrowheads="1"/>
          </p:cNvSpPr>
          <p:nvPr>
            <p:custDataLst>
              <p:tags r:id="rId240"/>
            </p:custDataLst>
          </p:nvPr>
        </p:nvSpPr>
        <p:spPr bwMode="auto">
          <a:xfrm>
            <a:off x="2247900" y="47434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15" name="Rectangle 242"/>
          <p:cNvSpPr>
            <a:spLocks noChangeArrowheads="1"/>
          </p:cNvSpPr>
          <p:nvPr>
            <p:custDataLst>
              <p:tags r:id="rId241"/>
            </p:custDataLst>
          </p:nvPr>
        </p:nvSpPr>
        <p:spPr bwMode="auto">
          <a:xfrm>
            <a:off x="2514600" y="46418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16" name="Rectangle 243"/>
          <p:cNvSpPr>
            <a:spLocks noChangeArrowheads="1"/>
          </p:cNvSpPr>
          <p:nvPr>
            <p:custDataLst>
              <p:tags r:id="rId242"/>
            </p:custDataLst>
          </p:nvPr>
        </p:nvSpPr>
        <p:spPr bwMode="auto">
          <a:xfrm>
            <a:off x="2781300" y="45529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17" name="Rectangle 244"/>
          <p:cNvSpPr>
            <a:spLocks noChangeArrowheads="1"/>
          </p:cNvSpPr>
          <p:nvPr>
            <p:custDataLst>
              <p:tags r:id="rId243"/>
            </p:custDataLst>
          </p:nvPr>
        </p:nvSpPr>
        <p:spPr bwMode="auto">
          <a:xfrm>
            <a:off x="3048000" y="44513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18" name="Rectangle 245"/>
          <p:cNvSpPr>
            <a:spLocks noChangeArrowheads="1"/>
          </p:cNvSpPr>
          <p:nvPr>
            <p:custDataLst>
              <p:tags r:id="rId244"/>
            </p:custDataLst>
          </p:nvPr>
        </p:nvSpPr>
        <p:spPr bwMode="auto">
          <a:xfrm>
            <a:off x="3314700" y="43624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19" name="Rectangle 246"/>
          <p:cNvSpPr>
            <a:spLocks noChangeArrowheads="1"/>
          </p:cNvSpPr>
          <p:nvPr>
            <p:custDataLst>
              <p:tags r:id="rId245"/>
            </p:custDataLst>
          </p:nvPr>
        </p:nvSpPr>
        <p:spPr bwMode="auto">
          <a:xfrm>
            <a:off x="3581400" y="41973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20" name="Rectangle 247"/>
          <p:cNvSpPr>
            <a:spLocks noChangeArrowheads="1"/>
          </p:cNvSpPr>
          <p:nvPr>
            <p:custDataLst>
              <p:tags r:id="rId246"/>
            </p:custDataLst>
          </p:nvPr>
        </p:nvSpPr>
        <p:spPr bwMode="auto">
          <a:xfrm>
            <a:off x="3860800" y="40195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21" name="Rectangle 248"/>
          <p:cNvSpPr>
            <a:spLocks noChangeArrowheads="1"/>
          </p:cNvSpPr>
          <p:nvPr>
            <p:custDataLst>
              <p:tags r:id="rId247"/>
            </p:custDataLst>
          </p:nvPr>
        </p:nvSpPr>
        <p:spPr bwMode="auto">
          <a:xfrm>
            <a:off x="4127500" y="38544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22" name="Rectangle 249"/>
          <p:cNvSpPr>
            <a:spLocks noChangeArrowheads="1"/>
          </p:cNvSpPr>
          <p:nvPr>
            <p:custDataLst>
              <p:tags r:id="rId248"/>
            </p:custDataLst>
          </p:nvPr>
        </p:nvSpPr>
        <p:spPr bwMode="auto">
          <a:xfrm>
            <a:off x="4394200" y="36766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23" name="Rectangle 250"/>
          <p:cNvSpPr>
            <a:spLocks noChangeArrowheads="1"/>
          </p:cNvSpPr>
          <p:nvPr>
            <p:custDataLst>
              <p:tags r:id="rId249"/>
            </p:custDataLst>
          </p:nvPr>
        </p:nvSpPr>
        <p:spPr bwMode="auto">
          <a:xfrm>
            <a:off x="4660900" y="35115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24" name="Rectangle 251"/>
          <p:cNvSpPr>
            <a:spLocks noChangeArrowheads="1"/>
          </p:cNvSpPr>
          <p:nvPr>
            <p:custDataLst>
              <p:tags r:id="rId250"/>
            </p:custDataLst>
          </p:nvPr>
        </p:nvSpPr>
        <p:spPr bwMode="auto">
          <a:xfrm>
            <a:off x="4927600" y="33337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25" name="Rectangle 252"/>
          <p:cNvSpPr>
            <a:spLocks noChangeArrowheads="1"/>
          </p:cNvSpPr>
          <p:nvPr>
            <p:custDataLst>
              <p:tags r:id="rId251"/>
            </p:custDataLst>
          </p:nvPr>
        </p:nvSpPr>
        <p:spPr bwMode="auto">
          <a:xfrm>
            <a:off x="5194300" y="31686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26" name="Rectangle 253"/>
          <p:cNvSpPr>
            <a:spLocks noChangeArrowheads="1"/>
          </p:cNvSpPr>
          <p:nvPr>
            <p:custDataLst>
              <p:tags r:id="rId252"/>
            </p:custDataLst>
          </p:nvPr>
        </p:nvSpPr>
        <p:spPr bwMode="auto">
          <a:xfrm>
            <a:off x="5461000" y="29908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27" name="Rectangle 254"/>
          <p:cNvSpPr>
            <a:spLocks noChangeArrowheads="1"/>
          </p:cNvSpPr>
          <p:nvPr>
            <p:custDataLst>
              <p:tags r:id="rId253"/>
            </p:custDataLst>
          </p:nvPr>
        </p:nvSpPr>
        <p:spPr bwMode="auto">
          <a:xfrm>
            <a:off x="5740400" y="28257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28" name="Rectangle 255"/>
          <p:cNvSpPr>
            <a:spLocks noChangeArrowheads="1"/>
          </p:cNvSpPr>
          <p:nvPr>
            <p:custDataLst>
              <p:tags r:id="rId254"/>
            </p:custDataLst>
          </p:nvPr>
        </p:nvSpPr>
        <p:spPr bwMode="auto">
          <a:xfrm>
            <a:off x="6007100" y="26606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29" name="Rectangle 256"/>
          <p:cNvSpPr>
            <a:spLocks noChangeArrowheads="1"/>
          </p:cNvSpPr>
          <p:nvPr>
            <p:custDataLst>
              <p:tags r:id="rId255"/>
            </p:custDataLst>
          </p:nvPr>
        </p:nvSpPr>
        <p:spPr bwMode="auto">
          <a:xfrm>
            <a:off x="6273800" y="24828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30" name="Rectangle 257"/>
          <p:cNvSpPr>
            <a:spLocks noChangeArrowheads="1"/>
          </p:cNvSpPr>
          <p:nvPr>
            <p:custDataLst>
              <p:tags r:id="rId256"/>
            </p:custDataLst>
          </p:nvPr>
        </p:nvSpPr>
        <p:spPr bwMode="auto">
          <a:xfrm>
            <a:off x="6540500" y="23177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31" name="Rectangle 258"/>
          <p:cNvSpPr>
            <a:spLocks noChangeArrowheads="1"/>
          </p:cNvSpPr>
          <p:nvPr>
            <p:custDataLst>
              <p:tags r:id="rId257"/>
            </p:custDataLst>
          </p:nvPr>
        </p:nvSpPr>
        <p:spPr bwMode="auto">
          <a:xfrm>
            <a:off x="6807200" y="2139950"/>
            <a:ext cx="50800" cy="50800"/>
          </a:xfrm>
          <a:prstGeom prst="rect">
            <a:avLst/>
          </a:prstGeom>
          <a:solidFill>
            <a:srgbClr val="DD0806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32" name="Rectangle 259"/>
          <p:cNvSpPr>
            <a:spLocks noChangeArrowheads="1"/>
          </p:cNvSpPr>
          <p:nvPr>
            <p:custDataLst>
              <p:tags r:id="rId258"/>
            </p:custDataLst>
          </p:nvPr>
        </p:nvSpPr>
        <p:spPr bwMode="auto">
          <a:xfrm>
            <a:off x="1435100" y="50149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33" name="Rectangle 260"/>
          <p:cNvSpPr>
            <a:spLocks noChangeArrowheads="1"/>
          </p:cNvSpPr>
          <p:nvPr>
            <p:custDataLst>
              <p:tags r:id="rId259"/>
            </p:custDataLst>
          </p:nvPr>
        </p:nvSpPr>
        <p:spPr bwMode="auto">
          <a:xfrm>
            <a:off x="1701800" y="49895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34" name="Rectangle 261"/>
          <p:cNvSpPr>
            <a:spLocks noChangeArrowheads="1"/>
          </p:cNvSpPr>
          <p:nvPr>
            <p:custDataLst>
              <p:tags r:id="rId260"/>
            </p:custDataLst>
          </p:nvPr>
        </p:nvSpPr>
        <p:spPr bwMode="auto">
          <a:xfrm>
            <a:off x="1981200" y="49514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35" name="Rectangle 262"/>
          <p:cNvSpPr>
            <a:spLocks noChangeArrowheads="1"/>
          </p:cNvSpPr>
          <p:nvPr>
            <p:custDataLst>
              <p:tags r:id="rId261"/>
            </p:custDataLst>
          </p:nvPr>
        </p:nvSpPr>
        <p:spPr bwMode="auto">
          <a:xfrm>
            <a:off x="2247900" y="49260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36" name="Rectangle 263"/>
          <p:cNvSpPr>
            <a:spLocks noChangeArrowheads="1"/>
          </p:cNvSpPr>
          <p:nvPr>
            <p:custDataLst>
              <p:tags r:id="rId262"/>
            </p:custDataLst>
          </p:nvPr>
        </p:nvSpPr>
        <p:spPr bwMode="auto">
          <a:xfrm>
            <a:off x="2514600" y="49006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37" name="Rectangle 264"/>
          <p:cNvSpPr>
            <a:spLocks noChangeArrowheads="1"/>
          </p:cNvSpPr>
          <p:nvPr>
            <p:custDataLst>
              <p:tags r:id="rId263"/>
            </p:custDataLst>
          </p:nvPr>
        </p:nvSpPr>
        <p:spPr bwMode="auto">
          <a:xfrm>
            <a:off x="2781300" y="48752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38" name="Rectangle 265"/>
          <p:cNvSpPr>
            <a:spLocks noChangeArrowheads="1"/>
          </p:cNvSpPr>
          <p:nvPr>
            <p:custDataLst>
              <p:tags r:id="rId264"/>
            </p:custDataLst>
          </p:nvPr>
        </p:nvSpPr>
        <p:spPr bwMode="auto">
          <a:xfrm>
            <a:off x="3048000" y="4837113"/>
            <a:ext cx="50800" cy="66675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39" name="Rectangle 266"/>
          <p:cNvSpPr>
            <a:spLocks noChangeArrowheads="1"/>
          </p:cNvSpPr>
          <p:nvPr>
            <p:custDataLst>
              <p:tags r:id="rId265"/>
            </p:custDataLst>
          </p:nvPr>
        </p:nvSpPr>
        <p:spPr bwMode="auto">
          <a:xfrm>
            <a:off x="3314700" y="48196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40" name="Rectangle 267"/>
          <p:cNvSpPr>
            <a:spLocks noChangeArrowheads="1"/>
          </p:cNvSpPr>
          <p:nvPr>
            <p:custDataLst>
              <p:tags r:id="rId266"/>
            </p:custDataLst>
          </p:nvPr>
        </p:nvSpPr>
        <p:spPr bwMode="auto">
          <a:xfrm>
            <a:off x="3581400" y="47942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41" name="Rectangle 268"/>
          <p:cNvSpPr>
            <a:spLocks noChangeArrowheads="1"/>
          </p:cNvSpPr>
          <p:nvPr>
            <p:custDataLst>
              <p:tags r:id="rId267"/>
            </p:custDataLst>
          </p:nvPr>
        </p:nvSpPr>
        <p:spPr bwMode="auto">
          <a:xfrm>
            <a:off x="3860800" y="47688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42" name="Rectangle 269"/>
          <p:cNvSpPr>
            <a:spLocks noChangeArrowheads="1"/>
          </p:cNvSpPr>
          <p:nvPr>
            <p:custDataLst>
              <p:tags r:id="rId268"/>
            </p:custDataLst>
          </p:nvPr>
        </p:nvSpPr>
        <p:spPr bwMode="auto">
          <a:xfrm>
            <a:off x="4127500" y="47307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43" name="Rectangle 270"/>
          <p:cNvSpPr>
            <a:spLocks noChangeArrowheads="1"/>
          </p:cNvSpPr>
          <p:nvPr>
            <p:custDataLst>
              <p:tags r:id="rId269"/>
            </p:custDataLst>
          </p:nvPr>
        </p:nvSpPr>
        <p:spPr bwMode="auto">
          <a:xfrm>
            <a:off x="4394200" y="47053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44" name="Rectangle 271"/>
          <p:cNvSpPr>
            <a:spLocks noChangeArrowheads="1"/>
          </p:cNvSpPr>
          <p:nvPr>
            <p:custDataLst>
              <p:tags r:id="rId270"/>
            </p:custDataLst>
          </p:nvPr>
        </p:nvSpPr>
        <p:spPr bwMode="auto">
          <a:xfrm>
            <a:off x="4660900" y="46799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45" name="Rectangle 272"/>
          <p:cNvSpPr>
            <a:spLocks noChangeArrowheads="1"/>
          </p:cNvSpPr>
          <p:nvPr>
            <p:custDataLst>
              <p:tags r:id="rId271"/>
            </p:custDataLst>
          </p:nvPr>
        </p:nvSpPr>
        <p:spPr bwMode="auto">
          <a:xfrm>
            <a:off x="4927600" y="46545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46" name="Rectangle 273"/>
          <p:cNvSpPr>
            <a:spLocks noChangeArrowheads="1"/>
          </p:cNvSpPr>
          <p:nvPr>
            <p:custDataLst>
              <p:tags r:id="rId272"/>
            </p:custDataLst>
          </p:nvPr>
        </p:nvSpPr>
        <p:spPr bwMode="auto">
          <a:xfrm>
            <a:off x="5194300" y="46164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47" name="Rectangle 274"/>
          <p:cNvSpPr>
            <a:spLocks noChangeArrowheads="1"/>
          </p:cNvSpPr>
          <p:nvPr>
            <p:custDataLst>
              <p:tags r:id="rId273"/>
            </p:custDataLst>
          </p:nvPr>
        </p:nvSpPr>
        <p:spPr bwMode="auto">
          <a:xfrm>
            <a:off x="5461000" y="45910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48" name="Rectangle 275"/>
          <p:cNvSpPr>
            <a:spLocks noChangeArrowheads="1"/>
          </p:cNvSpPr>
          <p:nvPr>
            <p:custDataLst>
              <p:tags r:id="rId274"/>
            </p:custDataLst>
          </p:nvPr>
        </p:nvSpPr>
        <p:spPr bwMode="auto">
          <a:xfrm>
            <a:off x="5740400" y="45656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49" name="Rectangle 276"/>
          <p:cNvSpPr>
            <a:spLocks noChangeArrowheads="1"/>
          </p:cNvSpPr>
          <p:nvPr>
            <p:custDataLst>
              <p:tags r:id="rId275"/>
            </p:custDataLst>
          </p:nvPr>
        </p:nvSpPr>
        <p:spPr bwMode="auto">
          <a:xfrm>
            <a:off x="6007100" y="45402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50" name="Rectangle 277"/>
          <p:cNvSpPr>
            <a:spLocks noChangeArrowheads="1"/>
          </p:cNvSpPr>
          <p:nvPr>
            <p:custDataLst>
              <p:tags r:id="rId276"/>
            </p:custDataLst>
          </p:nvPr>
        </p:nvSpPr>
        <p:spPr bwMode="auto">
          <a:xfrm>
            <a:off x="6273800" y="45021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51" name="Rectangle 278"/>
          <p:cNvSpPr>
            <a:spLocks noChangeArrowheads="1"/>
          </p:cNvSpPr>
          <p:nvPr>
            <p:custDataLst>
              <p:tags r:id="rId277"/>
            </p:custDataLst>
          </p:nvPr>
        </p:nvSpPr>
        <p:spPr bwMode="auto">
          <a:xfrm>
            <a:off x="6540500" y="44767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52" name="Rectangle 279"/>
          <p:cNvSpPr>
            <a:spLocks noChangeArrowheads="1"/>
          </p:cNvSpPr>
          <p:nvPr>
            <p:custDataLst>
              <p:tags r:id="rId278"/>
            </p:custDataLst>
          </p:nvPr>
        </p:nvSpPr>
        <p:spPr bwMode="auto">
          <a:xfrm>
            <a:off x="6807200" y="4451350"/>
            <a:ext cx="50800" cy="50800"/>
          </a:xfrm>
          <a:prstGeom prst="rect">
            <a:avLst/>
          </a:prstGeom>
          <a:solidFill>
            <a:srgbClr val="008011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3353" name="Rectangle 280"/>
          <p:cNvSpPr>
            <a:spLocks noChangeArrowheads="1"/>
          </p:cNvSpPr>
          <p:nvPr>
            <p:custDataLst>
              <p:tags r:id="rId279"/>
            </p:custDataLst>
          </p:nvPr>
        </p:nvSpPr>
        <p:spPr bwMode="auto">
          <a:xfrm>
            <a:off x="1068388" y="4803775"/>
            <a:ext cx="3587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Geneva" charset="0"/>
              </a:rPr>
              <a:t>1</a:t>
            </a:r>
          </a:p>
        </p:txBody>
      </p:sp>
      <p:sp>
        <p:nvSpPr>
          <p:cNvPr id="3354" name="Rectangle 281"/>
          <p:cNvSpPr>
            <a:spLocks noChangeArrowheads="1"/>
          </p:cNvSpPr>
          <p:nvPr>
            <p:custDataLst>
              <p:tags r:id="rId280"/>
            </p:custDataLst>
          </p:nvPr>
        </p:nvSpPr>
        <p:spPr bwMode="auto">
          <a:xfrm>
            <a:off x="827088" y="3838575"/>
            <a:ext cx="5365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Geneva" charset="0"/>
              </a:rPr>
              <a:t>10</a:t>
            </a:r>
          </a:p>
        </p:txBody>
      </p:sp>
      <p:sp>
        <p:nvSpPr>
          <p:cNvPr id="3355" name="Rectangle 282"/>
          <p:cNvSpPr>
            <a:spLocks noChangeArrowheads="1"/>
          </p:cNvSpPr>
          <p:nvPr>
            <p:custDataLst>
              <p:tags r:id="rId281"/>
            </p:custDataLst>
          </p:nvPr>
        </p:nvSpPr>
        <p:spPr bwMode="auto">
          <a:xfrm>
            <a:off x="661988" y="2949575"/>
            <a:ext cx="7143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Geneva" charset="0"/>
              </a:rPr>
              <a:t>100</a:t>
            </a:r>
          </a:p>
        </p:txBody>
      </p:sp>
      <p:sp>
        <p:nvSpPr>
          <p:cNvPr id="3356" name="Rectangle 283"/>
          <p:cNvSpPr>
            <a:spLocks noChangeArrowheads="1"/>
          </p:cNvSpPr>
          <p:nvPr>
            <p:custDataLst>
              <p:tags r:id="rId282"/>
            </p:custDataLst>
          </p:nvPr>
        </p:nvSpPr>
        <p:spPr bwMode="auto">
          <a:xfrm>
            <a:off x="420688" y="1895475"/>
            <a:ext cx="892175" cy="51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Geneva" charset="0"/>
              </a:rPr>
              <a:t>1000</a:t>
            </a:r>
          </a:p>
        </p:txBody>
      </p:sp>
      <p:sp>
        <p:nvSpPr>
          <p:cNvPr id="3357" name="Rectangle 284"/>
          <p:cNvSpPr>
            <a:spLocks noChangeArrowheads="1"/>
          </p:cNvSpPr>
          <p:nvPr>
            <p:custDataLst>
              <p:tags r:id="rId283"/>
            </p:custDataLst>
          </p:nvPr>
        </p:nvSpPr>
        <p:spPr bwMode="auto">
          <a:xfrm rot="-5400000">
            <a:off x="12057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1980</a:t>
            </a:r>
          </a:p>
        </p:txBody>
      </p:sp>
      <p:sp>
        <p:nvSpPr>
          <p:cNvPr id="3358" name="Rectangle 285"/>
          <p:cNvSpPr>
            <a:spLocks noChangeArrowheads="1"/>
          </p:cNvSpPr>
          <p:nvPr>
            <p:custDataLst>
              <p:tags r:id="rId284"/>
            </p:custDataLst>
          </p:nvPr>
        </p:nvSpPr>
        <p:spPr bwMode="auto">
          <a:xfrm rot="-5400000">
            <a:off x="14724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1981</a:t>
            </a:r>
          </a:p>
        </p:txBody>
      </p:sp>
      <p:sp>
        <p:nvSpPr>
          <p:cNvPr id="3359" name="Rectangle 286"/>
          <p:cNvSpPr>
            <a:spLocks noChangeArrowheads="1"/>
          </p:cNvSpPr>
          <p:nvPr>
            <p:custDataLst>
              <p:tags r:id="rId285"/>
            </p:custDataLst>
          </p:nvPr>
        </p:nvSpPr>
        <p:spPr bwMode="auto">
          <a:xfrm rot="-5400000">
            <a:off x="20058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1983</a:t>
            </a:r>
          </a:p>
        </p:txBody>
      </p:sp>
      <p:sp>
        <p:nvSpPr>
          <p:cNvPr id="3360" name="Rectangle 287"/>
          <p:cNvSpPr>
            <a:spLocks noChangeArrowheads="1"/>
          </p:cNvSpPr>
          <p:nvPr>
            <p:custDataLst>
              <p:tags r:id="rId286"/>
            </p:custDataLst>
          </p:nvPr>
        </p:nvSpPr>
        <p:spPr bwMode="auto">
          <a:xfrm rot="-5400000">
            <a:off x="22725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1984</a:t>
            </a:r>
          </a:p>
        </p:txBody>
      </p:sp>
      <p:sp>
        <p:nvSpPr>
          <p:cNvPr id="3361" name="Rectangle 288"/>
          <p:cNvSpPr>
            <a:spLocks noChangeArrowheads="1"/>
          </p:cNvSpPr>
          <p:nvPr>
            <p:custDataLst>
              <p:tags r:id="rId287"/>
            </p:custDataLst>
          </p:nvPr>
        </p:nvSpPr>
        <p:spPr bwMode="auto">
          <a:xfrm rot="-5400000">
            <a:off x="25392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1985</a:t>
            </a:r>
          </a:p>
        </p:txBody>
      </p:sp>
      <p:sp>
        <p:nvSpPr>
          <p:cNvPr id="3362" name="Rectangle 289"/>
          <p:cNvSpPr>
            <a:spLocks noChangeArrowheads="1"/>
          </p:cNvSpPr>
          <p:nvPr>
            <p:custDataLst>
              <p:tags r:id="rId288"/>
            </p:custDataLst>
          </p:nvPr>
        </p:nvSpPr>
        <p:spPr bwMode="auto">
          <a:xfrm rot="-5400000">
            <a:off x="28186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1986</a:t>
            </a:r>
          </a:p>
        </p:txBody>
      </p:sp>
      <p:sp>
        <p:nvSpPr>
          <p:cNvPr id="3363" name="Rectangle 290"/>
          <p:cNvSpPr>
            <a:spLocks noChangeArrowheads="1"/>
          </p:cNvSpPr>
          <p:nvPr>
            <p:custDataLst>
              <p:tags r:id="rId289"/>
            </p:custDataLst>
          </p:nvPr>
        </p:nvSpPr>
        <p:spPr bwMode="auto">
          <a:xfrm rot="-5400000">
            <a:off x="30853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1987</a:t>
            </a:r>
          </a:p>
        </p:txBody>
      </p:sp>
      <p:sp>
        <p:nvSpPr>
          <p:cNvPr id="3364" name="Rectangle 291"/>
          <p:cNvSpPr>
            <a:spLocks noChangeArrowheads="1"/>
          </p:cNvSpPr>
          <p:nvPr>
            <p:custDataLst>
              <p:tags r:id="rId290"/>
            </p:custDataLst>
          </p:nvPr>
        </p:nvSpPr>
        <p:spPr bwMode="auto">
          <a:xfrm rot="-5400000">
            <a:off x="33520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1988</a:t>
            </a:r>
          </a:p>
        </p:txBody>
      </p:sp>
      <p:sp>
        <p:nvSpPr>
          <p:cNvPr id="3365" name="Rectangle 292"/>
          <p:cNvSpPr>
            <a:spLocks noChangeArrowheads="1"/>
          </p:cNvSpPr>
          <p:nvPr>
            <p:custDataLst>
              <p:tags r:id="rId291"/>
            </p:custDataLst>
          </p:nvPr>
        </p:nvSpPr>
        <p:spPr bwMode="auto">
          <a:xfrm rot="-5400000">
            <a:off x="3697288" y="5472113"/>
            <a:ext cx="581025" cy="30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1989</a:t>
            </a:r>
          </a:p>
        </p:txBody>
      </p:sp>
      <p:sp>
        <p:nvSpPr>
          <p:cNvPr id="3366" name="Rectangle 293"/>
          <p:cNvSpPr>
            <a:spLocks noChangeArrowheads="1"/>
          </p:cNvSpPr>
          <p:nvPr>
            <p:custDataLst>
              <p:tags r:id="rId292"/>
            </p:custDataLst>
          </p:nvPr>
        </p:nvSpPr>
        <p:spPr bwMode="auto">
          <a:xfrm rot="-5400000">
            <a:off x="38854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1990</a:t>
            </a:r>
          </a:p>
        </p:txBody>
      </p:sp>
      <p:sp>
        <p:nvSpPr>
          <p:cNvPr id="3367" name="Rectangle 294"/>
          <p:cNvSpPr>
            <a:spLocks noChangeArrowheads="1"/>
          </p:cNvSpPr>
          <p:nvPr>
            <p:custDataLst>
              <p:tags r:id="rId293"/>
            </p:custDataLst>
          </p:nvPr>
        </p:nvSpPr>
        <p:spPr bwMode="auto">
          <a:xfrm rot="-5400000">
            <a:off x="41521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1991</a:t>
            </a:r>
          </a:p>
        </p:txBody>
      </p:sp>
      <p:sp>
        <p:nvSpPr>
          <p:cNvPr id="3368" name="Rectangle 295"/>
          <p:cNvSpPr>
            <a:spLocks noChangeArrowheads="1"/>
          </p:cNvSpPr>
          <p:nvPr>
            <p:custDataLst>
              <p:tags r:id="rId294"/>
            </p:custDataLst>
          </p:nvPr>
        </p:nvSpPr>
        <p:spPr bwMode="auto">
          <a:xfrm rot="-5400000">
            <a:off x="44315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1992</a:t>
            </a:r>
          </a:p>
        </p:txBody>
      </p:sp>
      <p:sp>
        <p:nvSpPr>
          <p:cNvPr id="3369" name="Rectangle 296"/>
          <p:cNvSpPr>
            <a:spLocks noChangeArrowheads="1"/>
          </p:cNvSpPr>
          <p:nvPr>
            <p:custDataLst>
              <p:tags r:id="rId295"/>
            </p:custDataLst>
          </p:nvPr>
        </p:nvSpPr>
        <p:spPr bwMode="auto">
          <a:xfrm rot="-5400000">
            <a:off x="46982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1993</a:t>
            </a:r>
          </a:p>
        </p:txBody>
      </p:sp>
      <p:sp>
        <p:nvSpPr>
          <p:cNvPr id="3370" name="Rectangle 297"/>
          <p:cNvSpPr>
            <a:spLocks noChangeArrowheads="1"/>
          </p:cNvSpPr>
          <p:nvPr>
            <p:custDataLst>
              <p:tags r:id="rId296"/>
            </p:custDataLst>
          </p:nvPr>
        </p:nvSpPr>
        <p:spPr bwMode="auto">
          <a:xfrm rot="-5400000">
            <a:off x="49649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1994</a:t>
            </a:r>
          </a:p>
        </p:txBody>
      </p:sp>
      <p:sp>
        <p:nvSpPr>
          <p:cNvPr id="3371" name="Rectangle 298"/>
          <p:cNvSpPr>
            <a:spLocks noChangeArrowheads="1"/>
          </p:cNvSpPr>
          <p:nvPr>
            <p:custDataLst>
              <p:tags r:id="rId297"/>
            </p:custDataLst>
          </p:nvPr>
        </p:nvSpPr>
        <p:spPr bwMode="auto">
          <a:xfrm rot="-5400000">
            <a:off x="52316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1995</a:t>
            </a:r>
          </a:p>
        </p:txBody>
      </p:sp>
      <p:sp>
        <p:nvSpPr>
          <p:cNvPr id="3372" name="Rectangle 299"/>
          <p:cNvSpPr>
            <a:spLocks noChangeArrowheads="1"/>
          </p:cNvSpPr>
          <p:nvPr>
            <p:custDataLst>
              <p:tags r:id="rId298"/>
            </p:custDataLst>
          </p:nvPr>
        </p:nvSpPr>
        <p:spPr bwMode="auto">
          <a:xfrm rot="-5400000">
            <a:off x="54983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1996</a:t>
            </a:r>
          </a:p>
        </p:txBody>
      </p:sp>
      <p:sp>
        <p:nvSpPr>
          <p:cNvPr id="3373" name="Rectangle 300"/>
          <p:cNvSpPr>
            <a:spLocks noChangeArrowheads="1"/>
          </p:cNvSpPr>
          <p:nvPr>
            <p:custDataLst>
              <p:tags r:id="rId299"/>
            </p:custDataLst>
          </p:nvPr>
        </p:nvSpPr>
        <p:spPr bwMode="auto">
          <a:xfrm rot="-5400000">
            <a:off x="57650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1997</a:t>
            </a:r>
          </a:p>
        </p:txBody>
      </p:sp>
      <p:sp>
        <p:nvSpPr>
          <p:cNvPr id="3374" name="Rectangle 301"/>
          <p:cNvSpPr>
            <a:spLocks noChangeArrowheads="1"/>
          </p:cNvSpPr>
          <p:nvPr>
            <p:custDataLst>
              <p:tags r:id="rId300"/>
            </p:custDataLst>
          </p:nvPr>
        </p:nvSpPr>
        <p:spPr bwMode="auto">
          <a:xfrm rot="-5400000">
            <a:off x="60317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1998</a:t>
            </a:r>
          </a:p>
        </p:txBody>
      </p:sp>
      <p:sp>
        <p:nvSpPr>
          <p:cNvPr id="3375" name="Rectangle 302"/>
          <p:cNvSpPr>
            <a:spLocks noChangeArrowheads="1"/>
          </p:cNvSpPr>
          <p:nvPr>
            <p:custDataLst>
              <p:tags r:id="rId301"/>
            </p:custDataLst>
          </p:nvPr>
        </p:nvSpPr>
        <p:spPr bwMode="auto">
          <a:xfrm rot="-5400000">
            <a:off x="63111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1999</a:t>
            </a:r>
          </a:p>
        </p:txBody>
      </p:sp>
      <p:sp>
        <p:nvSpPr>
          <p:cNvPr id="3376" name="Rectangle 303"/>
          <p:cNvSpPr>
            <a:spLocks noChangeArrowheads="1"/>
          </p:cNvSpPr>
          <p:nvPr>
            <p:custDataLst>
              <p:tags r:id="rId302"/>
            </p:custDataLst>
          </p:nvPr>
        </p:nvSpPr>
        <p:spPr bwMode="auto">
          <a:xfrm rot="-5400000">
            <a:off x="65778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2000</a:t>
            </a:r>
          </a:p>
        </p:txBody>
      </p:sp>
      <p:sp>
        <p:nvSpPr>
          <p:cNvPr id="3377" name="Rectangle 304"/>
          <p:cNvSpPr>
            <a:spLocks noChangeArrowheads="1"/>
          </p:cNvSpPr>
          <p:nvPr>
            <p:custDataLst>
              <p:tags r:id="rId303"/>
            </p:custDataLst>
          </p:nvPr>
        </p:nvSpPr>
        <p:spPr bwMode="auto">
          <a:xfrm>
            <a:off x="6723063" y="4578350"/>
            <a:ext cx="555625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0">
                <a:solidFill>
                  <a:srgbClr val="000000"/>
                </a:solidFill>
              </a:rPr>
              <a:t>DRAM</a:t>
            </a:r>
          </a:p>
        </p:txBody>
      </p:sp>
      <p:sp>
        <p:nvSpPr>
          <p:cNvPr id="3378" name="Rectangle 305"/>
          <p:cNvSpPr>
            <a:spLocks noChangeArrowheads="1"/>
          </p:cNvSpPr>
          <p:nvPr>
            <p:custDataLst>
              <p:tags r:id="rId304"/>
            </p:custDataLst>
          </p:nvPr>
        </p:nvSpPr>
        <p:spPr bwMode="auto">
          <a:xfrm>
            <a:off x="6837363" y="2101850"/>
            <a:ext cx="4270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800" b="0">
                <a:solidFill>
                  <a:srgbClr val="000000"/>
                </a:solidFill>
                <a:latin typeface="Geneva" charset="0"/>
              </a:rPr>
              <a:t>CPU</a:t>
            </a:r>
          </a:p>
        </p:txBody>
      </p:sp>
      <p:sp>
        <p:nvSpPr>
          <p:cNvPr id="3379" name="Arc 306"/>
          <p:cNvSpPr>
            <a:spLocks/>
          </p:cNvSpPr>
          <p:nvPr>
            <p:custDataLst>
              <p:tags r:id="rId305"/>
            </p:custDataLst>
          </p:nvPr>
        </p:nvSpPr>
        <p:spPr bwMode="auto">
          <a:xfrm>
            <a:off x="6910388" y="1922463"/>
            <a:ext cx="558800" cy="187325"/>
          </a:xfrm>
          <a:custGeom>
            <a:avLst/>
            <a:gdLst>
              <a:gd name="T0" fmla="*/ 0 w 21600"/>
              <a:gd name="T1" fmla="*/ 1624567 h 21600"/>
              <a:gd name="T2" fmla="*/ 14415540 w 21600"/>
              <a:gd name="T3" fmla="*/ 0 h 21600"/>
              <a:gd name="T4" fmla="*/ 14456363 w 21600"/>
              <a:gd name="T5" fmla="*/ 162456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94"/>
                  <a:pt x="9633" y="33"/>
                  <a:pt x="21539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" name="Rectangle 307"/>
          <p:cNvSpPr>
            <a:spLocks noChangeArrowheads="1"/>
          </p:cNvSpPr>
          <p:nvPr>
            <p:custDataLst>
              <p:tags r:id="rId306"/>
            </p:custDataLst>
          </p:nvPr>
        </p:nvSpPr>
        <p:spPr bwMode="auto">
          <a:xfrm rot="-5400000">
            <a:off x="1777206" y="5334794"/>
            <a:ext cx="79692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Geneva" charset="0"/>
              </a:rPr>
              <a:t>1982</a:t>
            </a:r>
          </a:p>
        </p:txBody>
      </p:sp>
      <p:sp>
        <p:nvSpPr>
          <p:cNvPr id="3381" name="Line 308"/>
          <p:cNvSpPr>
            <a:spLocks noChangeShapeType="1"/>
          </p:cNvSpPr>
          <p:nvPr>
            <p:custDataLst>
              <p:tags r:id="rId307"/>
            </p:custDataLst>
          </p:nvPr>
        </p:nvSpPr>
        <p:spPr bwMode="auto">
          <a:xfrm>
            <a:off x="6062663" y="2755900"/>
            <a:ext cx="0" cy="180340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2" name="Rectangle 309"/>
          <p:cNvSpPr>
            <a:spLocks noChangeArrowheads="1"/>
          </p:cNvSpPr>
          <p:nvPr>
            <p:custDataLst>
              <p:tags r:id="rId308"/>
            </p:custDataLst>
          </p:nvPr>
        </p:nvSpPr>
        <p:spPr bwMode="auto">
          <a:xfrm>
            <a:off x="6019800" y="2971800"/>
            <a:ext cx="2159631" cy="1013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processor-memory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0" dirty="0">
                <a:latin typeface="+mn-lt"/>
              </a:rPr>
              <a:t>performance gap</a:t>
            </a:r>
            <a:br>
              <a:rPr lang="en-US" altLang="en-US" sz="2000" b="0" dirty="0">
                <a:latin typeface="+mn-lt"/>
              </a:rPr>
            </a:br>
            <a:r>
              <a:rPr lang="en-US" altLang="en-US" sz="2000" b="0" dirty="0">
                <a:latin typeface="+mn-lt"/>
              </a:rPr>
              <a:t>(grew 50% / year)</a:t>
            </a:r>
          </a:p>
        </p:txBody>
      </p:sp>
      <p:sp>
        <p:nvSpPr>
          <p:cNvPr id="3383" name="Rectangle 310"/>
          <p:cNvSpPr>
            <a:spLocks noChangeArrowheads="1"/>
          </p:cNvSpPr>
          <p:nvPr>
            <p:custDataLst>
              <p:tags r:id="rId309"/>
            </p:custDataLst>
          </p:nvPr>
        </p:nvSpPr>
        <p:spPr bwMode="auto">
          <a:xfrm rot="-5400000">
            <a:off x="-649287" y="3400425"/>
            <a:ext cx="2357438" cy="51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Performance</a:t>
            </a:r>
          </a:p>
        </p:txBody>
      </p:sp>
      <p:sp>
        <p:nvSpPr>
          <p:cNvPr id="3384" name="Rectangle 311"/>
          <p:cNvSpPr>
            <a:spLocks noChangeArrowheads="1"/>
          </p:cNvSpPr>
          <p:nvPr>
            <p:custDataLst>
              <p:tags r:id="rId310"/>
            </p:custDataLst>
          </p:nvPr>
        </p:nvSpPr>
        <p:spPr bwMode="auto">
          <a:xfrm>
            <a:off x="3762375" y="5991225"/>
            <a:ext cx="1128713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47488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main memory is slow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Implementation technology optimized for density (cost), not speed</a:t>
            </a:r>
          </a:p>
          <a:p>
            <a:pPr lvl="1"/>
            <a:r>
              <a:rPr lang="en-US" altLang="en-US" dirty="0"/>
              <a:t>DRAM 1T-1C cell</a:t>
            </a:r>
          </a:p>
          <a:p>
            <a:pPr lvl="2"/>
            <a:r>
              <a:rPr lang="en-US" altLang="en-US" dirty="0"/>
              <a:t>Dense</a:t>
            </a:r>
          </a:p>
          <a:p>
            <a:pPr lvl="2"/>
            <a:r>
              <a:rPr lang="en-US" altLang="en-US" dirty="0"/>
              <a:t>Slower to access than other technologies (e.g., SRAM 6T cell)</a:t>
            </a:r>
          </a:p>
          <a:p>
            <a:pPr lvl="1"/>
            <a:r>
              <a:rPr lang="en-US" altLang="en-US" dirty="0"/>
              <a:t>Many bits per unit area</a:t>
            </a:r>
          </a:p>
          <a:p>
            <a:pPr lvl="2"/>
            <a:r>
              <a:rPr lang="en-US" altLang="en-US" dirty="0"/>
              <a:t>Cost per bit is low</a:t>
            </a:r>
          </a:p>
          <a:p>
            <a:pPr lvl="2"/>
            <a:r>
              <a:rPr lang="en-US" altLang="en-US" dirty="0"/>
              <a:t>More storage for same cost as faster technologies </a:t>
            </a:r>
          </a:p>
          <a:p>
            <a:r>
              <a:rPr lang="en-US" altLang="en-US" dirty="0"/>
              <a:t>Main memory is a very large RAM</a:t>
            </a:r>
          </a:p>
          <a:p>
            <a:pPr lvl="1"/>
            <a:r>
              <a:rPr lang="en-US" altLang="en-US" dirty="0"/>
              <a:t>Accessing a larger RAM is inherently slower than accessing a smaller RAM</a:t>
            </a:r>
          </a:p>
          <a:p>
            <a:pPr lvl="2"/>
            <a:r>
              <a:rPr lang="en-US" altLang="en-US" dirty="0"/>
              <a:t>Regardless of the implementation technology</a:t>
            </a:r>
          </a:p>
          <a:p>
            <a:pPr lvl="1"/>
            <a:r>
              <a:rPr lang="en-US" altLang="en-US" dirty="0"/>
              <a:t>Larger address decoders, longer routing to banks, longer </a:t>
            </a:r>
            <a:r>
              <a:rPr lang="en-US" altLang="en-US" dirty="0" err="1"/>
              <a:t>wordlines</a:t>
            </a:r>
            <a:r>
              <a:rPr lang="en-US" altLang="en-US" dirty="0"/>
              <a:t>/</a:t>
            </a:r>
            <a:r>
              <a:rPr lang="en-US" altLang="en-US" dirty="0" err="1"/>
              <a:t>bitlines</a:t>
            </a:r>
            <a:r>
              <a:rPr lang="en-US" altLang="en-US" dirty="0"/>
              <a:t> within banks, etc.</a:t>
            </a:r>
          </a:p>
          <a:p>
            <a:r>
              <a:rPr lang="en-US" altLang="en-US" dirty="0"/>
              <a:t>Going off chip is slow</a:t>
            </a:r>
          </a:p>
          <a:p>
            <a:pPr lvl="1"/>
            <a:r>
              <a:rPr lang="en-US" altLang="en-US" dirty="0"/>
              <a:t>On-chip memory controller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I/O pins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/>
              <a:t>memory bus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DRAM chip</a:t>
            </a:r>
          </a:p>
          <a:p>
            <a:pPr lvl="1"/>
            <a:r>
              <a:rPr lang="en-US" altLang="en-US" dirty="0"/>
              <a:t>High latency</a:t>
            </a:r>
          </a:p>
          <a:p>
            <a:pPr lvl="1"/>
            <a:r>
              <a:rPr lang="en-US" altLang="en-US" dirty="0"/>
              <a:t>Low bandwidth (limited number of I/O pins)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3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Quote from 1946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 dirty="0"/>
              <a:t>“Ideally one would desire an indefinitely large memory capacity such that any particular … word would be immediately available …  We are … forced to recognize the possibility of constructing a hierarchy of memories, each of which has greater capacity than the preceding but which is less quickly accessible.”</a:t>
            </a:r>
          </a:p>
          <a:p>
            <a:endParaRPr lang="en-US" altLang="en-US" dirty="0"/>
          </a:p>
          <a:p>
            <a:pPr marL="0" indent="0">
              <a:buNone/>
            </a:pPr>
            <a:r>
              <a:rPr lang="en-US" altLang="en-US" i="1" dirty="0"/>
              <a:t>A. W. Burks, H. H. </a:t>
            </a:r>
            <a:r>
              <a:rPr lang="en-US" altLang="en-US" i="1" dirty="0" err="1"/>
              <a:t>Goldstine</a:t>
            </a:r>
            <a:r>
              <a:rPr lang="en-US" altLang="en-US" i="1" dirty="0"/>
              <a:t>, and J. von Neumann</a:t>
            </a:r>
          </a:p>
          <a:p>
            <a:pPr marL="0" indent="0">
              <a:buNone/>
            </a:pPr>
            <a:r>
              <a:rPr lang="en-US" altLang="en-US" i="1" dirty="0"/>
              <a:t>Preliminary Discussion of the Logical Design of an Electronic Computing Instrument (1946)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33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Locality of Reference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Temporal locality:</a:t>
            </a:r>
          </a:p>
          <a:p>
            <a:pPr lvl="1"/>
            <a:r>
              <a:rPr lang="en-US" altLang="en-US" dirty="0"/>
              <a:t>Recently accessed items are likely to be re-accessed soon</a:t>
            </a:r>
          </a:p>
          <a:p>
            <a:pPr lvl="1"/>
            <a:r>
              <a:rPr lang="en-US" altLang="en-US" dirty="0"/>
              <a:t>Implies: Keep recently accessed items close by (in a cache)</a:t>
            </a:r>
          </a:p>
          <a:p>
            <a:r>
              <a:rPr lang="en-US" altLang="en-US" dirty="0"/>
              <a:t>Spatial locality:</a:t>
            </a:r>
          </a:p>
          <a:p>
            <a:pPr lvl="1"/>
            <a:r>
              <a:rPr lang="en-US" altLang="en-US" dirty="0"/>
              <a:t>Items with addresses near one another are likely to be accessed close together in time</a:t>
            </a:r>
          </a:p>
          <a:p>
            <a:pPr lvl="1"/>
            <a:r>
              <a:rPr lang="en-US" altLang="en-US" dirty="0"/>
              <a:t>Sequential locality (special case): next item accessed is likely to be at the next sequential address in memory</a:t>
            </a:r>
          </a:p>
          <a:p>
            <a:pPr lvl="1"/>
            <a:r>
              <a:rPr lang="en-US" altLang="en-US" dirty="0"/>
              <a:t>Implies: Fetch the “nearest neighbors” of an item when fetching the item (fetch a large memory block)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6183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caches work (very high level)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2362200"/>
          </a:xfrm>
        </p:spPr>
        <p:txBody>
          <a:bodyPr>
            <a:normAutofit/>
          </a:bodyPr>
          <a:lstStyle/>
          <a:p>
            <a:r>
              <a:rPr lang="en-US" altLang="en-US" dirty="0"/>
              <a:t>A cached memory block is “tagged” with its address in main memory (so that it can be searched for within the cache)</a:t>
            </a:r>
          </a:p>
          <a:p>
            <a:r>
              <a:rPr lang="en-US" altLang="en-US" dirty="0"/>
              <a:t>As a black box:</a:t>
            </a:r>
          </a:p>
        </p:txBody>
      </p:sp>
      <p:sp>
        <p:nvSpPr>
          <p:cNvPr id="1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3505200" y="3733800"/>
            <a:ext cx="1371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Cache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searches for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memory block X</a:t>
            </a:r>
          </a:p>
        </p:txBody>
      </p:sp>
      <p:sp>
        <p:nvSpPr>
          <p:cNvPr id="8198" name="Line 5"/>
          <p:cNvSpPr>
            <a:spLocks noChangeShapeType="1"/>
          </p:cNvSpPr>
          <p:nvPr/>
        </p:nvSpPr>
        <p:spPr bwMode="auto">
          <a:xfrm>
            <a:off x="2209800" y="4267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Line 6"/>
          <p:cNvSpPr>
            <a:spLocks noChangeShapeType="1"/>
          </p:cNvSpPr>
          <p:nvPr/>
        </p:nvSpPr>
        <p:spPr bwMode="auto">
          <a:xfrm>
            <a:off x="4876800" y="4267200"/>
            <a:ext cx="1295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395338" y="3810000"/>
            <a:ext cx="2751074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CPU asks for a word</a:t>
            </a:r>
            <a:br>
              <a:rPr lang="en-US" altLang="en-US" sz="1400" dirty="0"/>
            </a:br>
            <a:r>
              <a:rPr lang="en-US" altLang="en-US" sz="1400" dirty="0"/>
              <a:t>that is part of memory block X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(X is the address of the </a:t>
            </a:r>
            <a:br>
              <a:rPr lang="en-US" altLang="en-US" sz="1400" dirty="0"/>
            </a:br>
            <a:r>
              <a:rPr lang="en-US" altLang="en-US" sz="1400" dirty="0"/>
              <a:t>referenced memory block)</a:t>
            </a:r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3352800" y="5486400"/>
            <a:ext cx="307488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If not there, cache asks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main memory for memory block X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(called a cache </a:t>
            </a:r>
            <a:r>
              <a:rPr lang="en-US" altLang="en-US" sz="1400" i="1" dirty="0"/>
              <a:t>miss</a:t>
            </a:r>
            <a:r>
              <a:rPr lang="en-US" altLang="en-US" sz="1400" dirty="0"/>
              <a:t>)</a:t>
            </a:r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4038600" y="4800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>
            <a:off x="4495800" y="48006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6248400" y="4038600"/>
            <a:ext cx="28312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CPU gets requested word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/>
              <a:t>(it never talks to main memory)</a:t>
            </a:r>
          </a:p>
        </p:txBody>
      </p:sp>
    </p:spTree>
    <p:extLst>
      <p:ext uri="{BB962C8B-B14F-4D97-AF65-F5344CB8AC3E}">
        <p14:creationId xmlns:p14="http://schemas.microsoft.com/office/powerpoint/2010/main" val="310148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Memory Hierarchy</a:t>
            </a:r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172" name="Rectangle 3"/>
          <p:cNvSpPr>
            <a:spLocks noChangeArrowheads="1"/>
          </p:cNvSpPr>
          <p:nvPr/>
        </p:nvSpPr>
        <p:spPr bwMode="auto">
          <a:xfrm>
            <a:off x="2139950" y="1835150"/>
            <a:ext cx="2882900" cy="105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2444750" y="2063750"/>
            <a:ext cx="5969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registers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3435350" y="2063750"/>
            <a:ext cx="673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data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cache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4197350" y="2063750"/>
            <a:ext cx="673100" cy="520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/>
              <a:t>instruction</a:t>
            </a:r>
            <a:endParaRPr lang="en-US" altLang="en-US" sz="1000"/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cache</a:t>
            </a:r>
          </a:p>
        </p:txBody>
      </p:sp>
      <p:sp>
        <p:nvSpPr>
          <p:cNvPr id="7176" name="Line 7"/>
          <p:cNvSpPr>
            <a:spLocks noChangeShapeType="1"/>
          </p:cNvSpPr>
          <p:nvPr/>
        </p:nvSpPr>
        <p:spPr bwMode="auto">
          <a:xfrm>
            <a:off x="3810000" y="2590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7" name="Line 8"/>
          <p:cNvSpPr>
            <a:spLocks noChangeShapeType="1"/>
          </p:cNvSpPr>
          <p:nvPr/>
        </p:nvSpPr>
        <p:spPr bwMode="auto">
          <a:xfrm>
            <a:off x="4495800" y="25908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>
            <a:off x="3810000" y="27432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3048000" y="2362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5394325" y="2125663"/>
            <a:ext cx="15541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Level 1 or “L1” caches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3435350" y="3054350"/>
            <a:ext cx="1511300" cy="4445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unified data+inst.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L2 cache</a:t>
            </a:r>
          </a:p>
        </p:txBody>
      </p:sp>
      <p:sp>
        <p:nvSpPr>
          <p:cNvPr id="7182" name="Line 13"/>
          <p:cNvSpPr>
            <a:spLocks noChangeShapeType="1"/>
          </p:cNvSpPr>
          <p:nvPr/>
        </p:nvSpPr>
        <p:spPr bwMode="auto">
          <a:xfrm>
            <a:off x="4114800" y="2743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Rectangle 14"/>
          <p:cNvSpPr>
            <a:spLocks noChangeArrowheads="1"/>
          </p:cNvSpPr>
          <p:nvPr/>
        </p:nvSpPr>
        <p:spPr bwMode="auto">
          <a:xfrm>
            <a:off x="1965325" y="1592263"/>
            <a:ext cx="4524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CPU</a:t>
            </a:r>
          </a:p>
        </p:txBody>
      </p:sp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1835150" y="1606550"/>
            <a:ext cx="3416300" cy="2120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1835150" y="3892550"/>
            <a:ext cx="3416300" cy="673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main memory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(DRAM)</a:t>
            </a:r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4114800" y="3505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4114800" y="38100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Rectangle 20"/>
          <p:cNvSpPr>
            <a:spLocks noChangeArrowheads="1"/>
          </p:cNvSpPr>
          <p:nvPr/>
        </p:nvSpPr>
        <p:spPr bwMode="auto">
          <a:xfrm>
            <a:off x="6003925" y="3649663"/>
            <a:ext cx="9398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memory bus</a:t>
            </a:r>
          </a:p>
        </p:txBody>
      </p:sp>
      <p:sp>
        <p:nvSpPr>
          <p:cNvPr id="7189" name="Oval 21"/>
          <p:cNvSpPr>
            <a:spLocks noChangeArrowheads="1"/>
          </p:cNvSpPr>
          <p:nvPr/>
        </p:nvSpPr>
        <p:spPr bwMode="auto">
          <a:xfrm>
            <a:off x="3054350" y="4883150"/>
            <a:ext cx="82550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7190" name="Line 22"/>
          <p:cNvSpPr>
            <a:spLocks noChangeShapeType="1"/>
          </p:cNvSpPr>
          <p:nvPr/>
        </p:nvSpPr>
        <p:spPr bwMode="auto">
          <a:xfrm>
            <a:off x="3048000" y="5029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3886200" y="50292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2" name="Arc 24"/>
          <p:cNvSpPr>
            <a:spLocks/>
          </p:cNvSpPr>
          <p:nvPr/>
        </p:nvSpPr>
        <p:spPr bwMode="auto">
          <a:xfrm>
            <a:off x="3048000" y="5486400"/>
            <a:ext cx="838200" cy="152400"/>
          </a:xfrm>
          <a:custGeom>
            <a:avLst/>
            <a:gdLst>
              <a:gd name="T0" fmla="*/ 16333354 w 43015"/>
              <a:gd name="T1" fmla="*/ 123310 h 21600"/>
              <a:gd name="T2" fmla="*/ 0 w 43015"/>
              <a:gd name="T3" fmla="*/ 67056 h 21600"/>
              <a:gd name="T4" fmla="*/ 8185852 w 43015"/>
              <a:gd name="T5" fmla="*/ 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015" h="21600" fill="none" extrusionOk="0">
                <a:moveTo>
                  <a:pt x="43015" y="2477"/>
                </a:moveTo>
                <a:cubicBezTo>
                  <a:pt x="41757" y="13375"/>
                  <a:pt x="32529" y="21599"/>
                  <a:pt x="21558" y="21600"/>
                </a:cubicBezTo>
                <a:cubicBezTo>
                  <a:pt x="10151" y="21600"/>
                  <a:pt x="711" y="12731"/>
                  <a:pt x="0" y="1346"/>
                </a:cubicBezTo>
              </a:path>
              <a:path w="43015" h="21600" stroke="0" extrusionOk="0">
                <a:moveTo>
                  <a:pt x="43015" y="2477"/>
                </a:moveTo>
                <a:cubicBezTo>
                  <a:pt x="41757" y="13375"/>
                  <a:pt x="32529" y="21599"/>
                  <a:pt x="21558" y="21600"/>
                </a:cubicBezTo>
                <a:cubicBezTo>
                  <a:pt x="10151" y="21600"/>
                  <a:pt x="711" y="12731"/>
                  <a:pt x="0" y="1346"/>
                </a:cubicBezTo>
                <a:lnTo>
                  <a:pt x="21558" y="0"/>
                </a:lnTo>
                <a:lnTo>
                  <a:pt x="43015" y="2477"/>
                </a:lnTo>
                <a:close/>
              </a:path>
            </a:pathLst>
          </a:custGeom>
          <a:noFill/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3124200" y="4876800"/>
            <a:ext cx="438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disk</a:t>
            </a:r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>
            <a:off x="3505200" y="4572000"/>
            <a:ext cx="0" cy="381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5" name="Line 27"/>
          <p:cNvSpPr>
            <a:spLocks noChangeShapeType="1"/>
          </p:cNvSpPr>
          <p:nvPr/>
        </p:nvSpPr>
        <p:spPr bwMode="auto">
          <a:xfrm>
            <a:off x="3505200" y="47244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96" name="Rectangle 28"/>
          <p:cNvSpPr>
            <a:spLocks noChangeArrowheads="1"/>
          </p:cNvSpPr>
          <p:nvPr/>
        </p:nvSpPr>
        <p:spPr bwMode="auto">
          <a:xfrm>
            <a:off x="5470525" y="4564063"/>
            <a:ext cx="14970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/>
              <a:t>OS page fault handler</a:t>
            </a:r>
          </a:p>
        </p:txBody>
      </p:sp>
      <p:sp>
        <p:nvSpPr>
          <p:cNvPr id="7197" name="Rectangle 29"/>
          <p:cNvSpPr>
            <a:spLocks noChangeArrowheads="1"/>
          </p:cNvSpPr>
          <p:nvPr/>
        </p:nvSpPr>
        <p:spPr bwMode="auto">
          <a:xfrm>
            <a:off x="2803525" y="5707063"/>
            <a:ext cx="3957815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“swap file” on disk gives appearance of a larger main memory</a:t>
            </a:r>
          </a:p>
        </p:txBody>
      </p:sp>
      <p:sp>
        <p:nvSpPr>
          <p:cNvPr id="7198" name="Rectangle 30"/>
          <p:cNvSpPr>
            <a:spLocks noChangeArrowheads="1"/>
          </p:cNvSpPr>
          <p:nvPr/>
        </p:nvSpPr>
        <p:spPr bwMode="auto">
          <a:xfrm>
            <a:off x="3032125" y="2173288"/>
            <a:ext cx="4635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i="1"/>
              <a:t>load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i="1"/>
              <a:t>store</a:t>
            </a:r>
          </a:p>
        </p:txBody>
      </p:sp>
      <p:sp>
        <p:nvSpPr>
          <p:cNvPr id="7199" name="Rectangle 31"/>
          <p:cNvSpPr>
            <a:spLocks noChangeArrowheads="1"/>
          </p:cNvSpPr>
          <p:nvPr/>
        </p:nvSpPr>
        <p:spPr bwMode="auto">
          <a:xfrm>
            <a:off x="4175125" y="2670175"/>
            <a:ext cx="8001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i="1"/>
              <a:t>cache miss</a:t>
            </a:r>
          </a:p>
        </p:txBody>
      </p:sp>
      <p:sp>
        <p:nvSpPr>
          <p:cNvPr id="7200" name="Rectangle 32"/>
          <p:cNvSpPr>
            <a:spLocks noChangeArrowheads="1"/>
          </p:cNvSpPr>
          <p:nvPr/>
        </p:nvSpPr>
        <p:spPr bwMode="auto">
          <a:xfrm>
            <a:off x="4175125" y="3508375"/>
            <a:ext cx="8001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i="1"/>
              <a:t>cache miss</a:t>
            </a:r>
          </a:p>
        </p:txBody>
      </p:sp>
      <p:sp>
        <p:nvSpPr>
          <p:cNvPr id="7201" name="Rectangle 33"/>
          <p:cNvSpPr>
            <a:spLocks noChangeArrowheads="1"/>
          </p:cNvSpPr>
          <p:nvPr/>
        </p:nvSpPr>
        <p:spPr bwMode="auto">
          <a:xfrm>
            <a:off x="2651125" y="4651375"/>
            <a:ext cx="723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 i="1"/>
              <a:t>page fault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22625" y="5175250"/>
            <a:ext cx="206375" cy="387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stCxn id="10" idx="2"/>
          </p:cNvCxnSpPr>
          <p:nvPr/>
        </p:nvCxnSpPr>
        <p:spPr>
          <a:xfrm flipH="1">
            <a:off x="3276600" y="5562600"/>
            <a:ext cx="49213" cy="1444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Multidocument 12"/>
          <p:cNvSpPr/>
          <p:nvPr/>
        </p:nvSpPr>
        <p:spPr>
          <a:xfrm>
            <a:off x="3575050" y="5152012"/>
            <a:ext cx="234950" cy="293688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13" idx="3"/>
          </p:cNvCxnSpPr>
          <p:nvPr/>
        </p:nvCxnSpPr>
        <p:spPr>
          <a:xfrm>
            <a:off x="3810000" y="5298856"/>
            <a:ext cx="381000" cy="937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29"/>
          <p:cNvSpPr>
            <a:spLocks noChangeArrowheads="1"/>
          </p:cNvSpPr>
          <p:nvPr/>
        </p:nvSpPr>
        <p:spPr bwMode="auto">
          <a:xfrm>
            <a:off x="4114800" y="5257800"/>
            <a:ext cx="419505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80000"/>
              <a:buFont typeface="ZapfDingbats" pitchFamily="82" charset="2"/>
              <a:buChar char="m"/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00000"/>
              <a:buFont typeface="Wingdings" panose="05000000000000000000" pitchFamily="2" charset="2"/>
              <a:buChar char="u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Symbol" panose="05050102010706020507" pitchFamily="18" charset="2"/>
              <a:buChar char="à"/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30000"/>
              <a:buFont typeface="Wingdings" panose="05000000000000000000" pitchFamily="2" charset="2"/>
              <a:buChar char="l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accent2"/>
              </a:buClr>
              <a:buSzPct val="110000"/>
              <a:buFont typeface="ZapfDingbats" pitchFamily="82" charset="2"/>
              <a:buChar char="n"/>
              <a:defRPr sz="1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/>
              <a:t>(not relevant to main memory discussion)  user files in </a:t>
            </a:r>
            <a:r>
              <a:rPr lang="en-US" altLang="en-US" sz="1000" i="1" dirty="0"/>
              <a:t>file system</a:t>
            </a:r>
            <a:r>
              <a:rPr lang="en-US" alt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65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621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Hierarchy: Intel </a:t>
            </a:r>
            <a:r>
              <a:rPr lang="en-US" dirty="0" err="1"/>
              <a:t>Skylake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7200" y="914400"/>
            <a:ext cx="6858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https://en.wikichip.org/wiki/intel/microarchitectures/skylake_(server)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57200" y="1766455"/>
            <a:ext cx="2133600" cy="2209800"/>
            <a:chOff x="762000" y="2590800"/>
            <a:chExt cx="2133600" cy="2209800"/>
          </a:xfrm>
        </p:grpSpPr>
        <p:sp>
          <p:nvSpPr>
            <p:cNvPr id="8" name="Rectangle 7"/>
            <p:cNvSpPr/>
            <p:nvPr/>
          </p:nvSpPr>
          <p:spPr>
            <a:xfrm>
              <a:off x="762000" y="2590800"/>
              <a:ext cx="2133600" cy="220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Core 0</a:t>
              </a:r>
            </a:p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4218" y="2910447"/>
              <a:ext cx="782782" cy="799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L1 D$: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32KB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31718" y="2910447"/>
              <a:ext cx="782782" cy="799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L1 I$: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32KB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1718" y="3863912"/>
              <a:ext cx="1735282" cy="799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L2 $: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1MB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75709" y="1766455"/>
            <a:ext cx="2133600" cy="2209800"/>
            <a:chOff x="762000" y="2590800"/>
            <a:chExt cx="2133600" cy="2209800"/>
          </a:xfrm>
        </p:grpSpPr>
        <p:sp>
          <p:nvSpPr>
            <p:cNvPr id="15" name="Rectangle 14"/>
            <p:cNvSpPr/>
            <p:nvPr/>
          </p:nvSpPr>
          <p:spPr>
            <a:xfrm>
              <a:off x="762000" y="2590800"/>
              <a:ext cx="2133600" cy="220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Core 1</a:t>
              </a:r>
            </a:p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884218" y="2910447"/>
              <a:ext cx="782782" cy="799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L1 D$: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32KB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31718" y="2910447"/>
              <a:ext cx="782782" cy="799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L1 I$: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32KB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31718" y="3863912"/>
              <a:ext cx="1735282" cy="799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L2 $: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1MB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81800" y="1752600"/>
            <a:ext cx="2133600" cy="2209800"/>
            <a:chOff x="762000" y="2590800"/>
            <a:chExt cx="2133600" cy="2209800"/>
          </a:xfrm>
        </p:grpSpPr>
        <p:sp>
          <p:nvSpPr>
            <p:cNvPr id="20" name="Rectangle 19"/>
            <p:cNvSpPr/>
            <p:nvPr/>
          </p:nvSpPr>
          <p:spPr>
            <a:xfrm>
              <a:off x="762000" y="2590800"/>
              <a:ext cx="2133600" cy="2209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Core n</a:t>
              </a:r>
            </a:p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884218" y="2910447"/>
              <a:ext cx="782782" cy="799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L1 D$: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32KB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31718" y="2910447"/>
              <a:ext cx="782782" cy="799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L1 I$: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32KB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31718" y="3863912"/>
              <a:ext cx="1735282" cy="799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L2 $: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1MB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715000" y="2223655"/>
            <a:ext cx="5741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457200" y="4768877"/>
            <a:ext cx="8458200" cy="1479523"/>
            <a:chOff x="457200" y="4282047"/>
            <a:chExt cx="8458200" cy="1479523"/>
          </a:xfrm>
        </p:grpSpPr>
        <p:sp>
          <p:nvSpPr>
            <p:cNvPr id="30" name="Rectangle 29"/>
            <p:cNvSpPr/>
            <p:nvPr/>
          </p:nvSpPr>
          <p:spPr>
            <a:xfrm>
              <a:off x="457200" y="4282047"/>
              <a:ext cx="8458200" cy="14795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Shared L3 $: 1.375 x n MB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Physically, each core has a “slice” of the L3 cache; but each core can access any slice. 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26918" y="4890655"/>
              <a:ext cx="1735282" cy="799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L3 $ slice: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1.375 MB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245427" y="4890655"/>
              <a:ext cx="1735282" cy="799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L3 $ slice: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1.375 MB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6951518" y="4890655"/>
              <a:ext cx="1735282" cy="7991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L3 $ slice: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1.375 MB</a:t>
              </a:r>
            </a:p>
          </p:txBody>
        </p:sp>
      </p:grpSp>
      <p:sp>
        <p:nvSpPr>
          <p:cNvPr id="32" name="Rectangle 31"/>
          <p:cNvSpPr/>
          <p:nvPr/>
        </p:nvSpPr>
        <p:spPr>
          <a:xfrm>
            <a:off x="457200" y="4191000"/>
            <a:ext cx="845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Interconnection Network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57800" y="3000299"/>
            <a:ext cx="155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L1 D$: 4 cycles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72682" y="3288268"/>
            <a:ext cx="1356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L2: 14 cycles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82229" y="3614126"/>
            <a:ext cx="1661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L3: 50-70 cycles</a:t>
            </a:r>
          </a:p>
        </p:txBody>
      </p:sp>
    </p:spTree>
    <p:extLst>
      <p:ext uri="{BB962C8B-B14F-4D97-AF65-F5344CB8AC3E}">
        <p14:creationId xmlns:p14="http://schemas.microsoft.com/office/powerpoint/2010/main" val="244571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</TotalTime>
  <Words>775</Words>
  <Application>Microsoft Office PowerPoint</Application>
  <PresentationFormat>On-screen Show (4:3)</PresentationFormat>
  <Paragraphs>161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Geneva</vt:lpstr>
      <vt:lpstr>Office Theme</vt:lpstr>
      <vt:lpstr>ECE 463/563 Microprocessor Architecture</vt:lpstr>
      <vt:lpstr>Processor-memory performance gap</vt:lpstr>
      <vt:lpstr>Why main memory is slow</vt:lpstr>
      <vt:lpstr>Quote from 1946</vt:lpstr>
      <vt:lpstr>Locality of Reference</vt:lpstr>
      <vt:lpstr>How caches work (very high level)</vt:lpstr>
      <vt:lpstr>Simple Memory Hierarchy</vt:lpstr>
      <vt:lpstr>Example Hierarchy: Intel Skylake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570</cp:revision>
  <dcterms:created xsi:type="dcterms:W3CDTF">2006-08-16T00:00:00Z</dcterms:created>
  <dcterms:modified xsi:type="dcterms:W3CDTF">2023-08-23T13:38:44Z</dcterms:modified>
</cp:coreProperties>
</file>