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78" r:id="rId6"/>
    <p:sldId id="279" r:id="rId7"/>
    <p:sldId id="280" r:id="rId8"/>
    <p:sldId id="276" r:id="rId9"/>
    <p:sldId id="260" r:id="rId10"/>
    <p:sldId id="281" r:id="rId11"/>
    <p:sldId id="262" r:id="rId12"/>
    <p:sldId id="263" r:id="rId13"/>
    <p:sldId id="277" r:id="rId14"/>
    <p:sldId id="261" r:id="rId15"/>
    <p:sldId id="268" r:id="rId16"/>
    <p:sldId id="272" r:id="rId17"/>
    <p:sldId id="28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50360-65C2-479B-95B0-4EBF77433B03}" v="1" dt="2019-04-13T21:31:05.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man Muralidharan, Vignesh (jaya3225@vandals.uidaho.edu)" userId="fb1c4811-6578-4d78-a19f-2f00db9f04be" providerId="ADAL" clId="{A3D50360-65C2-479B-95B0-4EBF77433B03}"/>
    <pc:docChg chg="modSld">
      <pc:chgData name="Jayaraman Muralidharan, Vignesh (jaya3225@vandals.uidaho.edu)" userId="fb1c4811-6578-4d78-a19f-2f00db9f04be" providerId="ADAL" clId="{A3D50360-65C2-479B-95B0-4EBF77433B03}" dt="2019-04-13T21:31:05.327" v="6"/>
      <pc:docMkLst>
        <pc:docMk/>
      </pc:docMkLst>
      <pc:sldChg chg="modSp">
        <pc:chgData name="Jayaraman Muralidharan, Vignesh (jaya3225@vandals.uidaho.edu)" userId="fb1c4811-6578-4d78-a19f-2f00db9f04be" providerId="ADAL" clId="{A3D50360-65C2-479B-95B0-4EBF77433B03}" dt="2019-04-01T22:27:54.484" v="5" actId="20577"/>
        <pc:sldMkLst>
          <pc:docMk/>
          <pc:sldMk cId="275170728" sldId="259"/>
        </pc:sldMkLst>
        <pc:spChg chg="mod">
          <ac:chgData name="Jayaraman Muralidharan, Vignesh (jaya3225@vandals.uidaho.edu)" userId="fb1c4811-6578-4d78-a19f-2f00db9f04be" providerId="ADAL" clId="{A3D50360-65C2-479B-95B0-4EBF77433B03}" dt="2019-04-01T22:27:54.484" v="5" actId="20577"/>
          <ac:spMkLst>
            <pc:docMk/>
            <pc:sldMk cId="275170728" sldId="259"/>
            <ac:spMk id="5" creationId="{00000000-0000-0000-0000-000000000000}"/>
          </ac:spMkLst>
        </pc:spChg>
      </pc:sldChg>
      <pc:sldChg chg="addSp">
        <pc:chgData name="Jayaraman Muralidharan, Vignesh (jaya3225@vandals.uidaho.edu)" userId="fb1c4811-6578-4d78-a19f-2f00db9f04be" providerId="ADAL" clId="{A3D50360-65C2-479B-95B0-4EBF77433B03}" dt="2019-04-13T21:31:05.327" v="6"/>
        <pc:sldMkLst>
          <pc:docMk/>
          <pc:sldMk cId="205610009" sldId="278"/>
        </pc:sldMkLst>
        <pc:picChg chg="add">
          <ac:chgData name="Jayaraman Muralidharan, Vignesh (jaya3225@vandals.uidaho.edu)" userId="fb1c4811-6578-4d78-a19f-2f00db9f04be" providerId="ADAL" clId="{A3D50360-65C2-479B-95B0-4EBF77433B03}" dt="2019-04-13T21:31:05.327" v="6"/>
          <ac:picMkLst>
            <pc:docMk/>
            <pc:sldMk cId="205610009" sldId="278"/>
            <ac:picMk id="9" creationId="{B306CB0C-D2C2-4B2F-ABFE-06790899CFB0}"/>
          </ac:picMkLst>
        </pc:picChg>
      </pc:sldChg>
    </pc:docChg>
  </pc:docChgLst>
  <pc:docChgLst>
    <pc:chgData name="Jayaraman Muralidharan, Vignesh (jaya3225@vandals.uidaho.edu)" userId="fb1c4811-6578-4d78-a19f-2f00db9f04be" providerId="ADAL" clId="{52C0E3D0-F6CC-40FD-9886-6DC9742C4038}"/>
    <pc:docChg chg="undo custSel addSld delSld modSld sldOrd">
      <pc:chgData name="Jayaraman Muralidharan, Vignesh (jaya3225@vandals.uidaho.edu)" userId="fb1c4811-6578-4d78-a19f-2f00db9f04be" providerId="ADAL" clId="{52C0E3D0-F6CC-40FD-9886-6DC9742C4038}" dt="2019-04-01T20:51:08.608" v="2422" actId="1076"/>
      <pc:docMkLst>
        <pc:docMk/>
      </pc:docMkLst>
      <pc:sldChg chg="delSp modSp">
        <pc:chgData name="Jayaraman Muralidharan, Vignesh (jaya3225@vandals.uidaho.edu)" userId="fb1c4811-6578-4d78-a19f-2f00db9f04be" providerId="ADAL" clId="{52C0E3D0-F6CC-40FD-9886-6DC9742C4038}" dt="2019-03-30T21:14:34.046" v="91" actId="20577"/>
        <pc:sldMkLst>
          <pc:docMk/>
          <pc:sldMk cId="575330672" sldId="256"/>
        </pc:sldMkLst>
        <pc:spChg chg="mod">
          <ac:chgData name="Jayaraman Muralidharan, Vignesh (jaya3225@vandals.uidaho.edu)" userId="fb1c4811-6578-4d78-a19f-2f00db9f04be" providerId="ADAL" clId="{52C0E3D0-F6CC-40FD-9886-6DC9742C4038}" dt="2019-03-30T21:14:17.813" v="53" actId="20577"/>
          <ac:spMkLst>
            <pc:docMk/>
            <pc:sldMk cId="575330672" sldId="256"/>
            <ac:spMk id="2" creationId="{0E4DCE29-9F6C-494C-801C-0F54BAD99545}"/>
          </ac:spMkLst>
        </pc:spChg>
        <pc:spChg chg="mod">
          <ac:chgData name="Jayaraman Muralidharan, Vignesh (jaya3225@vandals.uidaho.edu)" userId="fb1c4811-6578-4d78-a19f-2f00db9f04be" providerId="ADAL" clId="{52C0E3D0-F6CC-40FD-9886-6DC9742C4038}" dt="2019-03-30T21:14:34.046" v="91" actId="20577"/>
          <ac:spMkLst>
            <pc:docMk/>
            <pc:sldMk cId="575330672" sldId="256"/>
            <ac:spMk id="3" creationId="{28527AF1-17FD-44F2-AF72-2C57ACFAD5E7}"/>
          </ac:spMkLst>
        </pc:spChg>
        <pc:picChg chg="del">
          <ac:chgData name="Jayaraman Muralidharan, Vignesh (jaya3225@vandals.uidaho.edu)" userId="fb1c4811-6578-4d78-a19f-2f00db9f04be" providerId="ADAL" clId="{52C0E3D0-F6CC-40FD-9886-6DC9742C4038}" dt="2019-03-30T21:12:02.019" v="0" actId="478"/>
          <ac:picMkLst>
            <pc:docMk/>
            <pc:sldMk cId="575330672" sldId="256"/>
            <ac:picMk id="4" creationId="{00000000-0000-0000-0000-000000000000}"/>
          </ac:picMkLst>
        </pc:picChg>
      </pc:sldChg>
      <pc:sldChg chg="modSp">
        <pc:chgData name="Jayaraman Muralidharan, Vignesh (jaya3225@vandals.uidaho.edu)" userId="fb1c4811-6578-4d78-a19f-2f00db9f04be" providerId="ADAL" clId="{52C0E3D0-F6CC-40FD-9886-6DC9742C4038}" dt="2019-04-01T15:25:15.837" v="2365" actId="27636"/>
        <pc:sldMkLst>
          <pc:docMk/>
          <pc:sldMk cId="2001398512" sldId="257"/>
        </pc:sldMkLst>
        <pc:spChg chg="mod">
          <ac:chgData name="Jayaraman Muralidharan, Vignesh (jaya3225@vandals.uidaho.edu)" userId="fb1c4811-6578-4d78-a19f-2f00db9f04be" providerId="ADAL" clId="{52C0E3D0-F6CC-40FD-9886-6DC9742C4038}" dt="2019-04-01T15:25:15.837" v="2365" actId="27636"/>
          <ac:spMkLst>
            <pc:docMk/>
            <pc:sldMk cId="2001398512" sldId="257"/>
            <ac:spMk id="3" creationId="{00000000-0000-0000-0000-000000000000}"/>
          </ac:spMkLst>
        </pc:spChg>
      </pc:sldChg>
      <pc:sldChg chg="delSp modSp">
        <pc:chgData name="Jayaraman Muralidharan, Vignesh (jaya3225@vandals.uidaho.edu)" userId="fb1c4811-6578-4d78-a19f-2f00db9f04be" providerId="ADAL" clId="{52C0E3D0-F6CC-40FD-9886-6DC9742C4038}" dt="2019-04-01T14:29:17.026" v="768" actId="478"/>
        <pc:sldMkLst>
          <pc:docMk/>
          <pc:sldMk cId="2377566672" sldId="258"/>
        </pc:sldMkLst>
        <pc:spChg chg="mod">
          <ac:chgData name="Jayaraman Muralidharan, Vignesh (jaya3225@vandals.uidaho.edu)" userId="fb1c4811-6578-4d78-a19f-2f00db9f04be" providerId="ADAL" clId="{52C0E3D0-F6CC-40FD-9886-6DC9742C4038}" dt="2019-04-01T14:28:23.985" v="766" actId="207"/>
          <ac:spMkLst>
            <pc:docMk/>
            <pc:sldMk cId="2377566672" sldId="258"/>
            <ac:spMk id="3" creationId="{00000000-0000-0000-0000-000000000000}"/>
          </ac:spMkLst>
        </pc:spChg>
        <pc:spChg chg="del">
          <ac:chgData name="Jayaraman Muralidharan, Vignesh (jaya3225@vandals.uidaho.edu)" userId="fb1c4811-6578-4d78-a19f-2f00db9f04be" providerId="ADAL" clId="{52C0E3D0-F6CC-40FD-9886-6DC9742C4038}" dt="2019-04-01T14:29:17.026" v="768" actId="478"/>
          <ac:spMkLst>
            <pc:docMk/>
            <pc:sldMk cId="2377566672" sldId="258"/>
            <ac:spMk id="4" creationId="{CEB7D97E-D486-4487-8434-2FF8691C8B78}"/>
          </ac:spMkLst>
        </pc:spChg>
        <pc:spChg chg="del">
          <ac:chgData name="Jayaraman Muralidharan, Vignesh (jaya3225@vandals.uidaho.edu)" userId="fb1c4811-6578-4d78-a19f-2f00db9f04be" providerId="ADAL" clId="{52C0E3D0-F6CC-40FD-9886-6DC9742C4038}" dt="2019-04-01T14:29:13.541" v="767" actId="478"/>
          <ac:spMkLst>
            <pc:docMk/>
            <pc:sldMk cId="2377566672" sldId="258"/>
            <ac:spMk id="5" creationId="{976AA8BE-AADB-49B8-BF86-234A79CA90EF}"/>
          </ac:spMkLst>
        </pc:spChg>
        <pc:picChg chg="del">
          <ac:chgData name="Jayaraman Muralidharan, Vignesh (jaya3225@vandals.uidaho.edu)" userId="fb1c4811-6578-4d78-a19f-2f00db9f04be" providerId="ADAL" clId="{52C0E3D0-F6CC-40FD-9886-6DC9742C4038}" dt="2019-03-30T21:12:20.154" v="3" actId="478"/>
          <ac:picMkLst>
            <pc:docMk/>
            <pc:sldMk cId="2377566672" sldId="258"/>
            <ac:picMk id="1028" creationId="{00000000-0000-0000-0000-000000000000}"/>
          </ac:picMkLst>
        </pc:picChg>
      </pc:sldChg>
      <pc:sldChg chg="addSp delSp modSp ord">
        <pc:chgData name="Jayaraman Muralidharan, Vignesh (jaya3225@vandals.uidaho.edu)" userId="fb1c4811-6578-4d78-a19f-2f00db9f04be" providerId="ADAL" clId="{52C0E3D0-F6CC-40FD-9886-6DC9742C4038}" dt="2019-04-01T20:49:22.414" v="2393" actId="1076"/>
        <pc:sldMkLst>
          <pc:docMk/>
          <pc:sldMk cId="275170728" sldId="259"/>
        </pc:sldMkLst>
        <pc:spChg chg="del">
          <ac:chgData name="Jayaraman Muralidharan, Vignesh (jaya3225@vandals.uidaho.edu)" userId="fb1c4811-6578-4d78-a19f-2f00db9f04be" providerId="ADAL" clId="{52C0E3D0-F6CC-40FD-9886-6DC9742C4038}" dt="2019-03-30T23:30:38.432" v="130" actId="478"/>
          <ac:spMkLst>
            <pc:docMk/>
            <pc:sldMk cId="275170728" sldId="259"/>
            <ac:spMk id="3" creationId="{00000000-0000-0000-0000-000000000000}"/>
          </ac:spMkLst>
        </pc:spChg>
        <pc:spChg chg="del">
          <ac:chgData name="Jayaraman Muralidharan, Vignesh (jaya3225@vandals.uidaho.edu)" userId="fb1c4811-6578-4d78-a19f-2f00db9f04be" providerId="ADAL" clId="{52C0E3D0-F6CC-40FD-9886-6DC9742C4038}" dt="2019-03-30T23:30:08.517" v="108" actId="478"/>
          <ac:spMkLst>
            <pc:docMk/>
            <pc:sldMk cId="275170728" sldId="259"/>
            <ac:spMk id="4" creationId="{00000000-0000-0000-0000-000000000000}"/>
          </ac:spMkLst>
        </pc:spChg>
        <pc:spChg chg="del">
          <ac:chgData name="Jayaraman Muralidharan, Vignesh (jaya3225@vandals.uidaho.edu)" userId="fb1c4811-6578-4d78-a19f-2f00db9f04be" providerId="ADAL" clId="{52C0E3D0-F6CC-40FD-9886-6DC9742C4038}" dt="2019-04-01T14:35:10.220" v="1226" actId="478"/>
          <ac:spMkLst>
            <pc:docMk/>
            <pc:sldMk cId="275170728" sldId="259"/>
            <ac:spMk id="4" creationId="{F4B7016F-6986-4629-9509-1286D563E75E}"/>
          </ac:spMkLst>
        </pc:spChg>
        <pc:spChg chg="mod">
          <ac:chgData name="Jayaraman Muralidharan, Vignesh (jaya3225@vandals.uidaho.edu)" userId="fb1c4811-6578-4d78-a19f-2f00db9f04be" providerId="ADAL" clId="{52C0E3D0-F6CC-40FD-9886-6DC9742C4038}" dt="2019-04-01T14:41:20.532" v="1526" actId="1076"/>
          <ac:spMkLst>
            <pc:docMk/>
            <pc:sldMk cId="275170728" sldId="259"/>
            <ac:spMk id="5" creationId="{00000000-0000-0000-0000-000000000000}"/>
          </ac:spMkLst>
        </pc:spChg>
        <pc:spChg chg="mod">
          <ac:chgData name="Jayaraman Muralidharan, Vignesh (jaya3225@vandals.uidaho.edu)" userId="fb1c4811-6578-4d78-a19f-2f00db9f04be" providerId="ADAL" clId="{52C0E3D0-F6CC-40FD-9886-6DC9742C4038}" dt="2019-04-01T14:29:50.050" v="776" actId="20577"/>
          <ac:spMkLst>
            <pc:docMk/>
            <pc:sldMk cId="275170728" sldId="259"/>
            <ac:spMk id="6" creationId="{00000000-0000-0000-0000-000000000000}"/>
          </ac:spMkLst>
        </pc:spChg>
        <pc:spChg chg="add del mod">
          <ac:chgData name="Jayaraman Muralidharan, Vignesh (jaya3225@vandals.uidaho.edu)" userId="fb1c4811-6578-4d78-a19f-2f00db9f04be" providerId="ADAL" clId="{52C0E3D0-F6CC-40FD-9886-6DC9742C4038}" dt="2019-04-01T14:40:26.008" v="1483" actId="478"/>
          <ac:spMkLst>
            <pc:docMk/>
            <pc:sldMk cId="275170728" sldId="259"/>
            <ac:spMk id="8" creationId="{BB3C4E2F-2873-420C-A5AB-A9764EB5F5DB}"/>
          </ac:spMkLst>
        </pc:spChg>
        <pc:spChg chg="add mod">
          <ac:chgData name="Jayaraman Muralidharan, Vignesh (jaya3225@vandals.uidaho.edu)" userId="fb1c4811-6578-4d78-a19f-2f00db9f04be" providerId="ADAL" clId="{52C0E3D0-F6CC-40FD-9886-6DC9742C4038}" dt="2019-04-01T14:41:23.754" v="1527" actId="1076"/>
          <ac:spMkLst>
            <pc:docMk/>
            <pc:sldMk cId="275170728" sldId="259"/>
            <ac:spMk id="9" creationId="{1E333713-6C16-40D7-9D36-03EA8683507C}"/>
          </ac:spMkLst>
        </pc:spChg>
        <pc:picChg chg="add mod">
          <ac:chgData name="Jayaraman Muralidharan, Vignesh (jaya3225@vandals.uidaho.edu)" userId="fb1c4811-6578-4d78-a19f-2f00db9f04be" providerId="ADAL" clId="{52C0E3D0-F6CC-40FD-9886-6DC9742C4038}" dt="2019-04-01T20:49:22.414" v="2393" actId="1076"/>
          <ac:picMkLst>
            <pc:docMk/>
            <pc:sldMk cId="275170728" sldId="259"/>
            <ac:picMk id="8" creationId="{B98125F9-FAB9-4251-B3ED-BC021E93C80B}"/>
          </ac:picMkLst>
        </pc:picChg>
      </pc:sldChg>
      <pc:sldChg chg="delSp modSp ord">
        <pc:chgData name="Jayaraman Muralidharan, Vignesh (jaya3225@vandals.uidaho.edu)" userId="fb1c4811-6578-4d78-a19f-2f00db9f04be" providerId="ADAL" clId="{52C0E3D0-F6CC-40FD-9886-6DC9742C4038}" dt="2019-04-01T15:20:07.138" v="2256" actId="478"/>
        <pc:sldMkLst>
          <pc:docMk/>
          <pc:sldMk cId="3740860977" sldId="260"/>
        </pc:sldMkLst>
        <pc:spChg chg="mod">
          <ac:chgData name="Jayaraman Muralidharan, Vignesh (jaya3225@vandals.uidaho.edu)" userId="fb1c4811-6578-4d78-a19f-2f00db9f04be" providerId="ADAL" clId="{52C0E3D0-F6CC-40FD-9886-6DC9742C4038}" dt="2019-04-01T15:19:57.205" v="2252" actId="20577"/>
          <ac:spMkLst>
            <pc:docMk/>
            <pc:sldMk cId="3740860977" sldId="260"/>
            <ac:spMk id="3" creationId="{00000000-0000-0000-0000-000000000000}"/>
          </ac:spMkLst>
        </pc:spChg>
        <pc:spChg chg="del mod">
          <ac:chgData name="Jayaraman Muralidharan, Vignesh (jaya3225@vandals.uidaho.edu)" userId="fb1c4811-6578-4d78-a19f-2f00db9f04be" providerId="ADAL" clId="{52C0E3D0-F6CC-40FD-9886-6DC9742C4038}" dt="2019-04-01T15:20:05.081" v="2255" actId="478"/>
          <ac:spMkLst>
            <pc:docMk/>
            <pc:sldMk cId="3740860977" sldId="260"/>
            <ac:spMk id="4" creationId="{45A50D7E-9A1E-42AD-8716-09EAE56C5E6C}"/>
          </ac:spMkLst>
        </pc:spChg>
        <pc:spChg chg="del">
          <ac:chgData name="Jayaraman Muralidharan, Vignesh (jaya3225@vandals.uidaho.edu)" userId="fb1c4811-6578-4d78-a19f-2f00db9f04be" providerId="ADAL" clId="{52C0E3D0-F6CC-40FD-9886-6DC9742C4038}" dt="2019-04-01T15:20:03.190" v="2253" actId="478"/>
          <ac:spMkLst>
            <pc:docMk/>
            <pc:sldMk cId="3740860977" sldId="260"/>
            <ac:spMk id="5" creationId="{3FD17E75-E130-4A20-8ABA-9A585EFACD02}"/>
          </ac:spMkLst>
        </pc:spChg>
        <pc:spChg chg="del">
          <ac:chgData name="Jayaraman Muralidharan, Vignesh (jaya3225@vandals.uidaho.edu)" userId="fb1c4811-6578-4d78-a19f-2f00db9f04be" providerId="ADAL" clId="{52C0E3D0-F6CC-40FD-9886-6DC9742C4038}" dt="2019-04-01T15:20:07.138" v="2256" actId="478"/>
          <ac:spMkLst>
            <pc:docMk/>
            <pc:sldMk cId="3740860977" sldId="260"/>
            <ac:spMk id="6" creationId="{6941DDBC-A16F-48EF-9752-EFD77A50DA6C}"/>
          </ac:spMkLst>
        </pc:spChg>
      </pc:sldChg>
      <pc:sldChg chg="addSp delSp modSp">
        <pc:chgData name="Jayaraman Muralidharan, Vignesh (jaya3225@vandals.uidaho.edu)" userId="fb1c4811-6578-4d78-a19f-2f00db9f04be" providerId="ADAL" clId="{52C0E3D0-F6CC-40FD-9886-6DC9742C4038}" dt="2019-04-01T15:23:27.029" v="2337" actId="207"/>
        <pc:sldMkLst>
          <pc:docMk/>
          <pc:sldMk cId="15907920" sldId="262"/>
        </pc:sldMkLst>
        <pc:spChg chg="mod">
          <ac:chgData name="Jayaraman Muralidharan, Vignesh (jaya3225@vandals.uidaho.edu)" userId="fb1c4811-6578-4d78-a19f-2f00db9f04be" providerId="ADAL" clId="{52C0E3D0-F6CC-40FD-9886-6DC9742C4038}" dt="2019-04-01T15:20:32.055" v="2288" actId="20577"/>
          <ac:spMkLst>
            <pc:docMk/>
            <pc:sldMk cId="15907920" sldId="262"/>
            <ac:spMk id="2" creationId="{00000000-0000-0000-0000-000000000000}"/>
          </ac:spMkLst>
        </pc:spChg>
        <pc:spChg chg="del">
          <ac:chgData name="Jayaraman Muralidharan, Vignesh (jaya3225@vandals.uidaho.edu)" userId="fb1c4811-6578-4d78-a19f-2f00db9f04be" providerId="ADAL" clId="{52C0E3D0-F6CC-40FD-9886-6DC9742C4038}" dt="2019-04-01T15:20:38.731" v="2291" actId="478"/>
          <ac:spMkLst>
            <pc:docMk/>
            <pc:sldMk cId="15907920" sldId="262"/>
            <ac:spMk id="3" creationId="{704CBF87-E7E1-4369-B20A-7625A696BE93}"/>
          </ac:spMkLst>
        </pc:spChg>
        <pc:spChg chg="add del mod">
          <ac:chgData name="Jayaraman Muralidharan, Vignesh (jaya3225@vandals.uidaho.edu)" userId="fb1c4811-6578-4d78-a19f-2f00db9f04be" providerId="ADAL" clId="{52C0E3D0-F6CC-40FD-9886-6DC9742C4038}" dt="2019-04-01T15:20:34.655" v="2289" actId="478"/>
          <ac:spMkLst>
            <pc:docMk/>
            <pc:sldMk cId="15907920" sldId="262"/>
            <ac:spMk id="4" creationId="{43ECF374-89C2-48A7-BA53-DF2484C08E6E}"/>
          </ac:spMkLst>
        </pc:spChg>
        <pc:spChg chg="del">
          <ac:chgData name="Jayaraman Muralidharan, Vignesh (jaya3225@vandals.uidaho.edu)" userId="fb1c4811-6578-4d78-a19f-2f00db9f04be" providerId="ADAL" clId="{52C0E3D0-F6CC-40FD-9886-6DC9742C4038}" dt="2019-04-01T15:20:36.627" v="2290" actId="478"/>
          <ac:spMkLst>
            <pc:docMk/>
            <pc:sldMk cId="15907920" sldId="262"/>
            <ac:spMk id="5" creationId="{38949ACA-4F81-4927-8977-B280C09E42CA}"/>
          </ac:spMkLst>
        </pc:spChg>
        <pc:spChg chg="del">
          <ac:chgData name="Jayaraman Muralidharan, Vignesh (jaya3225@vandals.uidaho.edu)" userId="fb1c4811-6578-4d78-a19f-2f00db9f04be" providerId="ADAL" clId="{52C0E3D0-F6CC-40FD-9886-6DC9742C4038}" dt="2019-04-01T15:20:40.211" v="2292" actId="478"/>
          <ac:spMkLst>
            <pc:docMk/>
            <pc:sldMk cId="15907920" sldId="262"/>
            <ac:spMk id="6" creationId="{FD7FE856-8E97-406E-8686-CA394D497286}"/>
          </ac:spMkLst>
        </pc:spChg>
        <pc:spChg chg="add del mod">
          <ac:chgData name="Jayaraman Muralidharan, Vignesh (jaya3225@vandals.uidaho.edu)" userId="fb1c4811-6578-4d78-a19f-2f00db9f04be" providerId="ADAL" clId="{52C0E3D0-F6CC-40FD-9886-6DC9742C4038}" dt="2019-04-01T15:20:59.663" v="2295"/>
          <ac:spMkLst>
            <pc:docMk/>
            <pc:sldMk cId="15907920" sldId="262"/>
            <ac:spMk id="7" creationId="{F1999542-9241-4A54-BC47-CEFA58CAEF93}"/>
          </ac:spMkLst>
        </pc:spChg>
        <pc:spChg chg="add mod">
          <ac:chgData name="Jayaraman Muralidharan, Vignesh (jaya3225@vandals.uidaho.edu)" userId="fb1c4811-6578-4d78-a19f-2f00db9f04be" providerId="ADAL" clId="{52C0E3D0-F6CC-40FD-9886-6DC9742C4038}" dt="2019-04-01T15:23:27.029" v="2337" actId="207"/>
          <ac:spMkLst>
            <pc:docMk/>
            <pc:sldMk cId="15907920" sldId="262"/>
            <ac:spMk id="8" creationId="{5CA55004-B168-4FDC-9986-E38260586420}"/>
          </ac:spMkLst>
        </pc:spChg>
        <pc:picChg chg="del">
          <ac:chgData name="Jayaraman Muralidharan, Vignesh (jaya3225@vandals.uidaho.edu)" userId="fb1c4811-6578-4d78-a19f-2f00db9f04be" providerId="ADAL" clId="{52C0E3D0-F6CC-40FD-9886-6DC9742C4038}" dt="2019-03-30T21:12:49.810" v="6" actId="478"/>
          <ac:picMkLst>
            <pc:docMk/>
            <pc:sldMk cId="15907920" sldId="262"/>
            <ac:picMk id="6" creationId="{00000000-0000-0000-0000-000000000000}"/>
          </ac:picMkLst>
        </pc:picChg>
        <pc:picChg chg="del">
          <ac:chgData name="Jayaraman Muralidharan, Vignesh (jaya3225@vandals.uidaho.edu)" userId="fb1c4811-6578-4d78-a19f-2f00db9f04be" providerId="ADAL" clId="{52C0E3D0-F6CC-40FD-9886-6DC9742C4038}" dt="2019-03-30T21:12:50.552" v="7" actId="478"/>
          <ac:picMkLst>
            <pc:docMk/>
            <pc:sldMk cId="15907920" sldId="262"/>
            <ac:picMk id="7" creationId="{00000000-0000-0000-0000-000000000000}"/>
          </ac:picMkLst>
        </pc:picChg>
      </pc:sldChg>
      <pc:sldChg chg="addSp delSp modSp">
        <pc:chgData name="Jayaraman Muralidharan, Vignesh (jaya3225@vandals.uidaho.edu)" userId="fb1c4811-6578-4d78-a19f-2f00db9f04be" providerId="ADAL" clId="{52C0E3D0-F6CC-40FD-9886-6DC9742C4038}" dt="2019-04-01T15:24:32.204" v="2360" actId="20577"/>
        <pc:sldMkLst>
          <pc:docMk/>
          <pc:sldMk cId="3731522562" sldId="263"/>
        </pc:sldMkLst>
        <pc:spChg chg="mod">
          <ac:chgData name="Jayaraman Muralidharan, Vignesh (jaya3225@vandals.uidaho.edu)" userId="fb1c4811-6578-4d78-a19f-2f00db9f04be" providerId="ADAL" clId="{52C0E3D0-F6CC-40FD-9886-6DC9742C4038}" dt="2019-04-01T15:24:25.871" v="2358" actId="20577"/>
          <ac:spMkLst>
            <pc:docMk/>
            <pc:sldMk cId="3731522562" sldId="263"/>
            <ac:spMk id="2" creationId="{00000000-0000-0000-0000-000000000000}"/>
          </ac:spMkLst>
        </pc:spChg>
        <pc:spChg chg="add mod">
          <ac:chgData name="Jayaraman Muralidharan, Vignesh (jaya3225@vandals.uidaho.edu)" userId="fb1c4811-6578-4d78-a19f-2f00db9f04be" providerId="ADAL" clId="{52C0E3D0-F6CC-40FD-9886-6DC9742C4038}" dt="2019-04-01T15:24:32.204" v="2360" actId="20577"/>
          <ac:spMkLst>
            <pc:docMk/>
            <pc:sldMk cId="3731522562" sldId="263"/>
            <ac:spMk id="6" creationId="{28E0886A-8170-491F-ADFA-4BC9633C060C}"/>
          </ac:spMkLst>
        </pc:spChg>
        <pc:picChg chg="del">
          <ac:chgData name="Jayaraman Muralidharan, Vignesh (jaya3225@vandals.uidaho.edu)" userId="fb1c4811-6578-4d78-a19f-2f00db9f04be" providerId="ADAL" clId="{52C0E3D0-F6CC-40FD-9886-6DC9742C4038}" dt="2019-03-30T21:12:52.644" v="8" actId="478"/>
          <ac:picMkLst>
            <pc:docMk/>
            <pc:sldMk cId="3731522562" sldId="263"/>
            <ac:picMk id="4" creationId="{00000000-0000-0000-0000-000000000000}"/>
          </ac:picMkLst>
        </pc:picChg>
        <pc:picChg chg="del">
          <ac:chgData name="Jayaraman Muralidharan, Vignesh (jaya3225@vandals.uidaho.edu)" userId="fb1c4811-6578-4d78-a19f-2f00db9f04be" providerId="ADAL" clId="{52C0E3D0-F6CC-40FD-9886-6DC9742C4038}" dt="2019-03-30T21:12:53.492" v="9" actId="478"/>
          <ac:picMkLst>
            <pc:docMk/>
            <pc:sldMk cId="3731522562" sldId="263"/>
            <ac:picMk id="5" creationId="{00000000-0000-0000-0000-000000000000}"/>
          </ac:picMkLst>
        </pc:picChg>
      </pc:sldChg>
      <pc:sldChg chg="addSp delSp modSp">
        <pc:chgData name="Jayaraman Muralidharan, Vignesh (jaya3225@vandals.uidaho.edu)" userId="fb1c4811-6578-4d78-a19f-2f00db9f04be" providerId="ADAL" clId="{52C0E3D0-F6CC-40FD-9886-6DC9742C4038}" dt="2019-03-30T21:13:36.601" v="23" actId="478"/>
        <pc:sldMkLst>
          <pc:docMk/>
          <pc:sldMk cId="2710735897" sldId="268"/>
        </pc:sldMkLst>
        <pc:spChg chg="del mod">
          <ac:chgData name="Jayaraman Muralidharan, Vignesh (jaya3225@vandals.uidaho.edu)" userId="fb1c4811-6578-4d78-a19f-2f00db9f04be" providerId="ADAL" clId="{52C0E3D0-F6CC-40FD-9886-6DC9742C4038}" dt="2019-03-30T21:13:34.940" v="21" actId="478"/>
          <ac:spMkLst>
            <pc:docMk/>
            <pc:sldMk cId="2710735897" sldId="268"/>
            <ac:spMk id="2" creationId="{00000000-0000-0000-0000-000000000000}"/>
          </ac:spMkLst>
        </pc:spChg>
        <pc:spChg chg="add mod">
          <ac:chgData name="Jayaraman Muralidharan, Vignesh (jaya3225@vandals.uidaho.edu)" userId="fb1c4811-6578-4d78-a19f-2f00db9f04be" providerId="ADAL" clId="{52C0E3D0-F6CC-40FD-9886-6DC9742C4038}" dt="2019-03-30T21:13:34.940" v="21" actId="478"/>
          <ac:spMkLst>
            <pc:docMk/>
            <pc:sldMk cId="2710735897" sldId="268"/>
            <ac:spMk id="4" creationId="{2F5293CA-9247-47B2-ADA3-644431960F11}"/>
          </ac:spMkLst>
        </pc:spChg>
        <pc:picChg chg="del">
          <ac:chgData name="Jayaraman Muralidharan, Vignesh (jaya3225@vandals.uidaho.edu)" userId="fb1c4811-6578-4d78-a19f-2f00db9f04be" providerId="ADAL" clId="{52C0E3D0-F6CC-40FD-9886-6DC9742C4038}" dt="2019-03-30T21:13:36.025" v="22" actId="478"/>
          <ac:picMkLst>
            <pc:docMk/>
            <pc:sldMk cId="2710735897" sldId="268"/>
            <ac:picMk id="6" creationId="{00000000-0000-0000-0000-000000000000}"/>
          </ac:picMkLst>
        </pc:picChg>
        <pc:picChg chg="del">
          <ac:chgData name="Jayaraman Muralidharan, Vignesh (jaya3225@vandals.uidaho.edu)" userId="fb1c4811-6578-4d78-a19f-2f00db9f04be" providerId="ADAL" clId="{52C0E3D0-F6CC-40FD-9886-6DC9742C4038}" dt="2019-03-30T21:13:36.601" v="23" actId="478"/>
          <ac:picMkLst>
            <pc:docMk/>
            <pc:sldMk cId="2710735897" sldId="268"/>
            <ac:picMk id="7" creationId="{00000000-0000-0000-0000-000000000000}"/>
          </ac:picMkLst>
        </pc:picChg>
      </pc:sldChg>
      <pc:sldChg chg="modSp">
        <pc:chgData name="Jayaraman Muralidharan, Vignesh (jaya3225@vandals.uidaho.edu)" userId="fb1c4811-6578-4d78-a19f-2f00db9f04be" providerId="ADAL" clId="{52C0E3D0-F6CC-40FD-9886-6DC9742C4038}" dt="2019-03-30T21:13:52.232" v="28" actId="27636"/>
        <pc:sldMkLst>
          <pc:docMk/>
          <pc:sldMk cId="3844658354" sldId="272"/>
        </pc:sldMkLst>
        <pc:spChg chg="mod">
          <ac:chgData name="Jayaraman Muralidharan, Vignesh (jaya3225@vandals.uidaho.edu)" userId="fb1c4811-6578-4d78-a19f-2f00db9f04be" providerId="ADAL" clId="{52C0E3D0-F6CC-40FD-9886-6DC9742C4038}" dt="2019-03-30T21:13:52.232" v="28" actId="27636"/>
          <ac:spMkLst>
            <pc:docMk/>
            <pc:sldMk cId="3844658354" sldId="272"/>
            <ac:spMk id="3" creationId="{00000000-0000-0000-0000-000000000000}"/>
          </ac:spMkLst>
        </pc:spChg>
      </pc:sldChg>
      <pc:sldChg chg="addSp delSp modSp add">
        <pc:chgData name="Jayaraman Muralidharan, Vignesh (jaya3225@vandals.uidaho.edu)" userId="fb1c4811-6578-4d78-a19f-2f00db9f04be" providerId="ADAL" clId="{52C0E3D0-F6CC-40FD-9886-6DC9742C4038}" dt="2019-04-01T15:21:22.864" v="2315" actId="20577"/>
        <pc:sldMkLst>
          <pc:docMk/>
          <pc:sldMk cId="3503323899" sldId="276"/>
        </pc:sldMkLst>
        <pc:spChg chg="mod">
          <ac:chgData name="Jayaraman Muralidharan, Vignesh (jaya3225@vandals.uidaho.edu)" userId="fb1c4811-6578-4d78-a19f-2f00db9f04be" providerId="ADAL" clId="{52C0E3D0-F6CC-40FD-9886-6DC9742C4038}" dt="2019-04-01T14:42:00.343" v="1552" actId="20577"/>
          <ac:spMkLst>
            <pc:docMk/>
            <pc:sldMk cId="3503323899" sldId="276"/>
            <ac:spMk id="2" creationId="{1D2F83E5-A846-46AF-B8F9-EBE49721832E}"/>
          </ac:spMkLst>
        </pc:spChg>
        <pc:spChg chg="del">
          <ac:chgData name="Jayaraman Muralidharan, Vignesh (jaya3225@vandals.uidaho.edu)" userId="fb1c4811-6578-4d78-a19f-2f00db9f04be" providerId="ADAL" clId="{52C0E3D0-F6CC-40FD-9886-6DC9742C4038}" dt="2019-04-01T14:41:35.334" v="1529" actId="478"/>
          <ac:spMkLst>
            <pc:docMk/>
            <pc:sldMk cId="3503323899" sldId="276"/>
            <ac:spMk id="3" creationId="{3D794373-93F4-4AC8-9D5B-99E8EA96ABDE}"/>
          </ac:spMkLst>
        </pc:spChg>
        <pc:spChg chg="del">
          <ac:chgData name="Jayaraman Muralidharan, Vignesh (jaya3225@vandals.uidaho.edu)" userId="fb1c4811-6578-4d78-a19f-2f00db9f04be" providerId="ADAL" clId="{52C0E3D0-F6CC-40FD-9886-6DC9742C4038}" dt="2019-04-01T14:45:11.980" v="1571" actId="478"/>
          <ac:spMkLst>
            <pc:docMk/>
            <pc:sldMk cId="3503323899" sldId="276"/>
            <ac:spMk id="4" creationId="{88DFFA91-0312-423B-A04D-4C2E5129644D}"/>
          </ac:spMkLst>
        </pc:spChg>
        <pc:spChg chg="del">
          <ac:chgData name="Jayaraman Muralidharan, Vignesh (jaya3225@vandals.uidaho.edu)" userId="fb1c4811-6578-4d78-a19f-2f00db9f04be" providerId="ADAL" clId="{52C0E3D0-F6CC-40FD-9886-6DC9742C4038}" dt="2019-04-01T14:42:04.473" v="1553" actId="478"/>
          <ac:spMkLst>
            <pc:docMk/>
            <pc:sldMk cId="3503323899" sldId="276"/>
            <ac:spMk id="5" creationId="{3BEBE4BB-09FA-4909-AE7C-9CC09A20E7BD}"/>
          </ac:spMkLst>
        </pc:spChg>
        <pc:spChg chg="del">
          <ac:chgData name="Jayaraman Muralidharan, Vignesh (jaya3225@vandals.uidaho.edu)" userId="fb1c4811-6578-4d78-a19f-2f00db9f04be" providerId="ADAL" clId="{52C0E3D0-F6CC-40FD-9886-6DC9742C4038}" dt="2019-04-01T14:45:02.447" v="1569" actId="478"/>
          <ac:spMkLst>
            <pc:docMk/>
            <pc:sldMk cId="3503323899" sldId="276"/>
            <ac:spMk id="6" creationId="{434FEB08-41FC-4B1B-B18F-905B67E9AA85}"/>
          </ac:spMkLst>
        </pc:spChg>
        <pc:spChg chg="add mod">
          <ac:chgData name="Jayaraman Muralidharan, Vignesh (jaya3225@vandals.uidaho.edu)" userId="fb1c4811-6578-4d78-a19f-2f00db9f04be" providerId="ADAL" clId="{52C0E3D0-F6CC-40FD-9886-6DC9742C4038}" dt="2019-04-01T15:21:22.864" v="2315" actId="20577"/>
          <ac:spMkLst>
            <pc:docMk/>
            <pc:sldMk cId="3503323899" sldId="276"/>
            <ac:spMk id="7" creationId="{AF7368EA-55D7-4B73-B280-C1CC6D235F49}"/>
          </ac:spMkLst>
        </pc:spChg>
      </pc:sldChg>
      <pc:sldChg chg="addSp delSp modSp">
        <pc:chgData name="Jayaraman Muralidharan, Vignesh (jaya3225@vandals.uidaho.edu)" userId="fb1c4811-6578-4d78-a19f-2f00db9f04be" providerId="ADAL" clId="{52C0E3D0-F6CC-40FD-9886-6DC9742C4038}" dt="2019-04-01T20:49:44.242" v="2399" actId="14100"/>
        <pc:sldMkLst>
          <pc:docMk/>
          <pc:sldMk cId="205610009" sldId="278"/>
        </pc:sldMkLst>
        <pc:picChg chg="add mod">
          <ac:chgData name="Jayaraman Muralidharan, Vignesh (jaya3225@vandals.uidaho.edu)" userId="fb1c4811-6578-4d78-a19f-2f00db9f04be" providerId="ADAL" clId="{52C0E3D0-F6CC-40FD-9886-6DC9742C4038}" dt="2019-04-01T20:49:28.203" v="2394" actId="14100"/>
          <ac:picMkLst>
            <pc:docMk/>
            <pc:sldMk cId="205610009" sldId="278"/>
            <ac:picMk id="3" creationId="{132F91D1-8AA4-4100-A206-C12C99F85E08}"/>
          </ac:picMkLst>
        </pc:picChg>
        <pc:picChg chg="del">
          <ac:chgData name="Jayaraman Muralidharan, Vignesh (jaya3225@vandals.uidaho.edu)" userId="fb1c4811-6578-4d78-a19f-2f00db9f04be" providerId="ADAL" clId="{52C0E3D0-F6CC-40FD-9886-6DC9742C4038}" dt="2019-04-01T20:49:16.794" v="2391"/>
          <ac:picMkLst>
            <pc:docMk/>
            <pc:sldMk cId="205610009" sldId="278"/>
            <ac:picMk id="4" creationId="{00000000-0000-0000-0000-000000000000}"/>
          </ac:picMkLst>
        </pc:picChg>
        <pc:picChg chg="add mod">
          <ac:chgData name="Jayaraman Muralidharan, Vignesh (jaya3225@vandals.uidaho.edu)" userId="fb1c4811-6578-4d78-a19f-2f00db9f04be" providerId="ADAL" clId="{52C0E3D0-F6CC-40FD-9886-6DC9742C4038}" dt="2019-04-01T20:49:44.242" v="2399" actId="14100"/>
          <ac:picMkLst>
            <pc:docMk/>
            <pc:sldMk cId="205610009" sldId="278"/>
            <ac:picMk id="5" creationId="{8757152F-0CC0-423B-BCBE-CBA435E84CB3}"/>
          </ac:picMkLst>
        </pc:picChg>
        <pc:picChg chg="add del mod">
          <ac:chgData name="Jayaraman Muralidharan, Vignesh (jaya3225@vandals.uidaho.edu)" userId="fb1c4811-6578-4d78-a19f-2f00db9f04be" providerId="ADAL" clId="{52C0E3D0-F6CC-40FD-9886-6DC9742C4038}" dt="2019-04-01T20:25:50.961" v="2373"/>
          <ac:picMkLst>
            <pc:docMk/>
            <pc:sldMk cId="205610009" sldId="278"/>
            <ac:picMk id="7" creationId="{D7491913-9043-471F-BE4D-43E90384E651}"/>
          </ac:picMkLst>
        </pc:picChg>
        <pc:picChg chg="add mod">
          <ac:chgData name="Jayaraman Muralidharan, Vignesh (jaya3225@vandals.uidaho.edu)" userId="fb1c4811-6578-4d78-a19f-2f00db9f04be" providerId="ADAL" clId="{52C0E3D0-F6CC-40FD-9886-6DC9742C4038}" dt="2019-04-01T20:49:40.530" v="2398" actId="1076"/>
          <ac:picMkLst>
            <pc:docMk/>
            <pc:sldMk cId="205610009" sldId="278"/>
            <ac:picMk id="8" creationId="{071D7D09-9ED3-4444-8BF2-DEC44AF965B9}"/>
          </ac:picMkLst>
        </pc:picChg>
      </pc:sldChg>
      <pc:sldChg chg="addSp delSp modSp add">
        <pc:chgData name="Jayaraman Muralidharan, Vignesh (jaya3225@vandals.uidaho.edu)" userId="fb1c4811-6578-4d78-a19f-2f00db9f04be" providerId="ADAL" clId="{52C0E3D0-F6CC-40FD-9886-6DC9742C4038}" dt="2019-04-01T20:50:26.832" v="2408" actId="1076"/>
        <pc:sldMkLst>
          <pc:docMk/>
          <pc:sldMk cId="710057635" sldId="279"/>
        </pc:sldMkLst>
        <pc:picChg chg="add del mod">
          <ac:chgData name="Jayaraman Muralidharan, Vignesh (jaya3225@vandals.uidaho.edu)" userId="fb1c4811-6578-4d78-a19f-2f00db9f04be" providerId="ADAL" clId="{52C0E3D0-F6CC-40FD-9886-6DC9742C4038}" dt="2019-04-01T20:50:19.232" v="2405"/>
          <ac:picMkLst>
            <pc:docMk/>
            <pc:sldMk cId="710057635" sldId="279"/>
            <ac:picMk id="5" creationId="{9BDE8C4B-6EF3-4816-89D0-5EA28C29EB06}"/>
          </ac:picMkLst>
        </pc:picChg>
        <pc:picChg chg="add del">
          <ac:chgData name="Jayaraman Muralidharan, Vignesh (jaya3225@vandals.uidaho.edu)" userId="fb1c4811-6578-4d78-a19f-2f00db9f04be" providerId="ADAL" clId="{52C0E3D0-F6CC-40FD-9886-6DC9742C4038}" dt="2019-04-01T20:50:12.314" v="2403"/>
          <ac:picMkLst>
            <pc:docMk/>
            <pc:sldMk cId="710057635" sldId="279"/>
            <ac:picMk id="6" creationId="{B3751F4B-208F-4FAA-A1B5-B5AD319CFD80}"/>
          </ac:picMkLst>
        </pc:picChg>
        <pc:picChg chg="add mod">
          <ac:chgData name="Jayaraman Muralidharan, Vignesh (jaya3225@vandals.uidaho.edu)" userId="fb1c4811-6578-4d78-a19f-2f00db9f04be" providerId="ADAL" clId="{52C0E3D0-F6CC-40FD-9886-6DC9742C4038}" dt="2019-04-01T20:50:26.832" v="2408" actId="1076"/>
          <ac:picMkLst>
            <pc:docMk/>
            <pc:sldMk cId="710057635" sldId="279"/>
            <ac:picMk id="7" creationId="{4F302676-793E-4DE6-A3B3-474528CA777F}"/>
          </ac:picMkLst>
        </pc:picChg>
      </pc:sldChg>
      <pc:sldChg chg="addSp modSp add">
        <pc:chgData name="Jayaraman Muralidharan, Vignesh (jaya3225@vandals.uidaho.edu)" userId="fb1c4811-6578-4d78-a19f-2f00db9f04be" providerId="ADAL" clId="{52C0E3D0-F6CC-40FD-9886-6DC9742C4038}" dt="2019-04-01T20:51:08.608" v="2422" actId="1076"/>
        <pc:sldMkLst>
          <pc:docMk/>
          <pc:sldMk cId="720906074" sldId="280"/>
        </pc:sldMkLst>
        <pc:picChg chg="add mod">
          <ac:chgData name="Jayaraman Muralidharan, Vignesh (jaya3225@vandals.uidaho.edu)" userId="fb1c4811-6578-4d78-a19f-2f00db9f04be" providerId="ADAL" clId="{52C0E3D0-F6CC-40FD-9886-6DC9742C4038}" dt="2019-04-01T20:51:08.608" v="2422" actId="1076"/>
          <ac:picMkLst>
            <pc:docMk/>
            <pc:sldMk cId="720906074" sldId="280"/>
            <ac:picMk id="5" creationId="{AF05CAE7-68E8-4C90-842E-3DC7FAD8EC0E}"/>
          </ac:picMkLst>
        </pc:picChg>
        <pc:picChg chg="add mod">
          <ac:chgData name="Jayaraman Muralidharan, Vignesh (jaya3225@vandals.uidaho.edu)" userId="fb1c4811-6578-4d78-a19f-2f00db9f04be" providerId="ADAL" clId="{52C0E3D0-F6CC-40FD-9886-6DC9742C4038}" dt="2019-04-01T20:51:05.775" v="2421" actId="14100"/>
          <ac:picMkLst>
            <pc:docMk/>
            <pc:sldMk cId="720906074" sldId="280"/>
            <ac:picMk id="6" creationId="{0F0847FC-BA16-44D4-B9D8-6D8C14DD5F44}"/>
          </ac:picMkLst>
        </pc:picChg>
        <pc:picChg chg="add mod">
          <ac:chgData name="Jayaraman Muralidharan, Vignesh (jaya3225@vandals.uidaho.edu)" userId="fb1c4811-6578-4d78-a19f-2f00db9f04be" providerId="ADAL" clId="{52C0E3D0-F6CC-40FD-9886-6DC9742C4038}" dt="2019-04-01T20:50:55.663" v="2418" actId="1076"/>
          <ac:picMkLst>
            <pc:docMk/>
            <pc:sldMk cId="720906074" sldId="280"/>
            <ac:picMk id="7" creationId="{A271DEBC-EDCF-4601-869D-51D11079066D}"/>
          </ac:picMkLst>
        </pc:picChg>
      </pc:sldChg>
    </pc:docChg>
  </pc:docChgLst>
  <pc:docChgLst>
    <pc:chgData name="Adarapuram, Abhinav Prabhu (adar1656@vandals.uidaho.edu)" userId="S::adar1656@vandals.uidaho.edu::666f5fdc-c4c3-4595-9611-5d3a2b42b49e" providerId="AD" clId="Web-{61228423-1B9D-95E3-84E8-EA6EDC3AE426}"/>
    <pc:docChg chg="addSld delSld modSld">
      <pc:chgData name="Adarapuram, Abhinav Prabhu (adar1656@vandals.uidaho.edu)" userId="S::adar1656@vandals.uidaho.edu::666f5fdc-c4c3-4595-9611-5d3a2b42b49e" providerId="AD" clId="Web-{61228423-1B9D-95E3-84E8-EA6EDC3AE426}" dt="2019-04-01T21:14:26.733" v="77" actId="20577"/>
      <pc:docMkLst>
        <pc:docMk/>
      </pc:docMkLst>
    </pc:docChg>
  </pc:docChgLst>
  <pc:docChgLst>
    <pc:chgData name="Salih, Fadhil (sali6123@vandals.uidaho.edu)" userId="S::sali6123@vandals.uidaho.edu::0b8c35e2-2e75-4169-85de-e0443b7487bc" providerId="AD" clId="Web-{5A638E4E-C00A-9966-28DC-03FB64483251}"/>
    <pc:docChg chg="modSld">
      <pc:chgData name="Salih, Fadhil (sali6123@vandals.uidaho.edu)" userId="S::sali6123@vandals.uidaho.edu::0b8c35e2-2e75-4169-85de-e0443b7487bc" providerId="AD" clId="Web-{5A638E4E-C00A-9966-28DC-03FB64483251}" dt="2019-04-01T11:13:12.230" v="65" actId="20577"/>
      <pc:docMkLst>
        <pc:docMk/>
      </pc:docMkLst>
    </pc:docChg>
  </pc:docChgLst>
  <pc:docChgLst>
    <pc:chgData name="Salih, Fadhil (sali6123@vandals.uidaho.edu)" userId="S::sali6123@vandals.uidaho.edu::0b8c35e2-2e75-4169-85de-e0443b7487bc" providerId="AD" clId="Web-{BA6CF7F0-383A-CDB3-7E5C-5FDEBA6BDDA4}"/>
    <pc:docChg chg="modSld">
      <pc:chgData name="Salih, Fadhil (sali6123@vandals.uidaho.edu)" userId="S::sali6123@vandals.uidaho.edu::0b8c35e2-2e75-4169-85de-e0443b7487bc" providerId="AD" clId="Web-{BA6CF7F0-383A-CDB3-7E5C-5FDEBA6BDDA4}" dt="2019-04-01T14:14:22.294" v="1519" actId="20577"/>
      <pc:docMkLst>
        <pc:docMk/>
      </pc:docMkLst>
      <pc:sldChg chg="addSp delSp modSp">
        <pc:chgData name="Salih, Fadhil (sali6123@vandals.uidaho.edu)" userId="S::sali6123@vandals.uidaho.edu::0b8c35e2-2e75-4169-85de-e0443b7487bc" providerId="AD" clId="Web-{BA6CF7F0-383A-CDB3-7E5C-5FDEBA6BDDA4}" dt="2019-04-01T14:09:02.986" v="883" actId="20577"/>
        <pc:sldMkLst>
          <pc:docMk/>
          <pc:sldMk cId="1013516464" sldId="261"/>
        </pc:sldMkLst>
        <pc:spChg chg="mod">
          <ac:chgData name="Salih, Fadhil (sali6123@vandals.uidaho.edu)" userId="S::sali6123@vandals.uidaho.edu::0b8c35e2-2e75-4169-85de-e0443b7487bc" providerId="AD" clId="Web-{BA6CF7F0-383A-CDB3-7E5C-5FDEBA6BDDA4}" dt="2019-04-01T13:54:53.816" v="35" actId="20577"/>
          <ac:spMkLst>
            <pc:docMk/>
            <pc:sldMk cId="1013516464" sldId="261"/>
            <ac:spMk id="2" creationId="{00000000-0000-0000-0000-000000000000}"/>
          </ac:spMkLst>
        </pc:spChg>
        <pc:spChg chg="del mod">
          <ac:chgData name="Salih, Fadhil (sali6123@vandals.uidaho.edu)" userId="S::sali6123@vandals.uidaho.edu::0b8c35e2-2e75-4169-85de-e0443b7487bc" providerId="AD" clId="Web-{BA6CF7F0-383A-CDB3-7E5C-5FDEBA6BDDA4}" dt="2019-04-01T13:58:55.074" v="116"/>
          <ac:spMkLst>
            <pc:docMk/>
            <pc:sldMk cId="1013516464" sldId="261"/>
            <ac:spMk id="3" creationId="{00000000-0000-0000-0000-000000000000}"/>
          </ac:spMkLst>
        </pc:spChg>
        <pc:spChg chg="add mod">
          <ac:chgData name="Salih, Fadhil (sali6123@vandals.uidaho.edu)" userId="S::sali6123@vandals.uidaho.edu::0b8c35e2-2e75-4169-85de-e0443b7487bc" providerId="AD" clId="Web-{BA6CF7F0-383A-CDB3-7E5C-5FDEBA6BDDA4}" dt="2019-04-01T14:09:02.986" v="883" actId="20577"/>
          <ac:spMkLst>
            <pc:docMk/>
            <pc:sldMk cId="1013516464" sldId="261"/>
            <ac:spMk id="4" creationId="{D07FBAE4-5E32-4F7B-9865-FAC72B30A438}"/>
          </ac:spMkLst>
        </pc:spChg>
      </pc:sldChg>
    </pc:docChg>
  </pc:docChgLst>
  <pc:docChgLst>
    <pc:chgData name="Yang, Tzu-Hua (yang2484@vandals.uidaho.edu)" userId="S::yang2484@vandals.uidaho.edu::b3abb5de-f661-4442-9b4f-0bad488bd3ea" providerId="AD" clId="Web-{D55DC3FE-B0CF-D72D-C6C7-398767F45BCB}"/>
    <pc:docChg chg="modSld">
      <pc:chgData name="Yang, Tzu-Hua (yang2484@vandals.uidaho.edu)" userId="S::yang2484@vandals.uidaho.edu::b3abb5de-f661-4442-9b4f-0bad488bd3ea" providerId="AD" clId="Web-{D55DC3FE-B0CF-D72D-C6C7-398767F45BCB}" dt="2019-04-01T22:32:40.357" v="5" actId="20577"/>
      <pc:docMkLst>
        <pc:docMk/>
      </pc:docMkLst>
      <pc:sldChg chg="modSp">
        <pc:chgData name="Yang, Tzu-Hua (yang2484@vandals.uidaho.edu)" userId="S::yang2484@vandals.uidaho.edu::b3abb5de-f661-4442-9b4f-0bad488bd3ea" providerId="AD" clId="Web-{D55DC3FE-B0CF-D72D-C6C7-398767F45BCB}" dt="2019-04-01T22:32:40.357" v="4" actId="20577"/>
        <pc:sldMkLst>
          <pc:docMk/>
          <pc:sldMk cId="575330672" sldId="256"/>
        </pc:sldMkLst>
        <pc:spChg chg="mod">
          <ac:chgData name="Yang, Tzu-Hua (yang2484@vandals.uidaho.edu)" userId="S::yang2484@vandals.uidaho.edu::b3abb5de-f661-4442-9b4f-0bad488bd3ea" providerId="AD" clId="Web-{D55DC3FE-B0CF-D72D-C6C7-398767F45BCB}" dt="2019-04-01T22:32:40.357" v="4" actId="20577"/>
          <ac:spMkLst>
            <pc:docMk/>
            <pc:sldMk cId="575330672" sldId="256"/>
            <ac:spMk id="7" creationId="{00000000-0000-0000-0000-000000000000}"/>
          </ac:spMkLst>
        </pc:spChg>
      </pc:sldChg>
    </pc:docChg>
  </pc:docChgLst>
  <pc:docChgLst>
    <pc:chgData name="Yang, Tzu-Hua (yang2484@vandals.uidaho.edu)" userId="S::yang2484@vandals.uidaho.edu::b3abb5de-f661-4442-9b4f-0bad488bd3ea" providerId="AD" clId="Web-{7164C350-6431-4A68-B810-9411E196D29D}"/>
    <pc:docChg chg="modSld">
      <pc:chgData name="Yang, Tzu-Hua (yang2484@vandals.uidaho.edu)" userId="S::yang2484@vandals.uidaho.edu::b3abb5de-f661-4442-9b4f-0bad488bd3ea" providerId="AD" clId="Web-{7164C350-6431-4A68-B810-9411E196D29D}" dt="2019-04-01T01:04:55.104" v="645" actId="1076"/>
      <pc:docMkLst>
        <pc:docMk/>
      </pc:docMkLst>
      <pc:sldChg chg="addSp delSp modSp">
        <pc:chgData name="Yang, Tzu-Hua (yang2484@vandals.uidaho.edu)" userId="S::yang2484@vandals.uidaho.edu::b3abb5de-f661-4442-9b4f-0bad488bd3ea" providerId="AD" clId="Web-{7164C350-6431-4A68-B810-9411E196D29D}" dt="2019-04-01T01:04:55.104" v="645" actId="1076"/>
        <pc:sldMkLst>
          <pc:docMk/>
          <pc:sldMk cId="2710735897" sldId="268"/>
        </pc:sldMkLst>
        <pc:spChg chg="add mod">
          <ac:chgData name="Yang, Tzu-Hua (yang2484@vandals.uidaho.edu)" userId="S::yang2484@vandals.uidaho.edu::b3abb5de-f661-4442-9b4f-0bad488bd3ea" providerId="AD" clId="Web-{7164C350-6431-4A68-B810-9411E196D29D}" dt="2019-04-01T00:56:39.836" v="517" actId="20577"/>
          <ac:spMkLst>
            <pc:docMk/>
            <pc:sldMk cId="2710735897" sldId="268"/>
            <ac:spMk id="2" creationId="{6B10815A-2053-47F7-A831-347459ECCDE0}"/>
          </ac:spMkLst>
        </pc:spChg>
        <pc:spChg chg="mod">
          <ac:chgData name="Yang, Tzu-Hua (yang2484@vandals.uidaho.edu)" userId="S::yang2484@vandals.uidaho.edu::b3abb5de-f661-4442-9b4f-0bad488bd3ea" providerId="AD" clId="Web-{7164C350-6431-4A68-B810-9411E196D29D}" dt="2019-03-31T21:43:52.304" v="98" actId="20577"/>
          <ac:spMkLst>
            <pc:docMk/>
            <pc:sldMk cId="2710735897" sldId="268"/>
            <ac:spMk id="4" creationId="{2F5293CA-9247-47B2-ADA3-644431960F11}"/>
          </ac:spMkLst>
        </pc:spChg>
        <pc:spChg chg="add del mod">
          <ac:chgData name="Yang, Tzu-Hua (yang2484@vandals.uidaho.edu)" userId="S::yang2484@vandals.uidaho.edu::b3abb5de-f661-4442-9b4f-0bad488bd3ea" providerId="AD" clId="Web-{7164C350-6431-4A68-B810-9411E196D29D}" dt="2019-04-01T00:54:09.663" v="413"/>
          <ac:spMkLst>
            <pc:docMk/>
            <pc:sldMk cId="2710735897" sldId="268"/>
            <ac:spMk id="5" creationId="{239AB7AA-5023-44D3-A593-2F23742012A2}"/>
          </ac:spMkLst>
        </pc:spChg>
        <pc:spChg chg="add del mod">
          <ac:chgData name="Yang, Tzu-Hua (yang2484@vandals.uidaho.edu)" userId="S::yang2484@vandals.uidaho.edu::b3abb5de-f661-4442-9b4f-0bad488bd3ea" providerId="AD" clId="Web-{7164C350-6431-4A68-B810-9411E196D29D}" dt="2019-04-01T00:54:13.007" v="414"/>
          <ac:spMkLst>
            <pc:docMk/>
            <pc:sldMk cId="2710735897" sldId="268"/>
            <ac:spMk id="6" creationId="{9DAA0428-1420-4145-B4ED-2B65B841C119}"/>
          </ac:spMkLst>
        </pc:spChg>
        <pc:spChg chg="add mod">
          <ac:chgData name="Yang, Tzu-Hua (yang2484@vandals.uidaho.edu)" userId="S::yang2484@vandals.uidaho.edu::b3abb5de-f661-4442-9b4f-0bad488bd3ea" providerId="AD" clId="Web-{7164C350-6431-4A68-B810-9411E196D29D}" dt="2019-04-01T00:56:42.289" v="520" actId="1076"/>
          <ac:spMkLst>
            <pc:docMk/>
            <pc:sldMk cId="2710735897" sldId="268"/>
            <ac:spMk id="7" creationId="{36E0EA4B-1E8A-4A3D-B8F4-6BDA43C594EC}"/>
          </ac:spMkLst>
        </pc:spChg>
        <pc:spChg chg="add mod">
          <ac:chgData name="Yang, Tzu-Hua (yang2484@vandals.uidaho.edu)" userId="S::yang2484@vandals.uidaho.edu::b3abb5de-f661-4442-9b4f-0bad488bd3ea" providerId="AD" clId="Web-{7164C350-6431-4A68-B810-9411E196D29D}" dt="2019-04-01T00:57:11.524" v="527" actId="20577"/>
          <ac:spMkLst>
            <pc:docMk/>
            <pc:sldMk cId="2710735897" sldId="268"/>
            <ac:spMk id="8" creationId="{760DCBAB-CA91-46E6-A57D-5848EB2E45C5}"/>
          </ac:spMkLst>
        </pc:spChg>
        <pc:spChg chg="add mod">
          <ac:chgData name="Yang, Tzu-Hua (yang2484@vandals.uidaho.edu)" userId="S::yang2484@vandals.uidaho.edu::b3abb5de-f661-4442-9b4f-0bad488bd3ea" providerId="AD" clId="Web-{7164C350-6431-4A68-B810-9411E196D29D}" dt="2019-04-01T01:03:55.791" v="626" actId="1076"/>
          <ac:spMkLst>
            <pc:docMk/>
            <pc:sldMk cId="2710735897" sldId="268"/>
            <ac:spMk id="9" creationId="{B222FE61-0061-44EE-9666-61DF1CFF9CDD}"/>
          </ac:spMkLst>
        </pc:spChg>
        <pc:spChg chg="add mod">
          <ac:chgData name="Yang, Tzu-Hua (yang2484@vandals.uidaho.edu)" userId="S::yang2484@vandals.uidaho.edu::b3abb5de-f661-4442-9b4f-0bad488bd3ea" providerId="AD" clId="Web-{7164C350-6431-4A68-B810-9411E196D29D}" dt="2019-04-01T00:58:03.758" v="542" actId="1076"/>
          <ac:spMkLst>
            <pc:docMk/>
            <pc:sldMk cId="2710735897" sldId="268"/>
            <ac:spMk id="10" creationId="{98F07139-4C16-4A12-82D0-520F4BF4B397}"/>
          </ac:spMkLst>
        </pc:spChg>
        <pc:spChg chg="add mod">
          <ac:chgData name="Yang, Tzu-Hua (yang2484@vandals.uidaho.edu)" userId="S::yang2484@vandals.uidaho.edu::b3abb5de-f661-4442-9b4f-0bad488bd3ea" providerId="AD" clId="Web-{7164C350-6431-4A68-B810-9411E196D29D}" dt="2019-04-01T01:00:46.228" v="579" actId="1076"/>
          <ac:spMkLst>
            <pc:docMk/>
            <pc:sldMk cId="2710735897" sldId="268"/>
            <ac:spMk id="14" creationId="{0EC79556-ED10-4F3A-AE6E-93BF849C22DA}"/>
          </ac:spMkLst>
        </pc:spChg>
        <pc:spChg chg="add mod">
          <ac:chgData name="Yang, Tzu-Hua (yang2484@vandals.uidaho.edu)" userId="S::yang2484@vandals.uidaho.edu::b3abb5de-f661-4442-9b4f-0bad488bd3ea" providerId="AD" clId="Web-{7164C350-6431-4A68-B810-9411E196D29D}" dt="2019-04-01T01:01:01.931" v="582" actId="14100"/>
          <ac:spMkLst>
            <pc:docMk/>
            <pc:sldMk cId="2710735897" sldId="268"/>
            <ac:spMk id="15" creationId="{BF83A447-4F07-42DB-A16F-33D4C0315FA5}"/>
          </ac:spMkLst>
        </pc:spChg>
        <pc:spChg chg="add mod">
          <ac:chgData name="Yang, Tzu-Hua (yang2484@vandals.uidaho.edu)" userId="S::yang2484@vandals.uidaho.edu::b3abb5de-f661-4442-9b4f-0bad488bd3ea" providerId="AD" clId="Web-{7164C350-6431-4A68-B810-9411E196D29D}" dt="2019-04-01T01:01:15.166" v="589" actId="20577"/>
          <ac:spMkLst>
            <pc:docMk/>
            <pc:sldMk cId="2710735897" sldId="268"/>
            <ac:spMk id="16" creationId="{B59AA534-E817-46EE-BE0A-C552271DDD06}"/>
          </ac:spMkLst>
        </pc:spChg>
        <pc:spChg chg="add mod">
          <ac:chgData name="Yang, Tzu-Hua (yang2484@vandals.uidaho.edu)" userId="S::yang2484@vandals.uidaho.edu::b3abb5de-f661-4442-9b4f-0bad488bd3ea" providerId="AD" clId="Web-{7164C350-6431-4A68-B810-9411E196D29D}" dt="2019-04-01T01:01:36.306" v="593"/>
          <ac:spMkLst>
            <pc:docMk/>
            <pc:sldMk cId="2710735897" sldId="268"/>
            <ac:spMk id="17" creationId="{F1A9C4D8-0E83-4D32-8DF0-5C2FC23E7B3F}"/>
          </ac:spMkLst>
        </pc:spChg>
        <pc:spChg chg="add mod">
          <ac:chgData name="Yang, Tzu-Hua (yang2484@vandals.uidaho.edu)" userId="S::yang2484@vandals.uidaho.edu::b3abb5de-f661-4442-9b4f-0bad488bd3ea" providerId="AD" clId="Web-{7164C350-6431-4A68-B810-9411E196D29D}" dt="2019-04-01T01:01:45.806" v="595" actId="1076"/>
          <ac:spMkLst>
            <pc:docMk/>
            <pc:sldMk cId="2710735897" sldId="268"/>
            <ac:spMk id="18" creationId="{7BF20641-2B75-48EF-A96E-7E41DDDF1763}"/>
          </ac:spMkLst>
        </pc:spChg>
        <pc:spChg chg="add mod">
          <ac:chgData name="Yang, Tzu-Hua (yang2484@vandals.uidaho.edu)" userId="S::yang2484@vandals.uidaho.edu::b3abb5de-f661-4442-9b4f-0bad488bd3ea" providerId="AD" clId="Web-{7164C350-6431-4A68-B810-9411E196D29D}" dt="2019-04-01T01:03:36.354" v="622" actId="1076"/>
          <ac:spMkLst>
            <pc:docMk/>
            <pc:sldMk cId="2710735897" sldId="268"/>
            <ac:spMk id="19" creationId="{86945705-4323-48A6-BDB8-CA95FD4BAE07}"/>
          </ac:spMkLst>
        </pc:spChg>
        <pc:spChg chg="add mod">
          <ac:chgData name="Yang, Tzu-Hua (yang2484@vandals.uidaho.edu)" userId="S::yang2484@vandals.uidaho.edu::b3abb5de-f661-4442-9b4f-0bad488bd3ea" providerId="AD" clId="Web-{7164C350-6431-4A68-B810-9411E196D29D}" dt="2019-04-01T01:03:32.916" v="621" actId="1076"/>
          <ac:spMkLst>
            <pc:docMk/>
            <pc:sldMk cId="2710735897" sldId="268"/>
            <ac:spMk id="20" creationId="{AD79FFBF-B8D2-4E45-93FB-3CE89820A8E0}"/>
          </ac:spMkLst>
        </pc:spChg>
        <pc:spChg chg="add mod">
          <ac:chgData name="Yang, Tzu-Hua (yang2484@vandals.uidaho.edu)" userId="S::yang2484@vandals.uidaho.edu::b3abb5de-f661-4442-9b4f-0bad488bd3ea" providerId="AD" clId="Web-{7164C350-6431-4A68-B810-9411E196D29D}" dt="2019-04-01T01:03:51.260" v="625" actId="1076"/>
          <ac:spMkLst>
            <pc:docMk/>
            <pc:sldMk cId="2710735897" sldId="268"/>
            <ac:spMk id="21" creationId="{434D0475-FA7E-43B3-865F-586B2B6A5546}"/>
          </ac:spMkLst>
        </pc:spChg>
        <pc:spChg chg="add mod">
          <ac:chgData name="Yang, Tzu-Hua (yang2484@vandals.uidaho.edu)" userId="S::yang2484@vandals.uidaho.edu::b3abb5de-f661-4442-9b4f-0bad488bd3ea" providerId="AD" clId="Web-{7164C350-6431-4A68-B810-9411E196D29D}" dt="2019-04-01T01:04:10.573" v="628" actId="1076"/>
          <ac:spMkLst>
            <pc:docMk/>
            <pc:sldMk cId="2710735897" sldId="268"/>
            <ac:spMk id="22" creationId="{F66008C4-640D-4094-9677-89004314013E}"/>
          </ac:spMkLst>
        </pc:spChg>
        <pc:spChg chg="add mod">
          <ac:chgData name="Yang, Tzu-Hua (yang2484@vandals.uidaho.edu)" userId="S::yang2484@vandals.uidaho.edu::b3abb5de-f661-4442-9b4f-0bad488bd3ea" providerId="AD" clId="Web-{7164C350-6431-4A68-B810-9411E196D29D}" dt="2019-04-01T01:04:43.245" v="643" actId="20577"/>
          <ac:spMkLst>
            <pc:docMk/>
            <pc:sldMk cId="2710735897" sldId="268"/>
            <ac:spMk id="23" creationId="{A81728C1-022C-4E20-9C67-623608DDF18F}"/>
          </ac:spMkLst>
        </pc:spChg>
        <pc:spChg chg="add mod">
          <ac:chgData name="Yang, Tzu-Hua (yang2484@vandals.uidaho.edu)" userId="S::yang2484@vandals.uidaho.edu::b3abb5de-f661-4442-9b4f-0bad488bd3ea" providerId="AD" clId="Web-{7164C350-6431-4A68-B810-9411E196D29D}" dt="2019-04-01T01:04:55.104" v="645" actId="1076"/>
          <ac:spMkLst>
            <pc:docMk/>
            <pc:sldMk cId="2710735897" sldId="268"/>
            <ac:spMk id="24" creationId="{442A88BF-7DAD-49D2-836D-8929B3A97270}"/>
          </ac:spMkLst>
        </pc:spChg>
        <pc:cxnChg chg="add del mod">
          <ac:chgData name="Yang, Tzu-Hua (yang2484@vandals.uidaho.edu)" userId="S::yang2484@vandals.uidaho.edu::b3abb5de-f661-4442-9b4f-0bad488bd3ea" providerId="AD" clId="Web-{7164C350-6431-4A68-B810-9411E196D29D}" dt="2019-04-01T00:52:45.413" v="388"/>
          <ac:cxnSpMkLst>
            <pc:docMk/>
            <pc:sldMk cId="2710735897" sldId="268"/>
            <ac:cxnSpMk id="3" creationId="{A6461C41-4B71-4284-BD3A-0EAB326EED34}"/>
          </ac:cxnSpMkLst>
        </pc:cxnChg>
        <pc:cxnChg chg="add mod">
          <ac:chgData name="Yang, Tzu-Hua (yang2484@vandals.uidaho.edu)" userId="S::yang2484@vandals.uidaho.edu::b3abb5de-f661-4442-9b4f-0bad488bd3ea" providerId="AD" clId="Web-{7164C350-6431-4A68-B810-9411E196D29D}" dt="2019-04-01T00:58:30.821" v="549"/>
          <ac:cxnSpMkLst>
            <pc:docMk/>
            <pc:sldMk cId="2710735897" sldId="268"/>
            <ac:cxnSpMk id="11" creationId="{897200D7-290A-458D-BFB8-FDB05646E06B}"/>
          </ac:cxnSpMkLst>
        </pc:cxnChg>
        <pc:cxnChg chg="add del mod">
          <ac:chgData name="Yang, Tzu-Hua (yang2484@vandals.uidaho.edu)" userId="S::yang2484@vandals.uidaho.edu::b3abb5de-f661-4442-9b4f-0bad488bd3ea" providerId="AD" clId="Web-{7164C350-6431-4A68-B810-9411E196D29D}" dt="2019-04-01T00:58:49.868" v="552"/>
          <ac:cxnSpMkLst>
            <pc:docMk/>
            <pc:sldMk cId="2710735897" sldId="268"/>
            <ac:cxnSpMk id="12" creationId="{925A0095-3AA9-4B21-A1BC-0C2EC215DAAE}"/>
          </ac:cxnSpMkLst>
        </pc:cxnChg>
        <pc:cxnChg chg="add mod">
          <ac:chgData name="Yang, Tzu-Hua (yang2484@vandals.uidaho.edu)" userId="S::yang2484@vandals.uidaho.edu::b3abb5de-f661-4442-9b4f-0bad488bd3ea" providerId="AD" clId="Web-{7164C350-6431-4A68-B810-9411E196D29D}" dt="2019-04-01T00:59:04.024" v="556"/>
          <ac:cxnSpMkLst>
            <pc:docMk/>
            <pc:sldMk cId="2710735897" sldId="268"/>
            <ac:cxnSpMk id="13" creationId="{08CD21CD-AAB3-454E-BB28-22BBCD6A4AA0}"/>
          </ac:cxnSpMkLst>
        </pc:cxnChg>
      </pc:sldChg>
    </pc:docChg>
  </pc:docChgLst>
  <pc:docChgLst>
    <pc:chgData name="Yang, Tzu-Hua (yang2484@vandals.uidaho.edu)" userId="S::yang2484@vandals.uidaho.edu::b3abb5de-f661-4442-9b4f-0bad488bd3ea" providerId="AD" clId="Web-{F6424B57-133C-E572-74CD-907CFC526229}"/>
    <pc:docChg chg="modSld">
      <pc:chgData name="Yang, Tzu-Hua (yang2484@vandals.uidaho.edu)" userId="S::yang2484@vandals.uidaho.edu::b3abb5de-f661-4442-9b4f-0bad488bd3ea" providerId="AD" clId="Web-{F6424B57-133C-E572-74CD-907CFC526229}" dt="2019-04-01T01:15:51.917" v="86" actId="20577"/>
      <pc:docMkLst>
        <pc:docMk/>
      </pc:docMkLst>
      <pc:sldChg chg="addSp delSp modSp addAnim delAnim modAnim">
        <pc:chgData name="Yang, Tzu-Hua (yang2484@vandals.uidaho.edu)" userId="S::yang2484@vandals.uidaho.edu::b3abb5de-f661-4442-9b4f-0bad488bd3ea" providerId="AD" clId="Web-{F6424B57-133C-E572-74CD-907CFC526229}" dt="2019-04-01T01:15:51.917" v="86" actId="20577"/>
        <pc:sldMkLst>
          <pc:docMk/>
          <pc:sldMk cId="2710735897" sldId="268"/>
        </pc:sldMkLst>
        <pc:spChg chg="mod">
          <ac:chgData name="Yang, Tzu-Hua (yang2484@vandals.uidaho.edu)" userId="S::yang2484@vandals.uidaho.edu::b3abb5de-f661-4442-9b4f-0bad488bd3ea" providerId="AD" clId="Web-{F6424B57-133C-E572-74CD-907CFC526229}" dt="2019-04-01T01:13:12.521" v="77" actId="20577"/>
          <ac:spMkLst>
            <pc:docMk/>
            <pc:sldMk cId="2710735897" sldId="268"/>
            <ac:spMk id="2" creationId="{6B10815A-2053-47F7-A831-347459ECCDE0}"/>
          </ac:spMkLst>
        </pc:spChg>
        <pc:spChg chg="mod">
          <ac:chgData name="Yang, Tzu-Hua (yang2484@vandals.uidaho.edu)" userId="S::yang2484@vandals.uidaho.edu::b3abb5de-f661-4442-9b4f-0bad488bd3ea" providerId="AD" clId="Web-{F6424B57-133C-E572-74CD-907CFC526229}" dt="2019-04-01T01:14:22.945" v="82" actId="20577"/>
          <ac:spMkLst>
            <pc:docMk/>
            <pc:sldMk cId="2710735897" sldId="268"/>
            <ac:spMk id="4" creationId="{2F5293CA-9247-47B2-ADA3-644431960F11}"/>
          </ac:spMkLst>
        </pc:spChg>
        <pc:spChg chg="mod">
          <ac:chgData name="Yang, Tzu-Hua (yang2484@vandals.uidaho.edu)" userId="S::yang2484@vandals.uidaho.edu::b3abb5de-f661-4442-9b4f-0bad488bd3ea" providerId="AD" clId="Web-{F6424B57-133C-E572-74CD-907CFC526229}" dt="2019-04-01T01:15:51.917" v="86" actId="20577"/>
          <ac:spMkLst>
            <pc:docMk/>
            <pc:sldMk cId="2710735897" sldId="268"/>
            <ac:spMk id="7" creationId="{36E0EA4B-1E8A-4A3D-B8F4-6BDA43C594EC}"/>
          </ac:spMkLst>
        </pc:spChg>
        <pc:spChg chg="mod">
          <ac:chgData name="Yang, Tzu-Hua (yang2484@vandals.uidaho.edu)" userId="S::yang2484@vandals.uidaho.edu::b3abb5de-f661-4442-9b4f-0bad488bd3ea" providerId="AD" clId="Web-{F6424B57-133C-E572-74CD-907CFC526229}" dt="2019-04-01T01:09:58.981" v="61" actId="1076"/>
          <ac:spMkLst>
            <pc:docMk/>
            <pc:sldMk cId="2710735897" sldId="268"/>
            <ac:spMk id="8" creationId="{760DCBAB-CA91-46E6-A57D-5848EB2E45C5}"/>
          </ac:spMkLst>
        </pc:spChg>
        <pc:spChg chg="mod">
          <ac:chgData name="Yang, Tzu-Hua (yang2484@vandals.uidaho.edu)" userId="S::yang2484@vandals.uidaho.edu::b3abb5de-f661-4442-9b4f-0bad488bd3ea" providerId="AD" clId="Web-{F6424B57-133C-E572-74CD-907CFC526229}" dt="2019-04-01T01:09:43.387" v="60" actId="1076"/>
          <ac:spMkLst>
            <pc:docMk/>
            <pc:sldMk cId="2710735897" sldId="268"/>
            <ac:spMk id="10" creationId="{98F07139-4C16-4A12-82D0-520F4BF4B397}"/>
          </ac:spMkLst>
        </pc:spChg>
        <pc:spChg chg="mod">
          <ac:chgData name="Yang, Tzu-Hua (yang2484@vandals.uidaho.edu)" userId="S::yang2484@vandals.uidaho.edu::b3abb5de-f661-4442-9b4f-0bad488bd3ea" providerId="AD" clId="Web-{F6424B57-133C-E572-74CD-907CFC526229}" dt="2019-04-01T01:10:22.733" v="67" actId="1076"/>
          <ac:spMkLst>
            <pc:docMk/>
            <pc:sldMk cId="2710735897" sldId="268"/>
            <ac:spMk id="14" creationId="{0EC79556-ED10-4F3A-AE6E-93BF849C22DA}"/>
          </ac:spMkLst>
        </pc:spChg>
        <pc:spChg chg="mod">
          <ac:chgData name="Yang, Tzu-Hua (yang2484@vandals.uidaho.edu)" userId="S::yang2484@vandals.uidaho.edu::b3abb5de-f661-4442-9b4f-0bad488bd3ea" providerId="AD" clId="Web-{F6424B57-133C-E572-74CD-907CFC526229}" dt="2019-04-01T01:07:47.383" v="24" actId="20577"/>
          <ac:spMkLst>
            <pc:docMk/>
            <pc:sldMk cId="2710735897" sldId="268"/>
            <ac:spMk id="15" creationId="{BF83A447-4F07-42DB-A16F-33D4C0315FA5}"/>
          </ac:spMkLst>
        </pc:spChg>
        <pc:spChg chg="mod">
          <ac:chgData name="Yang, Tzu-Hua (yang2484@vandals.uidaho.edu)" userId="S::yang2484@vandals.uidaho.edu::b3abb5de-f661-4442-9b4f-0bad488bd3ea" providerId="AD" clId="Web-{F6424B57-133C-E572-74CD-907CFC526229}" dt="2019-04-01T01:07:53.743" v="28" actId="20577"/>
          <ac:spMkLst>
            <pc:docMk/>
            <pc:sldMk cId="2710735897" sldId="268"/>
            <ac:spMk id="16" creationId="{B59AA534-E817-46EE-BE0A-C552271DDD06}"/>
          </ac:spMkLst>
        </pc:spChg>
        <pc:spChg chg="mod">
          <ac:chgData name="Yang, Tzu-Hua (yang2484@vandals.uidaho.edu)" userId="S::yang2484@vandals.uidaho.edu::b3abb5de-f661-4442-9b4f-0bad488bd3ea" providerId="AD" clId="Web-{F6424B57-133C-E572-74CD-907CFC526229}" dt="2019-04-01T01:09:14.152" v="53" actId="1076"/>
          <ac:spMkLst>
            <pc:docMk/>
            <pc:sldMk cId="2710735897" sldId="268"/>
            <ac:spMk id="17" creationId="{F1A9C4D8-0E83-4D32-8DF0-5C2FC23E7B3F}"/>
          </ac:spMkLst>
        </pc:spChg>
        <pc:spChg chg="mod">
          <ac:chgData name="Yang, Tzu-Hua (yang2484@vandals.uidaho.edu)" userId="S::yang2484@vandals.uidaho.edu::b3abb5de-f661-4442-9b4f-0bad488bd3ea" providerId="AD" clId="Web-{F6424B57-133C-E572-74CD-907CFC526229}" dt="2019-04-01T01:08:22.165" v="42" actId="20577"/>
          <ac:spMkLst>
            <pc:docMk/>
            <pc:sldMk cId="2710735897" sldId="268"/>
            <ac:spMk id="19" creationId="{86945705-4323-48A6-BDB8-CA95FD4BAE07}"/>
          </ac:spMkLst>
        </pc:spChg>
        <pc:spChg chg="mod">
          <ac:chgData name="Yang, Tzu-Hua (yang2484@vandals.uidaho.edu)" userId="S::yang2484@vandals.uidaho.edu::b3abb5de-f661-4442-9b4f-0bad488bd3ea" providerId="AD" clId="Web-{F6424B57-133C-E572-74CD-907CFC526229}" dt="2019-04-01T01:08:35.494" v="44" actId="14100"/>
          <ac:spMkLst>
            <pc:docMk/>
            <pc:sldMk cId="2710735897" sldId="268"/>
            <ac:spMk id="23" creationId="{A81728C1-022C-4E20-9C67-623608DDF18F}"/>
          </ac:spMkLst>
        </pc:spChg>
        <pc:spChg chg="mod">
          <ac:chgData name="Yang, Tzu-Hua (yang2484@vandals.uidaho.edu)" userId="S::yang2484@vandals.uidaho.edu::b3abb5de-f661-4442-9b4f-0bad488bd3ea" providerId="AD" clId="Web-{F6424B57-133C-E572-74CD-907CFC526229}" dt="2019-04-01T01:09:59.028" v="64" actId="1076"/>
          <ac:spMkLst>
            <pc:docMk/>
            <pc:sldMk cId="2710735897" sldId="268"/>
            <ac:spMk id="24" creationId="{442A88BF-7DAD-49D2-836D-8929B3A97270}"/>
          </ac:spMkLst>
        </pc:spChg>
        <pc:spChg chg="add mod">
          <ac:chgData name="Yang, Tzu-Hua (yang2484@vandals.uidaho.edu)" userId="S::yang2484@vandals.uidaho.edu::b3abb5de-f661-4442-9b4f-0bad488bd3ea" providerId="AD" clId="Web-{F6424B57-133C-E572-74CD-907CFC526229}" dt="2019-04-01T01:09:59.013" v="63" actId="1076"/>
          <ac:spMkLst>
            <pc:docMk/>
            <pc:sldMk cId="2710735897" sldId="268"/>
            <ac:spMk id="25" creationId="{A50B6933-5258-4B54-A1D2-D57DFD038CB2}"/>
          </ac:spMkLst>
        </pc:spChg>
        <pc:spChg chg="add mod">
          <ac:chgData name="Yang, Tzu-Hua (yang2484@vandals.uidaho.edu)" userId="S::yang2484@vandals.uidaho.edu::b3abb5de-f661-4442-9b4f-0bad488bd3ea" providerId="AD" clId="Web-{F6424B57-133C-E572-74CD-907CFC526229}" dt="2019-04-01T01:10:19.467" v="66" actId="1076"/>
          <ac:spMkLst>
            <pc:docMk/>
            <pc:sldMk cId="2710735897" sldId="268"/>
            <ac:spMk id="26" creationId="{0C1909E4-CD65-49C4-A626-2050600639C7}"/>
          </ac:spMkLst>
        </pc:spChg>
        <pc:spChg chg="add mod">
          <ac:chgData name="Yang, Tzu-Hua (yang2484@vandals.uidaho.edu)" userId="S::yang2484@vandals.uidaho.edu::b3abb5de-f661-4442-9b4f-0bad488bd3ea" providerId="AD" clId="Web-{F6424B57-133C-E572-74CD-907CFC526229}" dt="2019-04-01T01:10:43.311" v="70" actId="1076"/>
          <ac:spMkLst>
            <pc:docMk/>
            <pc:sldMk cId="2710735897" sldId="268"/>
            <ac:spMk id="27" creationId="{14C58452-4D4D-4254-83F8-DB62834E69ED}"/>
          </ac:spMkLst>
        </pc:spChg>
        <pc:cxnChg chg="del mod">
          <ac:chgData name="Yang, Tzu-Hua (yang2484@vandals.uidaho.edu)" userId="S::yang2484@vandals.uidaho.edu::b3abb5de-f661-4442-9b4f-0bad488bd3ea" providerId="AD" clId="Web-{F6424B57-133C-E572-74CD-907CFC526229}" dt="2019-04-01T01:09:05.183" v="52"/>
          <ac:cxnSpMkLst>
            <pc:docMk/>
            <pc:sldMk cId="2710735897" sldId="268"/>
            <ac:cxnSpMk id="11" creationId="{897200D7-290A-458D-BFB8-FDB05646E06B}"/>
          </ac:cxnSpMkLst>
        </pc:cxnChg>
        <pc:cxnChg chg="mod">
          <ac:chgData name="Yang, Tzu-Hua (yang2484@vandals.uidaho.edu)" userId="S::yang2484@vandals.uidaho.edu::b3abb5de-f661-4442-9b4f-0bad488bd3ea" providerId="AD" clId="Web-{F6424B57-133C-E572-74CD-907CFC526229}" dt="2019-04-01T01:09:58.997" v="62" actId="1076"/>
          <ac:cxnSpMkLst>
            <pc:docMk/>
            <pc:sldMk cId="2710735897" sldId="268"/>
            <ac:cxnSpMk id="13" creationId="{08CD21CD-AAB3-454E-BB28-22BBCD6A4AA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DA87A-5D77-4328-8C76-1C2A6B01F42E}"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9DAAF-10EA-4A59-9E74-215BEBB617D9}" type="slidenum">
              <a:rPr lang="en-US" smtClean="0"/>
              <a:t>‹#›</a:t>
            </a:fld>
            <a:endParaRPr lang="en-US"/>
          </a:p>
        </p:txBody>
      </p:sp>
    </p:spTree>
    <p:extLst>
      <p:ext uri="{BB962C8B-B14F-4D97-AF65-F5344CB8AC3E}">
        <p14:creationId xmlns:p14="http://schemas.microsoft.com/office/powerpoint/2010/main" val="70615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65B773-EE7F-49B4-B6FE-D01EAD0AC5F4}" type="datetime1">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AF554-3FE2-4A82-8925-3EE040ECE6DD}" type="datetime1">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2D921B-A485-4AE3-A42B-8D6933624174}" type="datetime1">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F100F0-9212-42E4-898B-F70E044D15D9}" type="datetime1">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BC14DF-71D6-4B92-B570-5F14CE28B8C0}" type="datetime1">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1FAF3C-9578-402E-8FE7-D4AD63EC5A49}" type="datetime1">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BAF7210-1ADE-486B-9670-156C7D481B50}" type="datetime1">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782F37-4516-42FE-87D5-50661F02F74F}" type="datetime1">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CAF643-C8A4-4AE0-84FE-C61F364E91FB}" type="datetime1">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12956-30E9-4115-BF94-743C297791B1}" type="datetime1">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8BE347-8FA9-44F7-981F-BE70A2810688}" type="datetime1">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6D278F-88BF-4EA3-9348-BED305793E95}" type="datetime1">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613F1-6266-4F14-A6E9-1D3B35AF9AA4}" type="datetime1">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BCD4AB-9CD2-4840-A48B-DBE95BD9DFDB}" type="datetime1">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485F647-A6FA-4503-9D1C-C29579356484}" type="datetime1">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B35C9E-27DC-4DA5-8B59-195977564AC6}" type="datetime1">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7818BE-1D9D-4F26-BD1E-9C8B64891B4D}" type="datetime1">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6D30D0-18FC-4871-91BA-524876170C77}" type="datetime1">
              <a:rPr lang="en-US" smtClean="0"/>
              <a:t>4/13/2019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ncentarelbundock.github.io/Rdatasets/datasets.html?fbclid=IwAR1a_0LfN4gf5mQjCyOacu3ucqQ1jZvlu7Tz1pd5atiLtslBQhc9QSCKyFE" TargetMode="External"/><Relationship Id="rId2" Type="http://schemas.openxmlformats.org/officeDocument/2006/relationships/hyperlink" Target="https://vincentarelbundock.github.io/Rdatasets/doc/mosaicData/Weathe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vincentarelbundock.github.io/Rdatasets/datasets.html?fbclid=IwAR1a_0LfN4gf5mQjCyOacu3ucqQ1jZvlu7Tz1pd5atiLtslBQhc9QSCKyFE" TargetMode="External"/><Relationship Id="rId2" Type="http://schemas.openxmlformats.org/officeDocument/2006/relationships/hyperlink" Target="https://vincentarelbundock.github.io/Rdatasets/doc/mosaicData/Weathe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CE29-9F6C-494C-801C-0F54BAD99545}"/>
              </a:ext>
            </a:extLst>
          </p:cNvPr>
          <p:cNvSpPr>
            <a:spLocks noGrp="1"/>
          </p:cNvSpPr>
          <p:nvPr>
            <p:ph type="ctrTitle"/>
          </p:nvPr>
        </p:nvSpPr>
        <p:spPr>
          <a:xfrm>
            <a:off x="164808" y="2052735"/>
            <a:ext cx="6450596" cy="897906"/>
          </a:xfrm>
        </p:spPr>
        <p:txBody>
          <a:bodyPr>
            <a:normAutofit fontScale="90000"/>
          </a:bodyPr>
          <a:lstStyle/>
          <a:p>
            <a:r>
              <a:rPr lang="en-US"/>
              <a:t>WEATHER PREDICTION dataset</a:t>
            </a:r>
          </a:p>
        </p:txBody>
      </p:sp>
      <p:sp>
        <p:nvSpPr>
          <p:cNvPr id="3" name="Subtitle 2">
            <a:extLst>
              <a:ext uri="{FF2B5EF4-FFF2-40B4-BE49-F238E27FC236}">
                <a16:creationId xmlns:a16="http://schemas.microsoft.com/office/drawing/2014/main" id="{28527AF1-17FD-44F2-AF72-2C57ACFAD5E7}"/>
              </a:ext>
            </a:extLst>
          </p:cNvPr>
          <p:cNvSpPr>
            <a:spLocks noGrp="1"/>
          </p:cNvSpPr>
          <p:nvPr>
            <p:ph type="subTitle" idx="1"/>
          </p:nvPr>
        </p:nvSpPr>
        <p:spPr>
          <a:xfrm>
            <a:off x="80832" y="3109751"/>
            <a:ext cx="6935788" cy="1371599"/>
          </a:xfrm>
        </p:spPr>
        <p:txBody>
          <a:bodyPr/>
          <a:lstStyle/>
          <a:p>
            <a:r>
              <a:rPr lang="en-US"/>
              <a:t>CS 579 – final project – progress presentation</a:t>
            </a:r>
          </a:p>
        </p:txBody>
      </p:sp>
      <p:sp>
        <p:nvSpPr>
          <p:cNvPr id="6" name="Slide Number Placeholder 5">
            <a:extLst>
              <a:ext uri="{FF2B5EF4-FFF2-40B4-BE49-F238E27FC236}">
                <a16:creationId xmlns:a16="http://schemas.microsoft.com/office/drawing/2014/main" id="{A098EB07-E9F6-4A44-AAF1-BE6842DE69D5}"/>
              </a:ext>
            </a:extLst>
          </p:cNvPr>
          <p:cNvSpPr>
            <a:spLocks noGrp="1"/>
          </p:cNvSpPr>
          <p:nvPr>
            <p:ph type="sldNum" sz="quarter" idx="12"/>
          </p:nvPr>
        </p:nvSpPr>
        <p:spPr/>
        <p:txBody>
          <a:bodyPr/>
          <a:lstStyle/>
          <a:p>
            <a:fld id="{6D22F896-40B5-4ADD-8801-0D06FADFA095}" type="slidenum">
              <a:rPr lang="en-US" sz="1050" b="1" smtClean="0"/>
              <a:t>1</a:t>
            </a:fld>
            <a:endParaRPr lang="en-US" b="1"/>
          </a:p>
        </p:txBody>
      </p:sp>
      <p:sp>
        <p:nvSpPr>
          <p:cNvPr id="7" name="TextBox 6"/>
          <p:cNvSpPr txBox="1"/>
          <p:nvPr/>
        </p:nvSpPr>
        <p:spPr>
          <a:xfrm>
            <a:off x="2365059" y="3795550"/>
            <a:ext cx="3170740" cy="1477328"/>
          </a:xfrm>
          <a:prstGeom prst="rect">
            <a:avLst/>
          </a:prstGeom>
          <a:noFill/>
        </p:spPr>
        <p:txBody>
          <a:bodyPr wrap="none" rtlCol="0" anchor="t">
            <a:spAutoFit/>
          </a:bodyPr>
          <a:lstStyle/>
          <a:p>
            <a:pPr marL="285750" indent="-285750">
              <a:buFont typeface="Arial" panose="020B0604020202020204" pitchFamily="34" charset="0"/>
              <a:buChar char="•"/>
            </a:pPr>
            <a:r>
              <a:rPr lang="en-US"/>
              <a:t>Yang, Tzu - Hua</a:t>
            </a:r>
          </a:p>
          <a:p>
            <a:pPr marL="285750" indent="-285750">
              <a:buFont typeface="Arial" panose="020B0604020202020204" pitchFamily="34" charset="0"/>
              <a:buChar char="•"/>
            </a:pPr>
            <a:r>
              <a:rPr lang="en-US"/>
              <a:t>Vignesh J Muralidharan</a:t>
            </a:r>
          </a:p>
          <a:p>
            <a:pPr marL="285750" indent="-285750">
              <a:buFont typeface="Arial" panose="020B0604020202020204" pitchFamily="34" charset="0"/>
              <a:buChar char="•"/>
            </a:pPr>
            <a:r>
              <a:rPr lang="en-US"/>
              <a:t>Abhinav Prabhu </a:t>
            </a:r>
            <a:r>
              <a:rPr lang="en-US" err="1"/>
              <a:t>Adarapuram</a:t>
            </a:r>
            <a:endParaRPr lang="en-US"/>
          </a:p>
          <a:p>
            <a:pPr marL="285750" indent="-285750">
              <a:buFont typeface="Arial" panose="020B0604020202020204" pitchFamily="34" charset="0"/>
              <a:buChar char="•"/>
            </a:pPr>
            <a:r>
              <a:rPr lang="en-US"/>
              <a:t>Fadhil Salih</a:t>
            </a:r>
          </a:p>
          <a:p>
            <a:endParaRPr lang="en-US"/>
          </a:p>
        </p:txBody>
      </p:sp>
    </p:spTree>
    <p:extLst>
      <p:ext uri="{BB962C8B-B14F-4D97-AF65-F5344CB8AC3E}">
        <p14:creationId xmlns:p14="http://schemas.microsoft.com/office/powerpoint/2010/main" val="57533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1D99-E3C5-4D08-B187-A8815268E785}"/>
              </a:ext>
            </a:extLst>
          </p:cNvPr>
          <p:cNvSpPr>
            <a:spLocks noGrp="1"/>
          </p:cNvSpPr>
          <p:nvPr>
            <p:ph type="title"/>
          </p:nvPr>
        </p:nvSpPr>
        <p:spPr>
          <a:xfrm>
            <a:off x="817522" y="201422"/>
            <a:ext cx="10364451" cy="817251"/>
          </a:xfrm>
        </p:spPr>
        <p:txBody>
          <a:bodyPr/>
          <a:lstStyle/>
          <a:p>
            <a:r>
              <a:rPr lang="en-US"/>
              <a:t>response</a:t>
            </a:r>
          </a:p>
        </p:txBody>
      </p:sp>
      <p:sp>
        <p:nvSpPr>
          <p:cNvPr id="4" name="Slide Number Placeholder 3">
            <a:extLst>
              <a:ext uri="{FF2B5EF4-FFF2-40B4-BE49-F238E27FC236}">
                <a16:creationId xmlns:a16="http://schemas.microsoft.com/office/drawing/2014/main" id="{79401E92-CC9D-4B0F-9F4D-106524FDA568}"/>
              </a:ext>
            </a:extLst>
          </p:cNvPr>
          <p:cNvSpPr>
            <a:spLocks noGrp="1"/>
          </p:cNvSpPr>
          <p:nvPr>
            <p:ph type="sldNum" sz="quarter" idx="12"/>
          </p:nvPr>
        </p:nvSpPr>
        <p:spPr/>
        <p:txBody>
          <a:bodyPr/>
          <a:lstStyle/>
          <a:p>
            <a:fld id="{6D22F896-40B5-4ADD-8801-0D06FADFA095}" type="slidenum">
              <a:rPr lang="en-US" dirty="0"/>
              <a:t>10</a:t>
            </a:fld>
            <a:endParaRPr lang="en-US"/>
          </a:p>
        </p:txBody>
      </p:sp>
      <p:pic>
        <p:nvPicPr>
          <p:cNvPr id="9" name="Picture 9" descr="A screenshot of a cell phone&#10;&#10;Description generated with very high confidence">
            <a:extLst>
              <a:ext uri="{FF2B5EF4-FFF2-40B4-BE49-F238E27FC236}">
                <a16:creationId xmlns:a16="http://schemas.microsoft.com/office/drawing/2014/main" id="{DB57A14A-E3DD-4AC7-AFFB-052D5F777680}"/>
              </a:ext>
            </a:extLst>
          </p:cNvPr>
          <p:cNvPicPr>
            <a:picLocks noChangeAspect="1"/>
          </p:cNvPicPr>
          <p:nvPr/>
        </p:nvPicPr>
        <p:blipFill>
          <a:blip r:embed="rId2"/>
          <a:stretch>
            <a:fillRect/>
          </a:stretch>
        </p:blipFill>
        <p:spPr>
          <a:xfrm>
            <a:off x="1792284" y="1738836"/>
            <a:ext cx="4268140" cy="3868862"/>
          </a:xfrm>
          <a:prstGeom prst="rect">
            <a:avLst/>
          </a:prstGeom>
        </p:spPr>
      </p:pic>
      <p:sp>
        <p:nvSpPr>
          <p:cNvPr id="3" name="AutoShape 2" descr="data:image/jpg;base64,%20/9j/4AAQSkZJRgABAQEAYABgAAD/2wBDAAUDBAQEAwUEBAQFBQUGBwwIBwcHBw8LCwkMEQ8SEhEPERETFhwXExQaFRERGCEYGh0dHx8fExciJCIeJBweHx7/2wBDAQUFBQcGBw4ICA4eFBEUHh4eHh4eHh4eHh4eHh4eHh4eHh4eHh4eHh4eHh4eHh4eHh4eHh4eHh4eHh4eHh4eHh7/wAARCADPARw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mTyxwwvNM6pGilmZjgADvUWm31nqVjFfWFxHc20ozHLG25WHTg0AWKKKKACikkZY0Z3YKqjJJ7CoNPvbXULNLyyuI54JPuSIcg0AWKKy4vEWhy58vVLV8Xb2ZxIDidDtaP/AHgQQRWmjq2drBsHBwaAFooooAKKKKACiiigAooooAKKKKACiiigAooooAKKKKACiiigAooooAKKKKACiiigCnrd0llo93dyXcdmkUTOZ5BlY8D7x+leDH4i+Lv7XbSNG8R3WsPf6bcXdpc3fh17JY3hKPiMsoWZGQsMgnHB717zrWm2msaTdaXfx+Za3UZjlX1U9a4/w/8ACzQNH1zTdY+3avfXWmQvb2ZvLxpViiYAFAD/AA4UcUAc7N8Tr+/lh1HRvLbT7Lw6up6jFsBJnlO2OLP8JQq2R7iq9h4g+IFh4j8EnU/EVjfWHiFna4t1skRoflUhFYckDPU812nhP4deGvCena5baXZyzR6vPLcXMc0m/cXHKLnovoO2a818P+C9UXxzo+rweHfEVpYaCkrpFqF4spbOMRQKGwq8Z5x1oA9q8Vf8i1qX/XrJ/wCgmvFPhrq/i/w14f8AAE91q9tdaTrV2dPOnC2VfI3M2x1k+8x4OQeOa9Gg8UaprMn9l3nw/wDEdlb3QMUk8rQBUUjBJw5P6VdXwHoS6X4f04C58jQLtbuy/enPmLnG49x8x4oA4dfHniT/AIVZJrzXcAv18S3Onh/JXHkpeSxKuPXYqjP41T13xR8QZr7xjeabr1nZ2Xh8JJDbtZK5nygYqzHkDnqOa6zUfhD4Xvr2eaW41Vbaa+/tA2SXbLbrcbixkCdASSSfXNbb+B9DaLXIiLjbrahbv96egUD5fTgUAcRovinxlZ65of8AbWqWt7beINKkvI4I7ZU+xuI96gN1ccjrVPw94w8Y+KV8LaHYaxb6VeX1nNfXt+LNJCVR2VUSM/LyRyfSvRpfBeiyXGjzsLjfpFo1pa/vD/qygQ59Tgday7j4Y+H20zSbO1uNSsJdJ3i0u7W6Mdwiv95d45IOelAHmfw/17X9F0QIbi1N3feOdRt750iDI+bh923PTmp/h5a+NNN8OeNNW03xW1y9vql0yWkmnx7SyuSW3deRnjpXoujfC7wvpOmWmn2i3ggtdTk1OMNOSfOkYs2T3GT0qePwnZ+G77Vtf0pdXu2uy80ulRXP7iWRupCHChj60AZfhLxpfeLPGlnBpU0a6TDpi3N+NgJMzjAjz1BUnJ+lei1578CvBz+E/Dl7LdWhtL3VL2S7mhLbjFuJ2rn2FehUAFFFFABRRRQAUUUUAFFFFABRRRQAUVk+MNetfDXhy81u8R5IbVC5VBy3sK41PiizXh0f/hGb7+32mWOHTlmiYygpvLCQNsACgk5PagD0iiuCb4kw3GmadJpOiXuo6neeZu05GRZYTHxIGLEDg8detdV4X1q08Q6Da6xZZ8i4TcA3UeoNAHF63oOn+Ivi3Na6p58kEOkB0RZSoDeYozgVqf8ACsfCX/Prcf8AgQ1JZsp+Mt5hlP8AxJh0P/TRa7Pcv94fnQBxv/CsfCX/AD63H/gQ1H/CsvCX/Ppcf+BDV2W5f7w/Ojcv94fnQBwGkfDfwrNbyNJbXJIlYDNy3Srv/CsfCX/Prcf+BDV0WhMv2WXkf65+9aG5f7w/OgDjf+FY+Ev+fW4/8CGo/wCFY+Ev+fW4/wDAhq7Lcv8AeH50bl/vD86AON/4Vj4S/wCfW4/8CGqK7+GnhNLSZ1tbgFY2I/0hvSu33L/eH51Dfsv2G4+Yf6pu/tQBxem/DXwpJp1tI9rclmiRiftDckgVY/4Vl4T/AOfW5/8AAhq6jSWX+yrT5h/qE7/7Iq1uX+8PzoA43/hWXhP/AJ9bn/wIaj/hWPhL/n1uP/Ahq7Lcv94fnRuX+8PzoA43/hWPhL/n1uP/AAIaoL/4a+FI7KaRbW5DKhIIuGrudy/3h+dVtUZf7OuPmH+rPegDkLP4aeE3s4Xa1uSWjUk/aG64rK1/w78MNAuY7bWLwWU0ib0SS6YErnGa9G09l+wW/wAw/wBUvf2r5x/avG7xtpWBn/iXHp/10NduAw0cTWVOTsjhzHFSwtB1Iq70O38r4M/9BqH/AMC3p8Fr8HZpkhh1iJpHYKqi7fJJ6CvmPb/sn8qtaVMLPVLW8aNmWCZZCoHJAOa915DRtpJ/geAuIa19Yr8T67/4Vl4S/wCfW4/8CGqrq/w28Kw6VdzR21yHSF2Ui4bggGuRH7Qmi4/5F/U/zT/Gmy/HjR9SjbTo9C1FHugYVZimFLcZPPvXiPLMUldw/I91ZphG7Kf5ncR/DPwm0an7Lccgf8vDU7/hWPhL/n1uP/Ahqz/hr8UdP8ZazNpNrpl3avBB5heYrtIBAxwa9C3L/eH51y1aM6MuWaszro1oVo81N3Rxv/CsfCX/AD63H/gQ1H/CsfCX/Prcf+BDV2W5f7w/Ojcv94fnWRqcb/wrHwl/z63H/gQ1VdW+G3hWHTppI7a5DKOCLhvWu83L/eH51S1xl/sq4+YfdHf3FAHLf8K08J/Zt/2W5zsz/wAfDelT/Bdnb4ZaN5kjyEJIu52ySBK4GT9BXU7l+x/eH+r9fauV+C3/ACTLSPpL/wCjnoA7GiiigDmPijpup6v4H1HT9JiWa5ljwImYL5g7qCeATXlmjeENe0XxhZ+LtC8D3mn6TYTsRoP2iA3MpeExNIp8woMbs4L8171RQB43o3h3xX4au9P8XR+H5tSvrhr1rzTLeeISQG4k80AM7BDtIAOD9M13nwx0G50HwLY6RqIUzqh85QcgFjkiuoooA810TwzoGn/GDUIrLS4IFl0kSSBc/M3mLz1ru/7G0v8A584/1rm7X/ks13/2Bh/6MWuzoAof2Npf/PnH+tH9jaX/AM+cf61fooAwtF0nTpLaQvaRkiZh3q9/Y2l/8+cf60mg/wDHrL/12etCgCh/Y2l/8+cf60f2Npf/AD5x/rV+igCh/Y2l/wDPnH+tQ3ukaatnOy2cYIjYjr6Vq1Df/wDHjcf9cm/lQBm6XpGmvplq7WkZYwoSeeu0VZ/sbS/+fOP9al0j/kFWf/XBP/QRVqgCh/Y2l/8APnH+tH9jaX/z5x/rV+igCh/Y2l/8+cf61X1HSNNSwnZbOMEIcda16rap/wAg64/65mgCnY6PprWUDNZxkmNSevpXgP7Tkkml+MNMh09zbRtYFmVO58w8819Gaf8A8eFv/wBcl/lXzh+1h/yO+lf9g4/+jDXq5NFSxSTXRnk53JxwjafVHlf9ran/AM/sv6f4Uf2tqf8Az+y/p/hVGivr/Y0/5V9x8X7ap/M/vL39ran/AM/sv6f4Va0fVNRfV7NGvJCrToCOORkVj1c0T/kNWP8A18J/6EKirSp8j91bdjSlWqc8fee66nq37Nkkmp+OtQt79zcRLZsyq/QHeOeK+h/7G0v/AJ84/wBa+dv2Wv8AkoWpf9eTf+hivpivk85io4lpLoj7DJZOWFTb6sof2Npf/PnH+tH9jaX/AM+cf61foryj1ih/Y2l/8+cf61U1nSdNj0yd1tIwwXg8+tbVUtc/5BNx/u/1FAEH9j6Z9kz9jjz5fv6VhfBUAfDHRwOAFlA/7/PXV/8ALl/2z/pXKfBb/kmWkfSX/wBHPQB2NcZ4l+I+haFq8umTQ31zNCB5ht4gyqx52kkjnGD+NdnXzx8TPhxq19461TUY9Nv72K6lEsbwSgKF2gbeSOcg/nQB9DngZPAqAXtmY2kF3AUQ4ZvMGFPua5P42X+oab8MtZu9M3/aVgO0qcEZ715hGLUeP/DvgHU9FtbC2uJnuL77LdvJFcKIGaIOxwQ3mbeO9AHvr3NvHCJnuIliPRy4Cn8akVgyhlIIPQivBfDEMGr61p/hrV3ebw9b6jqkdmjykLIkUhWIbgeQEyRz2r0X4L3N1c/DiweWRpnUMsbyH7yg8ZoAfa/8lmu/+wMP/Ri12deaaI/iY/GHUP7Qt9KR/wCyR5QhndgV8xeuUHNd3u1j/njZf9/G/wDiaANCis/drH/PGy/7+N/8TS7tY/542X/fxv8A4mgBNB/49Zf+uz1oVg6K2q/ZpPLitCPObOZG6/lV7drH/PGy/wC/jf8AxNAGhRWfu1j/AJ42X/fxv/iaN2sf88bL/v43/wATQBoVDf8A/Hjcf9cm/lVXdrH/ADxsv+/jf/E1Fetq/wBjn3RWePLbOJG9PpQBb0j/AJBVn/1wT/0EVarH0ttW/s212RWZXyUxmRs42j2qxu1j/njZf9/G/wDiaANCis/drH/PGy/7+N/8TRu1j/njZf8Afxv/AImgDQqtqn/IOuP+uZqDdrH/ADxsv+/jf/E1BqLat9gn3RWe3Yc4kb/CgDQ0/wD48Lf/AK5L/KvnD9rD/kd9K/7Bx/8ARhr6AsW1f7FBtis8eWuMyN6f7teBftN+W3jDTP7ULpL9gO0W43DbvPXOOa9XJnbFL0Z5OdxvhGvNHjVFXtukf89b3/v2v/xVG3SP+et7/wB+1/8Aiq+v9ouz+4+L9k+6+8o1c0T/AJDVj/18J/6EKdt0j/nre/8Aftf/AIqrWjrpX9r2eyS8Leem3MYxnI96irUXI9Ht2NKVJ88dVuup6R+y1/yULUv+vJv/AEMV9MV80/s2+WvjrUP7MLvN9jbcJxtXG8dxmvobdrH/ADxsv+/jf/E18nnDviW/JH2GSq2FXqzQorP3ax/zxsv+/jf/ABNG7WP+eNl/38b/AOJryj1jQqlrn/IJuP8Ad/qKZu1j/njZf9/G/wDiaqaw2rf2ZPviswu3nEjZ6/SgDV/5cv8Atn/SuU+C3/JMtI+kv/o563d2r/ZP9VZY8v8A56N6f7tYXwVz/wAKx0fPXbLnH/XZ6AOxooooAhvbW3vbWS1uoUmglUq6MMhge1c2nw78FppU2lroUP2WaRZJAZHLFl6EPu3DHsa6qigDnr7wT4VvtBtdCudHhbTrTHkQhmXy+McMCG6e/NbWn2drp9nFZ2UCQW8ShY40GAoqeigDjLX/AJLNd/8AYGH/AKMWuzrjLX/ks13/ANgYf+jFrs6ACiiigDP0H/j1l/67PWhWfoP/AB6y/wDXZ60KACiiigAqG/8A+PG4/wCuTfyqaob/AP48bj/rk38qAI9I/wCQVZ/9cE/9BFWqq6R/yCrP/rgn/oIq1QAUUUUAFVtU/wCQdcf9czWP8Q/FEfg/wxNrkto10sTqvlq+0nJ9cGvLG/aAsbxTaDw3cIZvkDG5HGf+A11UcFXrQ56cbo5K2Ow9CfJUlZ/M9t0//jwt/wDrkv8AKvnD9rD/AJHfSv8AsHH/ANGGujX9oGxtQLU+G7hjD+7JFyOccZ+7Xl/xf8bQ+OtdtNShsHslt7bySjybyx3E5zgetevlWAxFHEKc42Vn2PGzfMMPWwzp05Xd13OKooor6c+VCrmif8hqx/6+E/8AQhVOrmif8hqx/wCvhP8A0IVnV+CXoXS/iR9Ueqfss/8AJQtS/wCvFv8A0MV9MV8I219e2F1JNY3c9rISVLRSFSRnpkVb/wCEk8Rf9B3U/wDwJf8AxryMdlMsVV9opWPbwGcRwlL2bjfVn3HRXw4fEniLH/Id1P8A8CX/AMa+v/hfNNcfDzQpp5XlleyQs7nJY46k14uOyyWEgpOV7nt4DNI4ybio2sdJVLXP+QTcf7v9RV2qWuf8gm4/3f6ivMPVJ/8Aly/7Z/0rlPgt/wAky0j6S/8Ao566v/ly/wC2f9K5T4Lf8ky0j6S/+jnoA7Go5J4I22yTRoeuGYCpK8V8d+HfiDq/ii7u49FguLbdstmXVDFiMdAV2HnOe/egD2HU72306wmvrqQJDChdifQV5Zo/xO8Q6xP/AGXaaLaW+qXWom3skuHYIIREZS8mOQdqngd69E8YeHrPxRocukX091BBKQWa3cK/HuQR+leY6b8K/EHh/wATS+JtJ1ZtTvYL8zWsGoXACSRtCYn3sqfK2GOMA0AbNt8Qdc1aHTtM0XTLP+35TcC7inciKIwNsfBHJ+bAH1rsfBPiCPxJ4VtNbEfkiZCzqf4SOtcPZeBvE+hjT9c0iTTrnXwblr6OeRkhYzv5jbWAJ4fHbkV2vgDQD4a8I2WiySLM8KHzGA4LHk0Ac3pOt6RefGK/e11CCVY9ICuVb7p8xeK7j+0rH/n6j/OuP06wsYfjHerDZW0YbRwWCRKMnzF5OBzXbfZbb/n3h/74FAEP9pWP/P1H+dH9pWP/AD9R/nU32W2/594f++BR9ltv+feH/vgUAZeiX9kltKGuYx++bvV7+0rH/n6j/Oquh29u1tLmCI/vm/gFaH2W2/594f8AvgUAQ/2lY/8AP1H+dH9pWP8Az9R/nU32W2/594f++BR9ltv+feH/AL4FAEP9pWP/AD9R/nUV9qNi1lOouoyTG2Ofarf2W2/594f++BUF9bW4sZyLeIHym/gHpQBBpeoWS6Zaq1zGCIUBGf8AZFWP7Ssf+fqP86j0m2tzpdoTbxEmBP4B/dFWvstt/wA+8P8A3wKAIf7Ssf8An6j/ADo/tKx/5+o/zqb7Lbf8+8P/AHwKPstt/wA+8P8A3wKAPOP2hbiG8+GV5DayLNIZo8Kp5618yadYXov4CbaQAOO1fTv7RcccPwvvHhRYn86L5kGD19RXy7p1xcG/gBnlI3j+M19Tk/P9Vlbu/wAj5LOuT63G/ZfmSX1hem9nItZCDI2OPeof7Pvv+fWX8qW+uLj7dP8A6RN/rG/jPrUP2i4/5+Jv+/hr2Y+05VseJP2fM9yX+z77/n1l/Kj+z77/AJ9ZfyqL7Rcf8/E3/fw0faLj/n4m/wC/hqv3nkT+78yX+z77/n1l/KrWjWN4usWTNbSACdCTj3FUPtFx/wA/E3/fw1b0W4uDrNkDPKQbhMguf7wrOr7Tke2xpS9nzx33RHLp975r/wCiyfePam/2fff8+sv5UyW4uPNf/SJvvH+M037Rcf8APxN/38NWvaW6EP2d+pIdPvsf8esv5V9gfC+8tbf4eaDDNOiSLZIGUnkHFfHRuLjH/HxN/wB/DX2T8K4YZPhzoDyQxuxsoyWZQSeK8PPeb2Uebv8Aoe9w/wAntZ8vb9ToP7Ssf+fqP86qa1qFk2lzqtzGSV6Z960fstt/z7w/98CqWt29uulTkW8QO3+4PWvmD6sd/aNj9jx9qjz5fr7Vz3wVOfhlo5HQrL/6Oeum+zW32P8A494v9X/cHpXM/Bb/AJJlo/0l/wDRz0AdjRRRQAUVT1nUYdK02a/uI5pI4l3FYk3OfoO9cyPiT4b/ALOluz9tWWOdYDZmDFwXbkAJnnjn6UAdlRXJ3XxB8OwaFZauslzPHesVhhhh3TFgMsCvYjBzXQaLqVnrGmQalp8wltp13Iw7igDmLX/ks13/ANgYf+jFrs64y1/5LNd/9gYf+jFrs6ACiiigDP0H/j1l/wCuz1oVn6D/AMesv/XZ60KACiiigAqG/wD+PG4/65N/Kpq8U/aa1bVNMvPDMenahdWizySiUQylA4zHwcdep/OujDUHiKqpp2uc+KxCw9J1Gr2/zsew6R/yCrT/AK4J/wCgirVfFeoeLfFEV/cRR+IdURElZVVbpwAAeAOag/4THxZ/0Mmrf+Bb/wCNevHIajSfOjxpcQ002uRnvPi/45QeHvEt9oreGprhrSTyzKLsLu4BzjYcdayv+GjLb/oUp/8AwOH/AMRXgd3c3F5cvc3U0k80hy8kjFmY+5NRV6kMnwqiuaOvq/8AM8ied4tybjLT0X+R658S/jHD4x8Jz6Gnh+WzaV1bzWug4GD6bRXlem/8hC3/AOugqvVjTf8AkIW//XQV2U8PTw9JwpqyOKriamJqqdR3egl//wAf1x/11b+dQVPf/wDH9cf9dW/nUFbw+FGE/iYUUUVRIVc0T/kNWP8A18J/6EKp1c0T/kNWP/Xwn/oQrOr8EvQul/Ej6oqy/wCtf/eP86bTpf8AWv8A7x/nTatbEPcD0r7R+E//ACTbw/8A9eMf8q+Lj0r7R+E//JNvD/8A14x/yrws/wD4MPX9D6Hh3+NP0/U6eqWuf8gm4/3f6irtUtc/5BNx/u/1FfKn1pP/AMuX/bP+lcp8Fv8AkmWkfSX/ANHPXV/8uX/bP+lcp8Fv+SZaR9Jf/Rz0AdjVS41PTbeUxXGoWkMg6q8yqR+BNW68y8c6h8JbHxDND4mtdLm1NlDytLCrsM9ASfpQB2/jDWo/D3hy81iW2muhbRlxFCm53PYAV4tpFwja5o/xCvEu7iZNRkm1ZFtyPs6vbtFEqjvtLDJ9q9/ooA8K8PrceH9UsPGepWN2NKvL/Up0jWIs8CTyGSMle3HH416H8H9PvNP+Htlb3UbW87BnCMOUDHI4rsqKAPNNEsdch+MOoLea2ly7aSDGRbKuxfMXjjr9a7z7NqX/AEEV/wC/Qrm7X/ks13/2Bh/6MWuzoAofZtS/6CK/9+hR9m1L/oIr/wB+RV+igDC0W31A20my/Cjzm/5ZCr32bUv+giv/AH6Fc0vjrwjok9xp+ra9Z2l0kzFopGwwB6U//haPw/8A+hq07/vutlhqzV1B/czB4mjF2c196OgeDUEQu2pKqqMkmIcCss65Y5/5Gqw/NKyNZ+JngOfR72GPxRp7SPbyKqh+pKnAr5EkCmRyFGCxPT3r0sDlTxCl7S8beR5mYZvHDOPs7Sv5n2l/blj/ANDVp/5pXkH7RGpWFze+HP8ATYNUIkkwYnA8vmPrj1/pXhW1f7o/KprEAXsGAB+9T+Yr1aGTQoTVTnbseRiM7niIezcEr2/M0dTuNPGpXQbTyT5z5Pmnnk1X+0ad/wBA4/8Af01Fqv8AyFLv/ru//oRqtXqU6a5Vq/vZ5NSq+d6L7kXvtGnf9A4/9/TR9o07/oHH/v6ao0Vfsl3f3sj2suy+5F77Rp3/AEDj/wB/TU+n3Gnm+gA08g7xg+aayqsab/yELf8A66CpnTXK9X97LhVlzLRfci5e3Gni9nB08k+Y2T5p9ah+0ad/0Dj/AN/TUF//AMf1x/11b+dQURpLlWr+9inVlzPRfci99o07/oHH/v6aPtGnf9A4/wDf01RoqvZLu/vZPtZdl9yL32jTv+gcf+/pq1o9xYHV7MLYFWM6YPmng5FY9XNE/wCQ1Y/9fCf+hCoq01yPV7d2aUqsueOi3XREktxp/mv/AMS8/eP/AC1NN+0ad/0Dj/39NU5f9a/+8f502qVJW3f3sh1ZX2X3IvG407H/ACDj/wB/TX1x8MobyT4faE9vdiGI2aFUMYO0Y6Z718cnpX2R8K7+xj+HOgJJe2yMLKMENKoI4+teJntO1KNu572QVL1Z3tt5dzofs2pf9BFf+/QqnrFvqA0yctfhl28jyh61o/2lp3/P/a/9/l/xqnrN/YyaZOkd7bOxAACyqSefrXzHK+x9VzLuO+z6j9k/5CC48v8A55D0rC+Cuf8AhWOj5OTtlyf+2z11f/Ll/wBs/wClcp8Fv+SZaR9Jf/Rz0hnY1ymt/DjwNrWpS6lqvhqwu7uU5klkUlm/WurooAKKKKACiuG+JMt3d694b8OQ393YW2o3Mn2mW1lMUjKkbMFV1wRyAeD2qf4UalfXnheaK+nkvZrKeS3EztlpQp4JPc+9ACWv/JZrv/sDD/0YtdnXl/8AaHiyH4iXWuL4GvZLZrH7KpF0mSwcHPTpgVa8UeJ/iBNok8fh/wAE3VrqJ2+VLNcRsi/MM5BHpmnFXaVyZOybtc9GorwP+2P2iP8AoDW35Q//ABNH9sftEf8AQGtv/IP/AMTXV9Vj/wA/I/j/AJHL9bl/z7l+H+Z5x8bv+Sl6p/vCuKrudQ8K/ETxrqNzrkfhxpJDIYZm89F/eL97jHvUH/CqfiT/ANCuf/Alf8K+nwuYYanRjCU1dJHymKy7FVK85xpuzbONorsv+FU/En/oVz/4Er/hR/wqn4k/9Cuf/Alf8K6P7Twn86Of+ysZ/wA+2cbU1l/x+2//AF1T+YrrP+FU/En/AKFc/wDgSv8AhTZPhn8Q7CNr+48MMIbYGaQ/aV+6vzH9BUyzPCWfvoqOV4u6/ds5jVf+Qpd/9d3/APQjVauwh+HXxA1iFNXs/DLNa3yi5hJuVBKONy9vQinf8Kp+JP8A0K5/8CV/wpQzLCqKXOhzyvFuTfs2cbRXZf8ACqfiT/0K5/8AAlf8KP8AhVPxJ/6Fc/8AgSv+FX/aeE/nRH9lYz/n2zjasab/AMhC3/66Cuq/4VT8Sf8AoVz/AOBK/wCFNl+G/wAQdLjbUrvwwwgth5shFyudo69qmeZYVxfvoqGV4tST9mzlr/8A4/rj/rq386grsI/hr8Q9RjXULfwwxhuQJoyblc7W5Hb0NO/4VT8Sf+hXP/gSv+FEczwll76CWV4tt/u2cbRXZf8ACqfiT/0K5/8AAlf8KP8AhVPxJ/6Fc/8AgSv+FV/aeE/nRP8AZWM/59s42rmif8hqx/6+E/8AQhXTf8Kp+JP/AEK5/wDAlf8ACmXHw/8AHugW8mu6h4ZdbPTlN1OVuVJEcY3Njj0BqKmZYVwaU0XTyvFqabpvc5KX/Wv/ALx/nTa7Jfhb8R5gJk8Lttf5l/0leh59KP8AhVPxJ/6Fc/8AgSv+FUszwn86JeVYy/8ADZxtIVX+6Pyrs/8AhVPxJ/6Fc/8AgSv+FH/CqfiT/wBCuf8AwJX/AAp/2nhP+fiF/ZWM/wCfbOM2L/dX8q2vAiqPGOk/KP8Aj6Tt71s/8Kp+JP8A0K5/8CV/wqW08D+O/C93D4g1LwvILOxkWWXbcqTjOOOPesq2ZYWVOSU1szWhlmLjVi3B7o+vD/x6H/rn/SuT+C3/ACTLSPpL/wCjnqCPxb4lltFZPAOolXjBX/S06EfStH4Vaff6V8P9KsNTtjbXkaOZYi27YWkZsZ78EV8UfdHT0UUUAFFFFAGJ4u8NWfiO3tlnnubWe0l862ubd9kkTYIJB9wSKseGNDsvD2jQ6XYB/JiH3nOWY9yT3NadFABRRRQAUUV4/wCMPFEkPizULHxF46k8F2sDhbECNALpMff3OCDz2FAHqWjaXZ6TbyQWUexJJmmYZ6s3U1eriPhLrWpavaaiLm+bU7CCZVsdRaLYbpCDk8cHHHI9a7egAooooAKivbeK8s57SZd0U0bRuPVWGD/Opa8f8TeLGXxVqtl4g8fR+C4rSbbZQmNAbmLYp83LggjJYcf3aAPWNMs4NO0210+1XbBawpDEvoqqAB+QqxXF/CXXNQ13R76W7uk1C1guzFY6iibVvYdinzB2+8WXI4+Wu0oAKKKKACoNRtIb+xmsrhd0MyFHHqDU9eL+IvFnl+IdTh8T/ESTwX9nuWjtLby41E0QPyvukBzkelAHsVjbRWdlBaQLtigjWNB6KBgfyqauP+E+salrWgT3F/MbuFLhks70x7PtUIAxJj356V2FABRRRQAVU1nT7bVtIvNKvU3215A8Ey+qOpUj8jVuvFdV8ZK2t6pD4k+JEPg2a1upI4LBkjUtCrYSUlxyGHPFAHtESLHEkaDCqoUfQU6uT+FWtalrvhc3mpMs2LmWO3ulQqt1CpwkwB7MOa6ygAooooAKqaxp9tqumzafeJvgmG119RnP9Kt15NB4v8Ta1Le3Nn4g8N6LDbTPH9kvFYyptPV8HjNAHq8MaxQpEgwqKFH0FOrmvht4gufEvhoahdxxLKszwl4f9XLtx86Z/hOa6WgAooooAKKKKACiiigAooooAK84uPBur6z4i1vUrzV9X067jnH9kTQXriFIwOA0QO1ueuRzXo9FAHD/AAxg8Xx6r4hm8WwJG7zRLbPFJujlVQ2XUfw5yMiu4oooAKKKKACvHfid4K8UNd6zq1prGv6rYXsEmzT7XUHge1fyyoCKCFZM9Qeea9iooA5L4SaDceHfAWlWV5eajc3TWkDTi9uGlaJ/KUMg3HgAg8V1tFFABRRRQAV4z440vxlDO+mN4bvfEmkzapJeSeRfpF5kTnIhYMc4X8q9mooA5D4V6PqOj6JcxX1q9jDLctJa2LT+abSIgYj3Djrk8cc119FFABRRRQAV4LrnhLxXL4snur/QdX1OwW/nnvimrYS+tW3eREke75ShKEjHIUjnNe9UUAcf8I9P1XTfCrw6pb3FoGu5ZLS1nn817e3Lfu4y2T0HvXYUUUAFFFFABXgOt3Wm+INXub7xR4w8P+GNQgnaOKwvNItJZdqn5W3TqXOf9mvfq8ystE+JGqPPdX+raVYt57iKJ9NjkIjz8p3EZ6UAdJ8LdVvtY8JxXF/BHGyStFE8cXlrNGuNsgXsD7cV1Ncl8KtN8QaX4eubbxLcC5vTfSusgAUNGcbcAcAdeK62gAooooAKKKKACiiigAooooAKKKKACiiigAooooAKKKKACiiigAooooAKKKKACiiigAooooAKKKKACiiigAooooAKKKKACiiigAooooA//9k="/>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12" name="AutoShape 8" descr="data:image/jpg;base64,%20/9j/4AAQSkZJRgABAQEAYABgAAD/2wBDAAUDBAQEAwUEBAQFBQUGBwwIBwcHBw8LCwkMEQ8SEhEPERETFhwXExQaFRERGCEYGh0dHx8fExciJCIeJBweHx7/2wBDAQUFBQcGBw4ICA4eFBEUHh4eHh4eHh4eHh4eHh4eHh4eHh4eHh4eHh4eHh4eHh4eHh4eHh4eHh4eHh4eHh4eHh7/wAARCAB3AK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rz74qeJ9e0TU9NtdCgupJJSjOBa+ZE6tKqMMgE7grFsDHAyT2oA9BoryWbxh4ybS2u7qN9Jgt5jZXM505pSJ4YmMjqveN5MKG6YHB5zW3rl5rGtfBezv4nddUvLWzmLwxHIdnjLEKOcck49KAO/oryq98YeLdL+02t1FLPIrS29pMunMftEiXSoGIUYGYmz2HBIpj698QUE939o3RpDc3K2/9mHnyrkRpFnOfmQ5z14yOKAPWKK8X17WvE9ykenyJcWELalA0MUGnuTdAalh8uPuBY1VieMhieRUuma54qsJtS1a4ubmKKDTYrtdNNniF0jmk8/YSMq+wA4zzkcdKAPY6Kx/Bl5f6j4as9R1JQk92pnVAm3y43JZFI9QpXPvmtigAooooAKKKKACiiigAorzX4v33jC01C0/4Rc3pcWzskUMDOs0u8ADIBXIGThyox0OaqafqPic6raJFca5LZfakXT3mtmBuYzKom8/KDbtTdt3bc4yM0Adt4gn1Rtd03TNOvo7JZ4Z5ZXaASk7NmAMkY+8aX+zPEn/Qzp/4Lk/+Kqtqv9o/8LB0nYLX7P8AYrnZktv3ZizntjpW9/xMPS1/NqAMW4sfEsRix4mjO+QKf+Jenf8A4FUv9meJP+hnT/wXJ/8AFVcvft2bfItv9cuMFvQ1Z/4mHpa/m1AGV/ZniT/oZ0/8Fyf/ABVH9meJP+hnT/wXJ/8AFVq/8TD0tfzaj/iYelt+bUAczeeHdV17SY4dU1yC5gfDmNtPXGceze5plp4LurPUf7QtdYghuQMB1sQABjGAu/A49q6DS/t39nW+37NjYMZLVZ/4mHpa/m1AGV/ZniT/AKGdP/Bcn/xVRGx8Si7WH/hJo8GMtn+zk7ED+971tf8AEw9LX82qs327+0k4ts+S3dvUUAcf4m8UQeGtRXT9b8fW9nctGJRG2l5O0kgHgnuDWZH4q0DxRNHoI8e2d+144jW3bSuJD1AP5V5t+035f/Cw7f7Zv8z+zo8eTjGN8nrXm2mXyaZqEGoWFxeW91A++KVQmVb1Ga+hw+UUqtBTu7tfL8j5vE5zVo4iVOysn8/zPsWbTvEkNs7J4lixGhIH9nJjgf71Pj07xI0at/wk8fIB/wCQcn/xVfMUPxN8YSzRxP4n1ZkdgrArFggnGOle4fAbXNb17wnd3V5fNevHfPEr3OAwUKuANoxjmvPxWWVMNDnk0ejhM0pYmfJFM67+zPEn/Qzp/wCC5P8A4qj+zPEn/Qzp/wCC5P8A4qtX/iYelr+bUf8AEw9LX82rzj0zFSx8StdyQ/8ACTR4VFbP9np3z/te1XfB19daj4asry9dHuJEPmMi7QxDEZx26VJF9u/tGbi2z5aZ5b1aqXw8z/whun7sZ2vnH++1AG/RWXqviLQ9KuRbajqlrazFQ4SR8HB7/oaKANSivPfipc+MLfULdvDltdXCCzkMMcG8B7ksAu4qNoAUlvn+U4I61mWU3iv+07UQv4hax+1INPNxE4Z03x+d9pyMgBfM278cdO1AHcal/wAjvo3/AF6Xf84q3a5jVRqH/CwdJKPai3+xXOwFG37sxZyc4xW9jUP79t/3w3+NABf9bb/ruv8AI1ZrNvhfZt8vbf65cYVvQ+9Wcah/ftv++G/xoAs0VWxqH9+2/wC+G/xoxf8A9+2/74b/ABoANK/5Btv/ANcxVms3Sxff2db7XtsbBjKt/jVnGof37b/vhv8AGgCzVZv+QpH/ANcW/wDQloxqH9+2/wC+G/xqswvv7ST57bPkt/C3qPegD5x/am/5KRb/APYNi/8AQ5K8nr1r9pvyx8Q7f7YGaT+zo8GI4GN8nrmvLc2P/PO5/wC+l/wr7nL5f7LDTofA5lH/AGqpr1GWf/H5B/11X+Yr6Z/Zb/5EXUP+wpL/AOgpXzdZmy+1wYS4z5i/xL6j2r6O/Zn8w+Cb/wCxlFT+05MiUZOdqemK5M6lfDvTsduRxtiFr3PXaKrY1D+/bf8AfDf40Y1D+/bf98N/jXyJ9iEX/ISn/wCuafzasr4e/wDIn2H0f/0NquRC+/tGb57fPlpn5W9W96pfDzP/AAhun7sZ2vnH++1AHM/EL4Vaf4w8Qf2xcahNbyGFYigUkfLnnqPWivRaKACiuA+Lg8cN9h/4RO3mdI2LM0FwEYyEEDcD1QDn649KybCPxT/atp5K6+LH7Un9n+fvysfmr532jPP3N23f+HNAHcal/wAjvo3/AF6Xf84q3a5jVUv/APhYOksk9uLc2V1sQxEsGzFkk7sEfhW9svv+e9v/AN+j/jQAX/W2/wCu6/yNWazb1b3NvmaD/XL/AMsz6H3qzsvv+e9v/wB+j/jQBZoqtsvv+e9v/wB+j/jRtvv+e1v/AN+j/jQAaV/yDbf/AK5irNZulre/2db7ZoANg6xn/GrOy+/572//AH6P+NAFbxPrNr4e0C81q9SV7e0j8yRYgCxGccA49a8z/wCF7eEWlF4LLV/LVTGR5KZyef73tXUfGNblfhhr5uJInj+yncqIQT8w6HJr5NVrP+zpP3M+POX/AJaD0PtXt5bgaWIpOU073seFmmPrYaqo02rWvqdR8afFum+M/F0WraXFcxwJZpAROoVtwZiehPHzCuHqxusv+eFx/wB/R/hRusv+eFx/39H+FfT0oKlBQinZHytabrTdSTV2Ms/+PyD/AK6r/MV3Hgb4oa94K0250vS7TT5oZLl5i1wjFtxwOzDjgVx9m1l9rgxDcZ8xf+Wg9R7U2ZrLzpP3Nx94/wDLUev0qKtOFX3ZxuiqVSdH3qcrM9r8D/GzxTrnjDSdHu7HSUgvLpIZGjjcMAT2y3WvoKvjX4VtbH4keHhDFKsn2+PaWcEA57jFfYOy+/572/8A36P+NfMZxQp0akVTjbQ+ryWvUrUpOpK+oRf8hKf/AK5p/Nqyvh7/AMifYfR//Q2q7Et7/aU376DPlpn92fVveqPw8z/whun7sE7Xzj/favHPaMvxhqXju31gxeHdBS7shGv71pYxubvwzAjsKK7OigAorhviho2ra1NZ2uk6eyyCORhqccqK9s+PkUZYHBbG4jPAI71h2XhPX11K1nj0s2lr9qSS0h+0qf7NUPGZDwefMCv93P3sHqaAO41L/kd9G/69Lv8AnFW7XMarHfH4g6S63UIgNldBIzDllOYsktu5/Kt7y73/AJ+ov+/P/wBegAv+tt/13X+RqzWdex3mbfNzEf3y/wDLL2PvVjy73/n6i/78/wD16ALNZ/iTWLLw/od1rOos62lqm+Uou4gZA4HfrXL+LPiJ4f8AC+rf2XrOseRdeWsm1bJ3G09OQfauG+JfxS8Ja34E1bSrTVnuZ7mHakX2N49x3A43HgdK7MPgq1SUbwfK7dOhxYjHUacZe+uZX0v1Ogt/jV4Fs4EtZrm+EkQCti1YjIri/G/x41BNZC+EVtJdO8pctd2rB9+Tn+IcdK8c1N7T+0J828pO8/8ALX/61V/Ms/8An2l/7/f/AFq+koZTh4Wlyt+tj5nEZviZ3jzJelzvfEvxj8W+INCu9GvodLFtdx+XIYoGDYznglz6VwSf8g2T/rsv/oJo8yz/AOfaX/v9/wDWqwr2n9nSf6PLjzl4832PtXfClCjG1OFlfyPOnVnWlepO7t5/5GfRVjzLP/n2l/7/AH/1qPMs/wDn2l/7/f8A1q35n2/I5+Vd/wA/8hln/wAfkH/XVf5imz/6+T/fP86tWb2n2yDFtKD5i/8ALX3HtTZ5LPzpP9Gl+8f+W3v9KjmfNsXyrl3/ADN34S/8lN8Of9hCP+dfaFfGnwra3b4keHhFDIjm/j2s0m4A59Mc19heXe/8/UX/AH5/+vXzOfO9WOnT9T6nh5Woz16/oEX/ACEp/wDrmn82rK+Hv/In2H0f/wBDarsUd3/aM3+kRZ8tM/uvdveqPw8z/wAIbp+eTtfP/fbV4R9AW9U1HUrW68q10G5vo9oPmpPEgz6YZgaKzPFHgjS/EOpC/vb/AFmGQRiMLa37wpgEn7qnGeTzRQB09IWAIBIBPT3pa43x3oGp6tremXNnBHMkS7RI0gU2j+bG/mgdyVVl4559CaANXUv+R30b/r0u/wCcVbtYmr+H5L/WYNUj1vUbOSCJ440hERQBsbvvITk7R3rn9b+G8esX5vbzxh4pWUqFxBeLEuB/sqgFVBRb952Jm5Je6rlj406rqGi/D2+1TS7g295A0bRyBQ207gOhBHQ186f8Ld+In/QySf8AgND/APE17TrHwbtrqCK3HinxNcQSTKLmO4vw6mLnOAV65xiq3/DPng3/AKCOuf8Af9P/AIivXwWKwdCDjUjzO/Zf5njY7CY3ETUqcuVW7v8AyPnjxLr2reJNS/tLWrw3d1sEfmFFX5R0GFAFZh6Gvpr/AIZ88G/9BHXP+/6f/EUf8M+eDe+o65j/AK+E/wDiK9OOeYWKSjFpei/zPKlkOLk25STfq/8AI+btU/5CNx/10NVq+k9P+AHh2Wyhk1XUtXN8yA3BinQIX74+TpU//DPng3/oI65/3/T/AOIojnuHUUrP8P8AMJZBiXJu6/H/ACPmWrCf8g2T/rsv/oJr6S/4Z88G/wDQR1z/AL/p/wDEVA3wA8OfbkiXUtX+wGJmkBnTf5uRtx8nTG79KJZ7h30f4f5hHIMSuq/H/I+bKK+mv+GfPBv/AEEdc/7/AKf/ABFH/DPng3/oI65/3/T/AOIqv7ew3Z/h/mL/AFfxPdfj/kfNVn/x+Qf9dV/mKbP/AK+T/fP86+krr9n/AMLx2sr2Opaz9rVGMG+dNvmY+XPydM4p0P7P3hNoka41LWvOKgybZ0xu74+T1qf7dw972f4f5j/sDE8trr8f8j510PU7rRtZtNWsSgubSUSxF13LuHTI716F/wAL08ff89dM/wDAT/7KvS/+GfPBv/QR1z/v+n/xFH/DPng3/oI65/3/AE/+IrKrmuBqu9SDfyX+ZtSyjH0VanUS9G/8jT+Ani3WPGOk6lqGtNA08U6wr5MewbcZ6ZPrXW/D3/kT7D6P/wChtXOeC/hu3hOe9tdG8QarbadMI5FXMLuZfmDElozxjbj8a7TQtNi0jSbfTYZJZUgXaHlILNzkk4AHU+lfP4mcJ1ZSpqy6H0eGhUhSjGo7y6l2iiisDcKKKKACiiigDym98Q6rD42eOTVLiC2/tRbeGd5CtvIvmBWgWPy8O4zgnf79q9WqCSys5E2SWsDr5omw0YI8wHIb/ezznrU9ABXH/FbVbvSdFs57We5jWS8WKRbcMHkBVsKHCOE+bHJHPTIJFdhTZo45onhmjWSNwVZGGQwPYigDl/hTql7rXgy21S9a5P2h2eAXKkSrEfuhiVXcf9oAA11VRWdtb2drFaWkMcFvCgSOONdqoo6AAdBUtABXk/hbxFrFx43s7SXUJ54ZZW86b7QrQvlXKRiHYGibC5zkgYwTk16xVKDSNKg1GTUodMso72Th7hIFEjfVgMmgC7RRRQB5/wDF3Xr7Rp9KjtJLxluC6tb2kwhkdi0aIfMKMANzhccZLg5wDXSeAb261Dwjp93ez+dcujCViMEMHIKngAkYwSBgkEjrWlqGnafqCot/Y212EzsE0SvtyMHGRxxxU1rbwWtvHbWsMcEMahUjjUKqj0AHSgCSor1pEs53ieJJFjYq0pwinHBb29alqG/jaWxuI4445XeJlVJPuMSOjex70AcD8PPEGrapr32e61KSaMW7NKtwsaiR8jDW+1QWTrknPBFeiVw3hPwtrml67Y315NYPbx20kbxRyXDmAkLhY/NkYKvBHyhegruaACiiigAooooAKKKKACiiigAooooAKKKKACiiigAooooAKKKKACiiigAooooAKKKKAP/Z"/>
          <p:cNvSpPr>
            <a:spLocks noChangeAspect="1" noChangeArrowheads="1"/>
          </p:cNvSpPr>
          <p:nvPr/>
        </p:nvSpPr>
        <p:spPr bwMode="auto">
          <a:xfrm>
            <a:off x="1055120" y="37716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https://attachments.office.net/owa/vigneshj@uidaho.edu/service.svc/s/GetAttachmentThumbnail?id=AAMkADJkNzA4MzgyLTVmYjgtNDlhZi05NTkxLWQyZTJiNmQxNmJiZQBGAAAAAACGVk9nc7AsQKPaIFv47PYsBwDBrRXxBtC1QL6ZvNKrjcBQAAAAAAEMAADBrRXxBtC1QL6ZvNKrjcBQAANA%2Bl3mAAABEgAQALOK4V59iKNBgwSqNbWhv7M%3D&amp;thumbnailType=2&amp;owa=outlook.office.com&amp;scriptVer=2019031801.05&amp;X-OWA-CANARY=jS1_7mICI0yFYZ6Hrgh72YB9XtDpttYYnHXo9tL-pWsIpa57RYHLQl4NV9-Q7Z8lDlHtv25N6U8.&amp;token=eyJhbGciOiJSUzI1NiIsImtpZCI6IjA2MDBGOUY2NzQ2MjA3MzdFNzM0MDRFMjg3QzQ1QTgxOENCN0NFQjgiLCJ4NXQiOiJCZ0Q1OW5SaUJ6Zm5OQVRpaDhSYWdZeTN6cmciLCJ0eXAiOiJKV1QifQ.eyJ2ZXIiOiJFeGNoYW5nZS5DYWxsYmFjay5WMSIsImFwcGN0eHNlbmRlciI6Ik93YURvd25sb2FkQDdlYmM2YjYzLTU3OTItNGExOS1iMjBiLTA0YjgyNjA0ODg1MyIsImFwcGN0eCI6IntcIm1zZXhjaHByb3RcIjpcIm93YVwiLFwicHJpbWFyeXNpZFwiOlwiUy0xLTUtMjEtMTIxNzM2MzY3My00MDU4ODczMzQ0LTk0MTA1NDYyOC05NDE5NzU3XCIsXCJwdWlkXCI6XCIxMTUzOTc3MDI1MzcxMjg5MDA5XCIsXCJvaWRcIjpcIjhjMmJlNWNhLTJiMjQtNDUzZS04MGJmLWUxNjc3NzUwMmJiM1wiLFwic2NvcGVcIjpcIk93YURvd25sb2FkXCJ9IiwibmJmIjoxNTU0MTU0MTgxLCJleHAiOjE1NTQxNTQ3ODEsImlzcyI6IjAwMDAwMDAyLTAwMDAtMGZmMS1jZTAwLTAwMDAwMDAwMDAwMEA3ZWJjNmI2My01NzkyLTRhMTktYjIwYi0wNGI4MjYwNDg4NTMiLCJhdWQiOiIwMDAwMDAwMi0wMDAwLTBmZjEtY2UwMC0wMDAwMDAwMDAwMDAvYXR0YWNobWVudHMub2ZmaWNlLm5ldEA3ZWJjNmI2My01NzkyLTRhMTktYjIwYi0wNGI4MjYwNDg4NTMifQ.mE9F2OLYt21u0c3Be-YHl101Mzs4kGteX5AfCahcFVD0SqMfJtIUzf0WaHW_oW_wL3DH8XXtXG_IhkRE_X-3jjthzCl7G-2o7bjZ8S2jRH9SzFyk1S0CIFVtihNhzBi82ihsRxNHmE5xcwnu090zEndt6bYwNn0R_TsGEPOiJ_OzB_KpfaYXAoaMB5mYURYh4JhRVIxNX3hCviLUBZ5CMXC9LbEIiStmBADYMQmqsGeXPIadAGdK6IN5jYez2DeuIDNNkNAnv9lx_HKo73LiOdo9RxiDqrCbglynsYvoCTKe-Ep28qnICIKzWuy4OpnTSNEcpcQty6SlZDtL1lybRw&amp;animation=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916" y="1738836"/>
            <a:ext cx="3155468" cy="38647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22942" y="1194088"/>
            <a:ext cx="896399" cy="369332"/>
          </a:xfrm>
          <a:prstGeom prst="rect">
            <a:avLst/>
          </a:prstGeom>
          <a:noFill/>
        </p:spPr>
        <p:txBody>
          <a:bodyPr wrap="none" rtlCol="0">
            <a:spAutoFit/>
          </a:bodyPr>
          <a:lstStyle/>
          <a:p>
            <a:r>
              <a:rPr lang="en-US"/>
              <a:t>BEFORE</a:t>
            </a:r>
          </a:p>
        </p:txBody>
      </p:sp>
      <p:sp>
        <p:nvSpPr>
          <p:cNvPr id="18" name="TextBox 17"/>
          <p:cNvSpPr txBox="1"/>
          <p:nvPr/>
        </p:nvSpPr>
        <p:spPr>
          <a:xfrm>
            <a:off x="7967423" y="1194088"/>
            <a:ext cx="742511" cy="369332"/>
          </a:xfrm>
          <a:prstGeom prst="rect">
            <a:avLst/>
          </a:prstGeom>
          <a:noFill/>
        </p:spPr>
        <p:txBody>
          <a:bodyPr wrap="none" rtlCol="0">
            <a:spAutoFit/>
          </a:bodyPr>
          <a:lstStyle/>
          <a:p>
            <a:r>
              <a:rPr lang="en-US"/>
              <a:t>AFTER</a:t>
            </a:r>
          </a:p>
        </p:txBody>
      </p:sp>
    </p:spTree>
    <p:extLst>
      <p:ext uri="{BB962C8B-B14F-4D97-AF65-F5344CB8AC3E}">
        <p14:creationId xmlns:p14="http://schemas.microsoft.com/office/powerpoint/2010/main" val="123619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39" y="345232"/>
            <a:ext cx="10364451" cy="678438"/>
          </a:xfrm>
        </p:spPr>
        <p:txBody>
          <a:bodyPr/>
          <a:lstStyle/>
          <a:p>
            <a:r>
              <a:rPr lang="en-US"/>
              <a:t>Metadata – after preprocessing</a:t>
            </a:r>
          </a:p>
        </p:txBody>
      </p:sp>
      <p:sp>
        <p:nvSpPr>
          <p:cNvPr id="8" name="TextBox 7">
            <a:extLst>
              <a:ext uri="{FF2B5EF4-FFF2-40B4-BE49-F238E27FC236}">
                <a16:creationId xmlns:a16="http://schemas.microsoft.com/office/drawing/2014/main" id="{5CA55004-B168-4FDC-9986-E38260586420}"/>
              </a:ext>
            </a:extLst>
          </p:cNvPr>
          <p:cNvSpPr txBox="1"/>
          <p:nvPr/>
        </p:nvSpPr>
        <p:spPr>
          <a:xfrm>
            <a:off x="1106903" y="1023670"/>
            <a:ext cx="10684045" cy="5632311"/>
          </a:xfrm>
          <a:prstGeom prst="rect">
            <a:avLst/>
          </a:prstGeom>
          <a:noFill/>
        </p:spPr>
        <p:txBody>
          <a:bodyPr wrap="square" rtlCol="0">
            <a:spAutoFit/>
          </a:bodyPr>
          <a:lstStyle/>
          <a:p>
            <a:pPr lvl="0"/>
            <a:r>
              <a:rPr lang="en-US" b="1">
                <a:solidFill>
                  <a:srgbClr val="FFC000"/>
                </a:solidFill>
              </a:rPr>
              <a:t>Digital Object Identifier (DOI) Number</a:t>
            </a:r>
            <a:r>
              <a:rPr lang="en-US"/>
              <a:t>: The data was not published </a:t>
            </a:r>
          </a:p>
          <a:p>
            <a:pPr lvl="0"/>
            <a:r>
              <a:rPr lang="en-US" b="1">
                <a:solidFill>
                  <a:srgbClr val="FFC000"/>
                </a:solidFill>
              </a:rPr>
              <a:t>Title / DOI Related Article</a:t>
            </a:r>
            <a:r>
              <a:rPr lang="en-US"/>
              <a:t>: Evidence of weather conditions for different cities for the year 2016 - 2017</a:t>
            </a:r>
          </a:p>
          <a:p>
            <a:pPr lvl="0"/>
            <a:r>
              <a:rPr lang="en-US" b="1">
                <a:solidFill>
                  <a:srgbClr val="FFC000"/>
                </a:solidFill>
              </a:rPr>
              <a:t>link</a:t>
            </a:r>
            <a:r>
              <a:rPr lang="en-US" b="1"/>
              <a:t>:</a:t>
            </a:r>
            <a:r>
              <a:rPr lang="en-US"/>
              <a:t>  </a:t>
            </a:r>
            <a:r>
              <a:rPr lang="en-US" u="sng">
                <a:hlinkClick r:id="rId2"/>
              </a:rPr>
              <a:t>https://vincentarelbundock.github.io/Rdatasets/doc/mosaicData/Weather.html</a:t>
            </a:r>
            <a:endParaRPr lang="en-US"/>
          </a:p>
          <a:p>
            <a:pPr lvl="0"/>
            <a:r>
              <a:rPr lang="en-US" b="1">
                <a:solidFill>
                  <a:srgbClr val="FFC000"/>
                </a:solidFill>
              </a:rPr>
              <a:t>Creator</a:t>
            </a:r>
            <a:r>
              <a:rPr lang="en-US"/>
              <a:t>: The creator was not available</a:t>
            </a:r>
          </a:p>
          <a:p>
            <a:pPr lvl="0"/>
            <a:r>
              <a:rPr lang="en-US" b="1">
                <a:solidFill>
                  <a:srgbClr val="FFC000"/>
                </a:solidFill>
              </a:rPr>
              <a:t>Publisher</a:t>
            </a:r>
            <a:r>
              <a:rPr lang="en-US" b="1"/>
              <a:t>:</a:t>
            </a:r>
            <a:r>
              <a:rPr lang="en-US"/>
              <a:t> Not published yet</a:t>
            </a:r>
          </a:p>
          <a:p>
            <a:pPr lvl="0"/>
            <a:r>
              <a:rPr lang="en-US" b="1">
                <a:solidFill>
                  <a:srgbClr val="FFC000"/>
                </a:solidFill>
              </a:rPr>
              <a:t>Date Published</a:t>
            </a:r>
            <a:r>
              <a:rPr lang="en-US" b="1"/>
              <a:t>:</a:t>
            </a:r>
            <a:r>
              <a:rPr lang="en-US"/>
              <a:t> not given</a:t>
            </a:r>
            <a:r>
              <a:rPr lang="en-US" b="1"/>
              <a:t>| Date Downloaded in computer</a:t>
            </a:r>
            <a:r>
              <a:rPr lang="en-US"/>
              <a:t>: 28</a:t>
            </a:r>
            <a:r>
              <a:rPr lang="en-US" baseline="30000"/>
              <a:t>th</a:t>
            </a:r>
            <a:r>
              <a:rPr lang="en-US"/>
              <a:t> Mar 2019</a:t>
            </a:r>
          </a:p>
          <a:p>
            <a:pPr lvl="0"/>
            <a:r>
              <a:rPr lang="en-US" b="1">
                <a:solidFill>
                  <a:srgbClr val="FFC000"/>
                </a:solidFill>
              </a:rPr>
              <a:t>Source</a:t>
            </a:r>
            <a:r>
              <a:rPr lang="en-US" b="1"/>
              <a:t>:</a:t>
            </a:r>
            <a:r>
              <a:rPr lang="en-US"/>
              <a:t> Dataset &lt;</a:t>
            </a:r>
            <a:r>
              <a:rPr lang="en-US" u="sng">
                <a:hlinkClick r:id="rId3"/>
              </a:rPr>
              <a:t>https://vincentarelbundock.github.io/Rdatasets/datasets.html?fbclid=IwAR1a_0LfN4gf5mQjCyOacu3ucqQ1jZvlu7Tz1pd5atiLtslBQhc9QSCKyFE</a:t>
            </a:r>
            <a:r>
              <a:rPr lang="en-US"/>
              <a:t> </a:t>
            </a:r>
          </a:p>
          <a:p>
            <a:r>
              <a:rPr lang="en-US"/>
              <a:t> </a:t>
            </a:r>
          </a:p>
          <a:p>
            <a:pPr lvl="0"/>
            <a:r>
              <a:rPr lang="en-US" b="1">
                <a:solidFill>
                  <a:srgbClr val="FFC000"/>
                </a:solidFill>
              </a:rPr>
              <a:t>Type</a:t>
            </a:r>
            <a:r>
              <a:rPr lang="en-US"/>
              <a:t>: Metadata (.doc or .pdf), Dataset (.Xlsx, .CSV, .PPT)</a:t>
            </a:r>
          </a:p>
          <a:p>
            <a:pPr lvl="0"/>
            <a:r>
              <a:rPr lang="en-US" b="1">
                <a:solidFill>
                  <a:srgbClr val="FFC000"/>
                </a:solidFill>
              </a:rPr>
              <a:t>Language</a:t>
            </a:r>
            <a:r>
              <a:rPr lang="en-US" b="1"/>
              <a:t>:</a:t>
            </a:r>
            <a:r>
              <a:rPr lang="en-US"/>
              <a:t> English</a:t>
            </a:r>
          </a:p>
          <a:p>
            <a:pPr lvl="0"/>
            <a:r>
              <a:rPr lang="en-US" b="1">
                <a:solidFill>
                  <a:srgbClr val="FFC000"/>
                </a:solidFill>
              </a:rPr>
              <a:t>Dimension of the actual dataset</a:t>
            </a:r>
            <a:r>
              <a:rPr lang="en-US" b="1"/>
              <a:t>:</a:t>
            </a:r>
            <a:r>
              <a:rPr lang="en-US"/>
              <a:t> 3655 (Observations) &amp; 24 (Variables)</a:t>
            </a:r>
          </a:p>
          <a:p>
            <a:pPr lvl="0"/>
            <a:r>
              <a:rPr lang="en-US" b="1">
                <a:solidFill>
                  <a:srgbClr val="FFC000"/>
                </a:solidFill>
              </a:rPr>
              <a:t>List of removed variables</a:t>
            </a:r>
            <a:r>
              <a:rPr lang="en-US" b="1"/>
              <a:t>:</a:t>
            </a:r>
            <a:r>
              <a:rPr lang="en-US"/>
              <a:t> SNO, date , low wind (because of more NA’s)</a:t>
            </a:r>
          </a:p>
          <a:p>
            <a:pPr lvl="0"/>
            <a:r>
              <a:rPr lang="en-US" b="1">
                <a:solidFill>
                  <a:srgbClr val="FFC000"/>
                </a:solidFill>
              </a:rPr>
              <a:t>List of Textual Variables</a:t>
            </a:r>
            <a:r>
              <a:rPr lang="en-US" b="1"/>
              <a:t>:</a:t>
            </a:r>
            <a:r>
              <a:rPr lang="en-US"/>
              <a:t> City – Total 1</a:t>
            </a:r>
          </a:p>
          <a:p>
            <a:pPr lvl="0"/>
            <a:r>
              <a:rPr lang="en-US" b="1">
                <a:solidFill>
                  <a:srgbClr val="FFC000"/>
                </a:solidFill>
              </a:rPr>
              <a:t>List of Continuous variables</a:t>
            </a:r>
            <a:r>
              <a:rPr lang="en-US" b="1"/>
              <a:t>:</a:t>
            </a:r>
            <a:r>
              <a:rPr lang="en-US"/>
              <a:t> Total 18 </a:t>
            </a:r>
          </a:p>
          <a:p>
            <a:pPr lvl="0"/>
            <a:r>
              <a:rPr lang="en-US" b="1">
                <a:solidFill>
                  <a:srgbClr val="FFC000"/>
                </a:solidFill>
              </a:rPr>
              <a:t>List of categorical variables</a:t>
            </a:r>
            <a:r>
              <a:rPr lang="en-US" b="1"/>
              <a:t>:</a:t>
            </a:r>
            <a:r>
              <a:rPr lang="en-US"/>
              <a:t> Target (Y) Events – Total 1 </a:t>
            </a:r>
          </a:p>
          <a:p>
            <a:pPr lvl="0"/>
            <a:r>
              <a:rPr lang="en-US" b="1">
                <a:solidFill>
                  <a:srgbClr val="FFC000"/>
                </a:solidFill>
              </a:rPr>
              <a:t>List of Time series variables</a:t>
            </a:r>
            <a:r>
              <a:rPr lang="en-US" b="1"/>
              <a:t>:</a:t>
            </a:r>
            <a:r>
              <a:rPr lang="en-US"/>
              <a:t> Year, Month, Day – Total 3</a:t>
            </a:r>
          </a:p>
          <a:p>
            <a:pPr lvl="0"/>
            <a:r>
              <a:rPr lang="en-US" b="1">
                <a:solidFill>
                  <a:srgbClr val="FFC000"/>
                </a:solidFill>
              </a:rPr>
              <a:t>Target</a:t>
            </a:r>
            <a:r>
              <a:rPr lang="en-US" b="1"/>
              <a:t>:</a:t>
            </a:r>
            <a:r>
              <a:rPr lang="en-US"/>
              <a:t> Variable Name – Events =&gt; Binary (0 – Rainy/Fog/Thunderstorms/Snow, 1 – Normal/Sunny days)</a:t>
            </a:r>
          </a:p>
          <a:p>
            <a:endParaRPr lang="en-US"/>
          </a:p>
        </p:txBody>
      </p:sp>
      <p:sp>
        <p:nvSpPr>
          <p:cNvPr id="3" name="Slide Number Placeholder 2"/>
          <p:cNvSpPr>
            <a:spLocks noGrp="1"/>
          </p:cNvSpPr>
          <p:nvPr>
            <p:ph type="sldNum" sz="quarter" idx="12"/>
          </p:nvPr>
        </p:nvSpPr>
        <p:spPr/>
        <p:txBody>
          <a:bodyPr/>
          <a:lstStyle/>
          <a:p>
            <a:fld id="{6D22F896-40B5-4ADD-8801-0D06FADFA095}" type="slidenum">
              <a:rPr lang="en-US" smtClean="0"/>
              <a:t>11</a:t>
            </a:fld>
            <a:endParaRPr lang="en-US"/>
          </a:p>
        </p:txBody>
      </p:sp>
    </p:spTree>
    <p:extLst>
      <p:ext uri="{BB962C8B-B14F-4D97-AF65-F5344CB8AC3E}">
        <p14:creationId xmlns:p14="http://schemas.microsoft.com/office/powerpoint/2010/main" val="1590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3914"/>
            <a:ext cx="10364451" cy="799736"/>
          </a:xfrm>
        </p:spPr>
        <p:txBody>
          <a:bodyPr/>
          <a:lstStyle/>
          <a:p>
            <a:r>
              <a:rPr lang="en-US"/>
              <a:t>Data management</a:t>
            </a:r>
          </a:p>
        </p:txBody>
      </p:sp>
      <p:sp>
        <p:nvSpPr>
          <p:cNvPr id="6" name="TextBox 5">
            <a:extLst>
              <a:ext uri="{FF2B5EF4-FFF2-40B4-BE49-F238E27FC236}">
                <a16:creationId xmlns:a16="http://schemas.microsoft.com/office/drawing/2014/main" id="{28E0886A-8170-491F-ADFA-4BC9633C060C}"/>
              </a:ext>
            </a:extLst>
          </p:cNvPr>
          <p:cNvSpPr txBox="1"/>
          <p:nvPr/>
        </p:nvSpPr>
        <p:spPr>
          <a:xfrm>
            <a:off x="1185333" y="1033783"/>
            <a:ext cx="9469744" cy="5632311"/>
          </a:xfrm>
          <a:prstGeom prst="rect">
            <a:avLst/>
          </a:prstGeom>
          <a:noFill/>
        </p:spPr>
        <p:txBody>
          <a:bodyPr wrap="square" rtlCol="0">
            <a:spAutoFit/>
          </a:bodyPr>
          <a:lstStyle/>
          <a:p>
            <a:pPr marL="342900" indent="-342900">
              <a:buAutoNum type="arabicPeriod"/>
            </a:pPr>
            <a:r>
              <a:rPr lang="en-US" b="1">
                <a:solidFill>
                  <a:srgbClr val="FFC000"/>
                </a:solidFill>
              </a:rPr>
              <a:t>Creation of logical collections</a:t>
            </a:r>
            <a:r>
              <a:rPr lang="en-US"/>
              <a:t>:  We analyzed required logical understandings and transformed using R and Excel by visualizing different attributes</a:t>
            </a:r>
          </a:p>
          <a:p>
            <a:pPr marL="342900" indent="-342900">
              <a:buAutoNum type="arabicPeriod"/>
            </a:pPr>
            <a:endParaRPr lang="en-US"/>
          </a:p>
          <a:p>
            <a:pPr marL="342900" indent="-342900">
              <a:buAutoNum type="arabicPeriod"/>
            </a:pPr>
            <a:r>
              <a:rPr lang="en-US" b="1">
                <a:solidFill>
                  <a:srgbClr val="FFC000"/>
                </a:solidFill>
              </a:rPr>
              <a:t>Physical Data Handling</a:t>
            </a:r>
            <a:r>
              <a:rPr lang="en-US"/>
              <a:t>: We have backed up data each time when we updated, imputed or transformed the data into one drive and </a:t>
            </a:r>
            <a:r>
              <a:rPr lang="en-US" err="1"/>
              <a:t>Github</a:t>
            </a:r>
            <a:r>
              <a:rPr lang="en-US"/>
              <a:t> as .CSV document. </a:t>
            </a:r>
          </a:p>
          <a:p>
            <a:pPr marL="342900" indent="-342900">
              <a:buAutoNum type="arabicPeriod"/>
            </a:pPr>
            <a:endParaRPr lang="en-US"/>
          </a:p>
          <a:p>
            <a:pPr marL="342900" indent="-342900">
              <a:buAutoNum type="arabicPeriod"/>
            </a:pPr>
            <a:r>
              <a:rPr lang="en-US" b="1">
                <a:solidFill>
                  <a:srgbClr val="FFC000"/>
                </a:solidFill>
              </a:rPr>
              <a:t>Interoperability support</a:t>
            </a:r>
            <a:r>
              <a:rPr lang="en-US"/>
              <a:t>: We made sure data could be downloaded as .CSV format and we all have access through cloud which will help and use in different platforms like R, Python, JAVA.</a:t>
            </a:r>
          </a:p>
          <a:p>
            <a:pPr marL="342900" indent="-342900">
              <a:buAutoNum type="arabicPeriod"/>
            </a:pPr>
            <a:endParaRPr lang="en-US"/>
          </a:p>
          <a:p>
            <a:pPr marL="342900" indent="-342900">
              <a:buFontTx/>
              <a:buAutoNum type="arabicPeriod"/>
            </a:pPr>
            <a:r>
              <a:rPr lang="en-US" b="1">
                <a:solidFill>
                  <a:srgbClr val="FFC000"/>
                </a:solidFill>
              </a:rPr>
              <a:t>Data ownership</a:t>
            </a:r>
            <a:r>
              <a:rPr lang="en-US"/>
              <a:t>: This data is not published by the data creator. So all members of the team will be reviewing any edited aspects to ensure the actual needs. The ownership is not planned to share until the study is analyzed and published</a:t>
            </a:r>
          </a:p>
          <a:p>
            <a:pPr marL="342900" indent="-342900">
              <a:buFontTx/>
              <a:buAutoNum type="arabicPeriod"/>
            </a:pPr>
            <a:endParaRPr lang="en-US"/>
          </a:p>
          <a:p>
            <a:pPr marL="342900" indent="-342900">
              <a:buAutoNum type="arabicPeriod"/>
            </a:pPr>
            <a:r>
              <a:rPr lang="en-US" b="1">
                <a:solidFill>
                  <a:srgbClr val="FFC000"/>
                </a:solidFill>
              </a:rPr>
              <a:t>Security Support</a:t>
            </a:r>
            <a:r>
              <a:rPr lang="en-US"/>
              <a:t>: Metadata is stored in Main project directory. </a:t>
            </a:r>
          </a:p>
          <a:p>
            <a:pPr marL="2171700" lvl="4" indent="-342900">
              <a:buAutoNum type="arabicPeriod"/>
            </a:pPr>
            <a:r>
              <a:rPr lang="en-US"/>
              <a:t>All team members + Project watching member  have access to one drive</a:t>
            </a:r>
          </a:p>
          <a:p>
            <a:pPr marL="2171700" lvl="4" indent="-342900">
              <a:buAutoNum type="arabicPeriod"/>
            </a:pPr>
            <a:r>
              <a:rPr lang="en-US"/>
              <a:t>All edits made by members can be viewed by all 5 people</a:t>
            </a:r>
          </a:p>
          <a:p>
            <a:pPr marL="2171700" lvl="4" indent="-342900">
              <a:buAutoNum type="arabicPeriod"/>
            </a:pPr>
            <a:endParaRPr lang="en-US"/>
          </a:p>
          <a:p>
            <a:pPr lvl="4"/>
            <a:endParaRPr lang="en-US"/>
          </a:p>
          <a:p>
            <a:pPr marL="2171700" lvl="4" indent="-342900">
              <a:buAutoNum type="arabicPeriod"/>
            </a:pPr>
            <a:endParaRPr lang="en-US"/>
          </a:p>
          <a:p>
            <a:pPr lvl="4"/>
            <a:endParaRPr lang="en-US"/>
          </a:p>
        </p:txBody>
      </p:sp>
      <p:sp>
        <p:nvSpPr>
          <p:cNvPr id="8" name="Slide Number Placeholder 7"/>
          <p:cNvSpPr>
            <a:spLocks noGrp="1"/>
          </p:cNvSpPr>
          <p:nvPr>
            <p:ph type="sldNum" sz="quarter" idx="12"/>
          </p:nvPr>
        </p:nvSpPr>
        <p:spPr/>
        <p:txBody>
          <a:bodyPr/>
          <a:lstStyle/>
          <a:p>
            <a:fld id="{6D22F896-40B5-4ADD-8801-0D06FADFA095}" type="slidenum">
              <a:rPr lang="en-US" smtClean="0"/>
              <a:t>12</a:t>
            </a:fld>
            <a:endParaRPr lang="en-US"/>
          </a:p>
        </p:txBody>
      </p:sp>
    </p:spTree>
    <p:extLst>
      <p:ext uri="{BB962C8B-B14F-4D97-AF65-F5344CB8AC3E}">
        <p14:creationId xmlns:p14="http://schemas.microsoft.com/office/powerpoint/2010/main" val="373152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78252"/>
            <a:ext cx="10364451" cy="820816"/>
          </a:xfrm>
        </p:spPr>
        <p:txBody>
          <a:bodyPr/>
          <a:lstStyle/>
          <a:p>
            <a:r>
              <a:rPr lang="en-US"/>
              <a:t>Data management (cont..)</a:t>
            </a:r>
          </a:p>
        </p:txBody>
      </p:sp>
      <p:sp>
        <p:nvSpPr>
          <p:cNvPr id="7" name="TextBox 6"/>
          <p:cNvSpPr txBox="1"/>
          <p:nvPr/>
        </p:nvSpPr>
        <p:spPr>
          <a:xfrm>
            <a:off x="1277840" y="999068"/>
            <a:ext cx="9635067" cy="4801314"/>
          </a:xfrm>
          <a:prstGeom prst="rect">
            <a:avLst/>
          </a:prstGeom>
          <a:noFill/>
        </p:spPr>
        <p:txBody>
          <a:bodyPr wrap="square" rtlCol="0">
            <a:spAutoFit/>
          </a:bodyPr>
          <a:lstStyle/>
          <a:p>
            <a:pPr marL="342900" indent="-342900">
              <a:buAutoNum type="arabicPeriod" startAt="5"/>
            </a:pPr>
            <a:endParaRPr lang="en-US"/>
          </a:p>
          <a:p>
            <a:pPr marL="342900" indent="-342900">
              <a:buAutoNum type="arabicPeriod" startAt="6"/>
            </a:pPr>
            <a:r>
              <a:rPr lang="en-US" b="1">
                <a:solidFill>
                  <a:srgbClr val="FFC000"/>
                </a:solidFill>
              </a:rPr>
              <a:t>Management &amp; Access</a:t>
            </a:r>
            <a:r>
              <a:rPr lang="en-US"/>
              <a:t>: Metadata is included (Dublin Core standard) as .DOC file in main directory of one drive project</a:t>
            </a:r>
          </a:p>
          <a:p>
            <a:pPr marL="342900" indent="-342900">
              <a:buAutoNum type="arabicPeriod" startAt="6"/>
            </a:pPr>
            <a:endParaRPr lang="en-US"/>
          </a:p>
          <a:p>
            <a:pPr marL="342900" indent="-342900">
              <a:buAutoNum type="arabicPeriod" startAt="6"/>
            </a:pPr>
            <a:r>
              <a:rPr lang="en-US" b="1">
                <a:solidFill>
                  <a:srgbClr val="FFC000"/>
                </a:solidFill>
              </a:rPr>
              <a:t>Persistence</a:t>
            </a:r>
            <a:r>
              <a:rPr lang="en-US"/>
              <a:t>: Data updated as per March 28</a:t>
            </a:r>
            <a:r>
              <a:rPr lang="en-US" baseline="30000"/>
              <a:t>th</a:t>
            </a:r>
            <a:r>
              <a:rPr lang="en-US"/>
              <a:t> 2019, Old and future records will be updated as and when needed in one drive</a:t>
            </a:r>
          </a:p>
          <a:p>
            <a:pPr marL="342900" indent="-342900">
              <a:buAutoNum type="arabicPeriod" startAt="6"/>
            </a:pPr>
            <a:endParaRPr lang="en-US"/>
          </a:p>
          <a:p>
            <a:pPr marL="342900" indent="-342900">
              <a:buAutoNum type="arabicPeriod" startAt="6"/>
            </a:pPr>
            <a:r>
              <a:rPr lang="en-US" b="1">
                <a:solidFill>
                  <a:srgbClr val="FFC000"/>
                </a:solidFill>
              </a:rPr>
              <a:t>Discovery</a:t>
            </a:r>
            <a:r>
              <a:rPr lang="en-US"/>
              <a:t>: The link of the data before preprocessing is provided in Metadata. Once published  the link will be provided for public</a:t>
            </a:r>
          </a:p>
          <a:p>
            <a:pPr marL="342900" indent="-342900">
              <a:buAutoNum type="arabicPeriod" startAt="6"/>
            </a:pPr>
            <a:endParaRPr lang="en-US"/>
          </a:p>
          <a:p>
            <a:pPr marL="342900" indent="-342900">
              <a:buAutoNum type="arabicPeriod" startAt="6"/>
            </a:pPr>
            <a:r>
              <a:rPr lang="en-US" b="1">
                <a:solidFill>
                  <a:srgbClr val="FFC000"/>
                </a:solidFill>
              </a:rPr>
              <a:t>Data Dissemination and publications</a:t>
            </a:r>
            <a:r>
              <a:rPr lang="en-US"/>
              <a:t>: Edited versions of data has been stored to compare the original dataset. As of now we are using </a:t>
            </a:r>
          </a:p>
          <a:p>
            <a:pPr marL="1257300" lvl="2" indent="-342900">
              <a:buAutoNum type="arabicPeriod"/>
            </a:pPr>
            <a:r>
              <a:rPr lang="en-US"/>
              <a:t>Data Visualization ( R, Excel, Python )</a:t>
            </a:r>
          </a:p>
          <a:p>
            <a:pPr marL="1257300" lvl="2" indent="-342900">
              <a:buAutoNum type="arabicPeriod"/>
            </a:pPr>
            <a:r>
              <a:rPr lang="en-US"/>
              <a:t>Imputation &amp; data frame editing ( R &amp; Python )</a:t>
            </a:r>
          </a:p>
          <a:p>
            <a:pPr marL="1257300" lvl="2" indent="-342900">
              <a:buAutoNum type="arabicPeriod"/>
            </a:pPr>
            <a:r>
              <a:rPr lang="en-US"/>
              <a:t>Analysis ( R, Python, JAVA)</a:t>
            </a:r>
          </a:p>
          <a:p>
            <a:pPr lvl="2"/>
            <a:r>
              <a:rPr lang="en-US"/>
              <a:t>Changes will be recorded in metadata and shown if class students or professor is interested</a:t>
            </a:r>
          </a:p>
          <a:p>
            <a:pPr marL="1257300" lvl="2" indent="-342900">
              <a:buAutoNum type="arabicPeriod"/>
            </a:pPr>
            <a:endParaRPr lang="en-US"/>
          </a:p>
        </p:txBody>
      </p:sp>
      <p:sp>
        <p:nvSpPr>
          <p:cNvPr id="8" name="Slide Number Placeholder 7"/>
          <p:cNvSpPr>
            <a:spLocks noGrp="1"/>
          </p:cNvSpPr>
          <p:nvPr>
            <p:ph type="sldNum" sz="quarter" idx="12"/>
          </p:nvPr>
        </p:nvSpPr>
        <p:spPr/>
        <p:txBody>
          <a:bodyPr/>
          <a:lstStyle/>
          <a:p>
            <a:fld id="{6D22F896-40B5-4ADD-8801-0D06FADFA095}" type="slidenum">
              <a:rPr lang="en-US" smtClean="0"/>
              <a:t>13</a:t>
            </a:fld>
            <a:endParaRPr lang="en-US"/>
          </a:p>
        </p:txBody>
      </p:sp>
    </p:spTree>
    <p:extLst>
      <p:ext uri="{BB962C8B-B14F-4D97-AF65-F5344CB8AC3E}">
        <p14:creationId xmlns:p14="http://schemas.microsoft.com/office/powerpoint/2010/main" val="354901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0"/>
            <a:ext cx="10364451" cy="1014340"/>
          </a:xfrm>
        </p:spPr>
        <p:txBody>
          <a:bodyPr/>
          <a:lstStyle/>
          <a:p>
            <a:r>
              <a:rPr lang="en-US"/>
              <a:t>MACHINE LEARNING </a:t>
            </a:r>
          </a:p>
        </p:txBody>
      </p:sp>
      <p:sp>
        <p:nvSpPr>
          <p:cNvPr id="4" name="TextBox 3">
            <a:extLst>
              <a:ext uri="{FF2B5EF4-FFF2-40B4-BE49-F238E27FC236}">
                <a16:creationId xmlns:a16="http://schemas.microsoft.com/office/drawing/2014/main" id="{D07FBAE4-5E32-4F7B-9865-FAC72B30A438}"/>
              </a:ext>
            </a:extLst>
          </p:cNvPr>
          <p:cNvSpPr txBox="1"/>
          <p:nvPr/>
        </p:nvSpPr>
        <p:spPr>
          <a:xfrm>
            <a:off x="1239178" y="1014340"/>
            <a:ext cx="9480883"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solidFill>
                  <a:srgbClr val="FFC000"/>
                </a:solidFill>
              </a:rPr>
              <a:t>Goal</a:t>
            </a:r>
            <a:r>
              <a:rPr lang="en-US" sz="2400"/>
              <a:t>: To perform classification on the selected dataset (Weather) to demonstrate supervised learning methods under machine learning</a:t>
            </a:r>
          </a:p>
          <a:p>
            <a:pPr marL="285750" indent="-285750">
              <a:buFont typeface="Arial"/>
              <a:buChar char="•"/>
            </a:pPr>
            <a:endParaRPr lang="en-US" sz="2400"/>
          </a:p>
          <a:p>
            <a:pPr marL="285750" indent="-285750">
              <a:buFont typeface="Arial"/>
              <a:buChar char="•"/>
            </a:pPr>
            <a:r>
              <a:rPr lang="en-US" sz="2400" b="1">
                <a:solidFill>
                  <a:srgbClr val="FFC000"/>
                </a:solidFill>
              </a:rPr>
              <a:t>Target Variable (Binary): </a:t>
            </a:r>
            <a:r>
              <a:rPr lang="en-US" sz="2400"/>
              <a:t>Event =&gt; (Rain/No Rain) / (0/1)</a:t>
            </a:r>
          </a:p>
          <a:p>
            <a:pPr marL="285750" indent="-285750">
              <a:buFont typeface="Arial"/>
              <a:buChar char="•"/>
            </a:pPr>
            <a:endParaRPr lang="en-US" sz="2400"/>
          </a:p>
          <a:p>
            <a:pPr marL="285750" indent="-285750">
              <a:buFont typeface="Arial"/>
              <a:buChar char="•"/>
            </a:pPr>
            <a:r>
              <a:rPr lang="en-US" sz="2400"/>
              <a:t>Logistic regression model will be used to predict the event among the major cities given in the dataset</a:t>
            </a:r>
          </a:p>
          <a:p>
            <a:pPr marL="285750" indent="-285750">
              <a:buFont typeface="Arial"/>
              <a:buChar char="•"/>
            </a:pPr>
            <a:endParaRPr lang="en-US" sz="2400"/>
          </a:p>
          <a:p>
            <a:pPr marL="285750" indent="-285750">
              <a:buFont typeface="Arial"/>
              <a:buChar char="•"/>
            </a:pPr>
            <a:r>
              <a:rPr lang="en-US" sz="2400"/>
              <a:t>Since the target variable is binary, logistic regression is selected</a:t>
            </a:r>
          </a:p>
          <a:p>
            <a:pPr marL="285750" indent="-285750">
              <a:buFont typeface="Arial"/>
              <a:buChar char="•"/>
            </a:pPr>
            <a:endParaRPr lang="en-US" sz="2400"/>
          </a:p>
          <a:p>
            <a:pPr marL="285750" indent="-285750">
              <a:buFont typeface="Arial"/>
              <a:buChar char="•"/>
            </a:pPr>
            <a:r>
              <a:rPr lang="en-US" sz="2400" b="1">
                <a:solidFill>
                  <a:srgbClr val="FFC000"/>
                </a:solidFill>
              </a:rPr>
              <a:t>Expected results</a:t>
            </a:r>
            <a:r>
              <a:rPr lang="en-US" sz="2400"/>
              <a:t>: Accuracy of the model, ROC curve, Area under ROC curve</a:t>
            </a:r>
          </a:p>
          <a:p>
            <a:pPr marL="285750" indent="-285750">
              <a:buFont typeface="Arial"/>
              <a:buChar char="•"/>
            </a:pPr>
            <a:endParaRPr lang="en-US"/>
          </a:p>
          <a:p>
            <a:pPr marL="285750" indent="-285750">
              <a:buFont typeface="Arial"/>
              <a:buChar char="•"/>
            </a:pPr>
            <a:endParaRPr lang="en-US"/>
          </a:p>
        </p:txBody>
      </p:sp>
      <p:sp>
        <p:nvSpPr>
          <p:cNvPr id="6" name="Slide Number Placeholder 5">
            <a:extLst>
              <a:ext uri="{FF2B5EF4-FFF2-40B4-BE49-F238E27FC236}">
                <a16:creationId xmlns:a16="http://schemas.microsoft.com/office/drawing/2014/main" id="{64FE453C-94E2-4666-BF04-1DD2787A9FB5}"/>
              </a:ext>
            </a:extLst>
          </p:cNvPr>
          <p:cNvSpPr>
            <a:spLocks noGrp="1"/>
          </p:cNvSpPr>
          <p:nvPr>
            <p:ph type="sldNum" sz="quarter" idx="12"/>
          </p:nvPr>
        </p:nvSpPr>
        <p:spPr/>
        <p:txBody>
          <a:bodyPr/>
          <a:lstStyle/>
          <a:p>
            <a:fld id="{6D22F896-40B5-4ADD-8801-0D06FADFA095}" type="slidenum">
              <a:rPr lang="en-US" smtClean="0"/>
              <a:t>14</a:t>
            </a:fld>
            <a:endParaRPr lang="en-US"/>
          </a:p>
        </p:txBody>
      </p:sp>
    </p:spTree>
    <p:extLst>
      <p:ext uri="{BB962C8B-B14F-4D97-AF65-F5344CB8AC3E}">
        <p14:creationId xmlns:p14="http://schemas.microsoft.com/office/powerpoint/2010/main" val="101351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293CA-9247-47B2-ADA3-644431960F11}"/>
              </a:ext>
            </a:extLst>
          </p:cNvPr>
          <p:cNvSpPr>
            <a:spLocks noGrp="1"/>
          </p:cNvSpPr>
          <p:nvPr>
            <p:ph type="title"/>
          </p:nvPr>
        </p:nvSpPr>
        <p:spPr>
          <a:xfrm>
            <a:off x="822335" y="83679"/>
            <a:ext cx="10364451" cy="1246358"/>
          </a:xfrm>
        </p:spPr>
        <p:txBody>
          <a:bodyPr/>
          <a:lstStyle/>
          <a:p>
            <a:r>
              <a:rPr lang="en-US"/>
              <a:t>Machine learning method</a:t>
            </a:r>
            <a:endParaRPr lang="en-US" err="1"/>
          </a:p>
        </p:txBody>
      </p:sp>
      <p:sp>
        <p:nvSpPr>
          <p:cNvPr id="2" name="TextBox 1">
            <a:extLst>
              <a:ext uri="{FF2B5EF4-FFF2-40B4-BE49-F238E27FC236}">
                <a16:creationId xmlns:a16="http://schemas.microsoft.com/office/drawing/2014/main" id="{6B10815A-2053-47F7-A831-347459ECCDE0}"/>
              </a:ext>
            </a:extLst>
          </p:cNvPr>
          <p:cNvSpPr txBox="1"/>
          <p:nvPr/>
        </p:nvSpPr>
        <p:spPr>
          <a:xfrm>
            <a:off x="1325556" y="1466828"/>
            <a:ext cx="9358007" cy="224676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solidFill>
                  <a:srgbClr val="FFC000"/>
                </a:solidFill>
              </a:rPr>
              <a:t>Goal</a:t>
            </a:r>
            <a:r>
              <a:rPr lang="en-US" sz="2000"/>
              <a:t> – To predict the event of weather</a:t>
            </a:r>
            <a:endParaRPr lang="en-US" err="1"/>
          </a:p>
          <a:p>
            <a:pPr marL="342900" indent="-342900">
              <a:buFont typeface="Arial"/>
              <a:buChar char="•"/>
            </a:pPr>
            <a:r>
              <a:rPr lang="en-US" sz="2000" b="1">
                <a:solidFill>
                  <a:srgbClr val="FFC000"/>
                </a:solidFill>
              </a:rPr>
              <a:t>Methods</a:t>
            </a:r>
            <a:r>
              <a:rPr lang="en-US" sz="2000"/>
              <a:t> –</a:t>
            </a:r>
          </a:p>
          <a:p>
            <a:pPr marL="800100" lvl="1" indent="-342900">
              <a:buFont typeface="Arial"/>
              <a:buChar char="•"/>
            </a:pPr>
            <a:r>
              <a:rPr lang="en-US" sz="2000"/>
              <a:t>Multi-Layer Perceptron</a:t>
            </a:r>
          </a:p>
          <a:p>
            <a:pPr marL="800100" lvl="1" indent="-342900">
              <a:buFont typeface="Arial"/>
              <a:buChar char="•"/>
            </a:pPr>
            <a:r>
              <a:rPr lang="en-US" sz="2000"/>
              <a:t>Time Series – Annual Average Temperature, Annual Average Humidity</a:t>
            </a:r>
          </a:p>
          <a:p>
            <a:pPr marL="1257300" lvl="2" indent="-342900">
              <a:buFont typeface="Arial"/>
              <a:buChar char="•"/>
            </a:pPr>
            <a:endParaRPr lang="en-US" sz="2000"/>
          </a:p>
          <a:p>
            <a:pPr marL="800100" lvl="1" indent="-342900">
              <a:buFont typeface="Arial"/>
              <a:buChar char="•"/>
            </a:pPr>
            <a:endParaRPr lang="en-US" sz="2000"/>
          </a:p>
          <a:p>
            <a:endParaRPr lang="en-US" sz="2000"/>
          </a:p>
        </p:txBody>
      </p:sp>
      <p:sp>
        <p:nvSpPr>
          <p:cNvPr id="7" name="Rectangle: Rounded Corners 6">
            <a:extLst>
              <a:ext uri="{FF2B5EF4-FFF2-40B4-BE49-F238E27FC236}">
                <a16:creationId xmlns:a16="http://schemas.microsoft.com/office/drawing/2014/main" id="{36E0EA4B-1E8A-4A3D-B8F4-6BDA43C594EC}"/>
              </a:ext>
            </a:extLst>
          </p:cNvPr>
          <p:cNvSpPr/>
          <p:nvPr/>
        </p:nvSpPr>
        <p:spPr>
          <a:xfrm>
            <a:off x="457807" y="3659829"/>
            <a:ext cx="2269786" cy="9160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Training </a:t>
            </a:r>
          </a:p>
          <a:p>
            <a:pPr algn="ctr"/>
            <a:r>
              <a:rPr lang="en-US"/>
              <a:t>(Supervised Learning)</a:t>
            </a:r>
          </a:p>
        </p:txBody>
      </p:sp>
      <p:sp>
        <p:nvSpPr>
          <p:cNvPr id="8" name="Rectangle: Rounded Corners 7">
            <a:extLst>
              <a:ext uri="{FF2B5EF4-FFF2-40B4-BE49-F238E27FC236}">
                <a16:creationId xmlns:a16="http://schemas.microsoft.com/office/drawing/2014/main" id="{760DCBAB-CA91-46E6-A57D-5848EB2E45C5}"/>
              </a:ext>
            </a:extLst>
          </p:cNvPr>
          <p:cNvSpPr/>
          <p:nvPr/>
        </p:nvSpPr>
        <p:spPr>
          <a:xfrm>
            <a:off x="5751275" y="3651722"/>
            <a:ext cx="2269786" cy="9160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Training</a:t>
            </a:r>
          </a:p>
          <a:p>
            <a:pPr algn="ctr"/>
            <a:r>
              <a:rPr lang="en-US"/>
              <a:t>(Supervised Learning)</a:t>
            </a:r>
          </a:p>
        </p:txBody>
      </p:sp>
      <p:sp>
        <p:nvSpPr>
          <p:cNvPr id="9" name="Rectangle: Rounded Corners 8">
            <a:extLst>
              <a:ext uri="{FF2B5EF4-FFF2-40B4-BE49-F238E27FC236}">
                <a16:creationId xmlns:a16="http://schemas.microsoft.com/office/drawing/2014/main" id="{B222FE61-0061-44EE-9666-61DF1CFF9CDD}"/>
              </a:ext>
            </a:extLst>
          </p:cNvPr>
          <p:cNvSpPr/>
          <p:nvPr/>
        </p:nvSpPr>
        <p:spPr>
          <a:xfrm>
            <a:off x="8569256" y="5018661"/>
            <a:ext cx="916021" cy="9160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Model2</a:t>
            </a:r>
          </a:p>
        </p:txBody>
      </p:sp>
      <p:sp>
        <p:nvSpPr>
          <p:cNvPr id="10" name="Rectangle: Rounded Corners 9">
            <a:extLst>
              <a:ext uri="{FF2B5EF4-FFF2-40B4-BE49-F238E27FC236}">
                <a16:creationId xmlns:a16="http://schemas.microsoft.com/office/drawing/2014/main" id="{98F07139-4C16-4A12-82D0-520F4BF4B397}"/>
              </a:ext>
            </a:extLst>
          </p:cNvPr>
          <p:cNvSpPr/>
          <p:nvPr/>
        </p:nvSpPr>
        <p:spPr>
          <a:xfrm>
            <a:off x="3424741" y="3659828"/>
            <a:ext cx="948446" cy="9160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Model 1</a:t>
            </a:r>
          </a:p>
        </p:txBody>
      </p:sp>
      <p:cxnSp>
        <p:nvCxnSpPr>
          <p:cNvPr id="13" name="Straight Arrow Connector 12">
            <a:extLst>
              <a:ext uri="{FF2B5EF4-FFF2-40B4-BE49-F238E27FC236}">
                <a16:creationId xmlns:a16="http://schemas.microsoft.com/office/drawing/2014/main" id="{08CD21CD-AAB3-454E-BB28-22BBCD6A4AA0}"/>
              </a:ext>
            </a:extLst>
          </p:cNvPr>
          <p:cNvCxnSpPr/>
          <p:nvPr/>
        </p:nvCxnSpPr>
        <p:spPr>
          <a:xfrm flipV="1">
            <a:off x="8052476" y="4094939"/>
            <a:ext cx="249676" cy="162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 name="Rectangle: Rounded Corners 13">
            <a:extLst>
              <a:ext uri="{FF2B5EF4-FFF2-40B4-BE49-F238E27FC236}">
                <a16:creationId xmlns:a16="http://schemas.microsoft.com/office/drawing/2014/main" id="{0EC79556-ED10-4F3A-AE6E-93BF849C22DA}"/>
              </a:ext>
            </a:extLst>
          </p:cNvPr>
          <p:cNvSpPr/>
          <p:nvPr/>
        </p:nvSpPr>
        <p:spPr>
          <a:xfrm>
            <a:off x="129499" y="5017648"/>
            <a:ext cx="916021" cy="9160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Time Series</a:t>
            </a:r>
          </a:p>
        </p:txBody>
      </p:sp>
      <p:sp>
        <p:nvSpPr>
          <p:cNvPr id="15" name="Rectangle: Rounded Corners 14">
            <a:extLst>
              <a:ext uri="{FF2B5EF4-FFF2-40B4-BE49-F238E27FC236}">
                <a16:creationId xmlns:a16="http://schemas.microsoft.com/office/drawing/2014/main" id="{BF83A447-4F07-42DB-A16F-33D4C0315FA5}"/>
              </a:ext>
            </a:extLst>
          </p:cNvPr>
          <p:cNvSpPr/>
          <p:nvPr/>
        </p:nvSpPr>
        <p:spPr>
          <a:xfrm>
            <a:off x="1718349" y="4831200"/>
            <a:ext cx="1410510" cy="543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(Predicted)</a:t>
            </a:r>
            <a:br>
              <a:rPr lang="en-US"/>
            </a:br>
            <a:r>
              <a:rPr lang="en-US"/>
              <a:t>Temperature</a:t>
            </a:r>
          </a:p>
        </p:txBody>
      </p:sp>
      <p:sp>
        <p:nvSpPr>
          <p:cNvPr id="16" name="Rectangle: Rounded Corners 15">
            <a:extLst>
              <a:ext uri="{FF2B5EF4-FFF2-40B4-BE49-F238E27FC236}">
                <a16:creationId xmlns:a16="http://schemas.microsoft.com/office/drawing/2014/main" id="{B59AA534-E817-46EE-BE0A-C552271DDD06}"/>
              </a:ext>
            </a:extLst>
          </p:cNvPr>
          <p:cNvSpPr/>
          <p:nvPr/>
        </p:nvSpPr>
        <p:spPr>
          <a:xfrm>
            <a:off x="1718348" y="5666157"/>
            <a:ext cx="1434829" cy="543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(Predicted)</a:t>
            </a:r>
          </a:p>
          <a:p>
            <a:pPr algn="ctr"/>
            <a:r>
              <a:rPr lang="en-US"/>
              <a:t>Humidity</a:t>
            </a:r>
          </a:p>
        </p:txBody>
      </p:sp>
      <p:sp>
        <p:nvSpPr>
          <p:cNvPr id="17" name="Arrow: Right 16">
            <a:extLst>
              <a:ext uri="{FF2B5EF4-FFF2-40B4-BE49-F238E27FC236}">
                <a16:creationId xmlns:a16="http://schemas.microsoft.com/office/drawing/2014/main" id="{F1A9C4D8-0E83-4D32-8DF0-5C2FC23E7B3F}"/>
              </a:ext>
            </a:extLst>
          </p:cNvPr>
          <p:cNvSpPr/>
          <p:nvPr/>
        </p:nvSpPr>
        <p:spPr>
          <a:xfrm>
            <a:off x="2842520" y="3859514"/>
            <a:ext cx="462064" cy="48638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BF20641-2B75-48EF-A96E-7E41DDDF1763}"/>
              </a:ext>
            </a:extLst>
          </p:cNvPr>
          <p:cNvSpPr/>
          <p:nvPr/>
        </p:nvSpPr>
        <p:spPr>
          <a:xfrm>
            <a:off x="4008400" y="4989274"/>
            <a:ext cx="948446" cy="9160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Model 1</a:t>
            </a:r>
          </a:p>
        </p:txBody>
      </p:sp>
      <p:sp>
        <p:nvSpPr>
          <p:cNvPr id="19" name="Rectangle: Rounded Corners 18">
            <a:extLst>
              <a:ext uri="{FF2B5EF4-FFF2-40B4-BE49-F238E27FC236}">
                <a16:creationId xmlns:a16="http://schemas.microsoft.com/office/drawing/2014/main" id="{86945705-4323-48A6-BDB8-CA95FD4BAE07}"/>
              </a:ext>
            </a:extLst>
          </p:cNvPr>
          <p:cNvSpPr/>
          <p:nvPr/>
        </p:nvSpPr>
        <p:spPr>
          <a:xfrm>
            <a:off x="5812073" y="4831199"/>
            <a:ext cx="1904998" cy="14105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Temperature</a:t>
            </a:r>
          </a:p>
          <a:p>
            <a:pPr algn="ctr"/>
            <a:r>
              <a:rPr lang="en-US"/>
              <a:t>Humidity</a:t>
            </a:r>
            <a:br>
              <a:rPr lang="en-US"/>
            </a:br>
            <a:r>
              <a:rPr lang="en-US"/>
              <a:t>(Predicted)Dew</a:t>
            </a:r>
            <a:br>
              <a:rPr lang="en-US"/>
            </a:br>
            <a:r>
              <a:rPr lang="en-US"/>
              <a:t>…</a:t>
            </a:r>
            <a:br>
              <a:rPr lang="en-US"/>
            </a:br>
            <a:r>
              <a:rPr lang="en-US"/>
              <a:t>…</a:t>
            </a:r>
          </a:p>
        </p:txBody>
      </p:sp>
      <p:sp>
        <p:nvSpPr>
          <p:cNvPr id="20" name="Arrow: Right 19">
            <a:extLst>
              <a:ext uri="{FF2B5EF4-FFF2-40B4-BE49-F238E27FC236}">
                <a16:creationId xmlns:a16="http://schemas.microsoft.com/office/drawing/2014/main" id="{AD79FFBF-B8D2-4E45-93FB-3CE89820A8E0}"/>
              </a:ext>
            </a:extLst>
          </p:cNvPr>
          <p:cNvSpPr/>
          <p:nvPr/>
        </p:nvSpPr>
        <p:spPr>
          <a:xfrm>
            <a:off x="5169050" y="5229492"/>
            <a:ext cx="462064" cy="48638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434D0475-FA7E-43B3-865F-586B2B6A5546}"/>
              </a:ext>
            </a:extLst>
          </p:cNvPr>
          <p:cNvSpPr/>
          <p:nvPr/>
        </p:nvSpPr>
        <p:spPr>
          <a:xfrm>
            <a:off x="7925219" y="5229491"/>
            <a:ext cx="462064" cy="48638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F66008C4-640D-4094-9677-89004314013E}"/>
              </a:ext>
            </a:extLst>
          </p:cNvPr>
          <p:cNvSpPr/>
          <p:nvPr/>
        </p:nvSpPr>
        <p:spPr>
          <a:xfrm>
            <a:off x="9692410" y="5229490"/>
            <a:ext cx="462064" cy="48638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81728C1-022C-4E20-9C67-623608DDF18F}"/>
              </a:ext>
            </a:extLst>
          </p:cNvPr>
          <p:cNvSpPr/>
          <p:nvPr/>
        </p:nvSpPr>
        <p:spPr>
          <a:xfrm>
            <a:off x="10360766" y="5018660"/>
            <a:ext cx="1288913" cy="9160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(Predicted)</a:t>
            </a:r>
            <a:br>
              <a:rPr lang="en-US"/>
            </a:br>
            <a:r>
              <a:rPr lang="en-US"/>
              <a:t>Event</a:t>
            </a:r>
          </a:p>
        </p:txBody>
      </p:sp>
      <p:sp>
        <p:nvSpPr>
          <p:cNvPr id="24" name="Rectangle: Rounded Corners 23">
            <a:extLst>
              <a:ext uri="{FF2B5EF4-FFF2-40B4-BE49-F238E27FC236}">
                <a16:creationId xmlns:a16="http://schemas.microsoft.com/office/drawing/2014/main" id="{442A88BF-7DAD-49D2-836D-8929B3A97270}"/>
              </a:ext>
            </a:extLst>
          </p:cNvPr>
          <p:cNvSpPr/>
          <p:nvPr/>
        </p:nvSpPr>
        <p:spPr>
          <a:xfrm>
            <a:off x="8715170" y="3640575"/>
            <a:ext cx="916021" cy="9160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Model2</a:t>
            </a:r>
          </a:p>
        </p:txBody>
      </p:sp>
      <p:sp>
        <p:nvSpPr>
          <p:cNvPr id="25" name="Arrow: Right 24">
            <a:extLst>
              <a:ext uri="{FF2B5EF4-FFF2-40B4-BE49-F238E27FC236}">
                <a16:creationId xmlns:a16="http://schemas.microsoft.com/office/drawing/2014/main" id="{A50B6933-5258-4B54-A1D2-D57DFD038CB2}"/>
              </a:ext>
            </a:extLst>
          </p:cNvPr>
          <p:cNvSpPr/>
          <p:nvPr/>
        </p:nvSpPr>
        <p:spPr>
          <a:xfrm>
            <a:off x="8135987" y="3810875"/>
            <a:ext cx="462064" cy="48638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6" name="Arrow: Right 25">
            <a:extLst>
              <a:ext uri="{FF2B5EF4-FFF2-40B4-BE49-F238E27FC236}">
                <a16:creationId xmlns:a16="http://schemas.microsoft.com/office/drawing/2014/main" id="{0C1909E4-CD65-49C4-A626-2050600639C7}"/>
              </a:ext>
            </a:extLst>
          </p:cNvPr>
          <p:cNvSpPr/>
          <p:nvPr/>
        </p:nvSpPr>
        <p:spPr>
          <a:xfrm>
            <a:off x="3337008" y="5205173"/>
            <a:ext cx="462064" cy="48638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Arrow: Right 26">
            <a:extLst>
              <a:ext uri="{FF2B5EF4-FFF2-40B4-BE49-F238E27FC236}">
                <a16:creationId xmlns:a16="http://schemas.microsoft.com/office/drawing/2014/main" id="{14C58452-4D4D-4254-83F8-DB62834E69ED}"/>
              </a:ext>
            </a:extLst>
          </p:cNvPr>
          <p:cNvSpPr/>
          <p:nvPr/>
        </p:nvSpPr>
        <p:spPr>
          <a:xfrm>
            <a:off x="1188816" y="5229491"/>
            <a:ext cx="462064" cy="48638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6BD3745-CA5A-4259-9FD3-10D354A38217}"/>
              </a:ext>
            </a:extLst>
          </p:cNvPr>
          <p:cNvSpPr>
            <a:spLocks noGrp="1"/>
          </p:cNvSpPr>
          <p:nvPr>
            <p:ph type="sldNum" sz="quarter" idx="12"/>
          </p:nvPr>
        </p:nvSpPr>
        <p:spPr/>
        <p:txBody>
          <a:bodyPr/>
          <a:lstStyle/>
          <a:p>
            <a:fld id="{6D22F896-40B5-4ADD-8801-0D06FADFA095}" type="slidenum">
              <a:rPr lang="en-US" smtClean="0"/>
              <a:t>15</a:t>
            </a:fld>
            <a:endParaRPr lang="en-US"/>
          </a:p>
        </p:txBody>
      </p:sp>
    </p:spTree>
    <p:extLst>
      <p:ext uri="{BB962C8B-B14F-4D97-AF65-F5344CB8AC3E}">
        <p14:creationId xmlns:p14="http://schemas.microsoft.com/office/powerpoint/2010/main" val="271073589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sz="quarter" idx="13"/>
          </p:nvPr>
        </p:nvSpPr>
        <p:spPr/>
        <p:txBody>
          <a:bodyPr>
            <a:normAutofit/>
          </a:bodyPr>
          <a:lstStyle/>
          <a:p>
            <a:endParaRPr lang="en-US"/>
          </a:p>
          <a:p>
            <a:endParaRPr lang="en-US"/>
          </a:p>
        </p:txBody>
      </p:sp>
      <p:sp>
        <p:nvSpPr>
          <p:cNvPr id="6" name="Slide Number Placeholder 5">
            <a:extLst>
              <a:ext uri="{FF2B5EF4-FFF2-40B4-BE49-F238E27FC236}">
                <a16:creationId xmlns:a16="http://schemas.microsoft.com/office/drawing/2014/main" id="{FD1F98EC-C531-4DA4-98BA-A38B7343A2BB}"/>
              </a:ext>
            </a:extLst>
          </p:cNvPr>
          <p:cNvSpPr>
            <a:spLocks noGrp="1"/>
          </p:cNvSpPr>
          <p:nvPr>
            <p:ph type="sldNum" sz="quarter" idx="12"/>
          </p:nvPr>
        </p:nvSpPr>
        <p:spPr/>
        <p:txBody>
          <a:bodyPr/>
          <a:lstStyle/>
          <a:p>
            <a:fld id="{6D22F896-40B5-4ADD-8801-0D06FADFA095}" type="slidenum">
              <a:rPr lang="en-US" smtClean="0"/>
              <a:t>16</a:t>
            </a:fld>
            <a:endParaRPr lang="en-US"/>
          </a:p>
        </p:txBody>
      </p:sp>
      <p:sp>
        <p:nvSpPr>
          <p:cNvPr id="4" name="TextBox 3"/>
          <p:cNvSpPr txBox="1"/>
          <p:nvPr/>
        </p:nvSpPr>
        <p:spPr>
          <a:xfrm>
            <a:off x="979714" y="1816987"/>
            <a:ext cx="10385470" cy="4524315"/>
          </a:xfrm>
          <a:prstGeom prst="rect">
            <a:avLst/>
          </a:prstGeom>
          <a:noFill/>
        </p:spPr>
        <p:txBody>
          <a:bodyPr wrap="square" rtlCol="0">
            <a:spAutoFit/>
          </a:bodyPr>
          <a:lstStyle/>
          <a:p>
            <a:pPr marL="285750" indent="-285750">
              <a:buFont typeface="Arial" panose="020B0604020202020204" pitchFamily="34" charset="0"/>
              <a:buChar char="•"/>
            </a:pPr>
            <a:r>
              <a:rPr lang="en-US" sz="2400"/>
              <a:t>Metadata has been created</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Data cleaning / Preprocessing has been carried in needed areas of dataset and updated</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Updated metadata with all new editions</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Initial Data management policies has been carried out and continued for future analysis </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Machine learning methods has been finalized and ready to implement </a:t>
            </a:r>
          </a:p>
          <a:p>
            <a:pPr marL="285750" indent="-285750">
              <a:buFont typeface="Arial" panose="020B0604020202020204" pitchFamily="34" charset="0"/>
              <a:buChar char="•"/>
            </a:pPr>
            <a:endParaRPr lang="en-US" sz="2400"/>
          </a:p>
        </p:txBody>
      </p:sp>
    </p:spTree>
    <p:extLst>
      <p:ext uri="{BB962C8B-B14F-4D97-AF65-F5344CB8AC3E}">
        <p14:creationId xmlns:p14="http://schemas.microsoft.com/office/powerpoint/2010/main" val="384465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WORK</a:t>
            </a:r>
          </a:p>
        </p:txBody>
      </p:sp>
      <p:sp>
        <p:nvSpPr>
          <p:cNvPr id="3" name="Content Placeholder 2"/>
          <p:cNvSpPr>
            <a:spLocks noGrp="1"/>
          </p:cNvSpPr>
          <p:nvPr>
            <p:ph sz="quarter" idx="13"/>
          </p:nvPr>
        </p:nvSpPr>
        <p:spPr/>
        <p:txBody>
          <a:bodyPr/>
          <a:lstStyle/>
          <a:p>
            <a:r>
              <a:rPr lang="en-US"/>
              <a:t>DATA ANALYSIS</a:t>
            </a:r>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a:p>
        </p:txBody>
      </p:sp>
    </p:spTree>
    <p:extLst>
      <p:ext uri="{BB962C8B-B14F-4D97-AF65-F5344CB8AC3E}">
        <p14:creationId xmlns:p14="http://schemas.microsoft.com/office/powerpoint/2010/main" val="331303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
        <p:nvSpPr>
          <p:cNvPr id="3" name="Content Placeholder 2"/>
          <p:cNvSpPr>
            <a:spLocks noGrp="1"/>
          </p:cNvSpPr>
          <p:nvPr>
            <p:ph sz="quarter" idx="13"/>
          </p:nvPr>
        </p:nvSpPr>
        <p:spPr/>
        <p:txBody>
          <a:bodyPr/>
          <a:lstStyle/>
          <a:p>
            <a:endParaRPr lang="en-US"/>
          </a:p>
        </p:txBody>
      </p:sp>
      <p:sp>
        <p:nvSpPr>
          <p:cNvPr id="6" name="Slide Number Placeholder 5">
            <a:extLst>
              <a:ext uri="{FF2B5EF4-FFF2-40B4-BE49-F238E27FC236}">
                <a16:creationId xmlns:a16="http://schemas.microsoft.com/office/drawing/2014/main" id="{68EBDFA3-74A8-4C41-B3DE-829BFCBE73D0}"/>
              </a:ext>
            </a:extLst>
          </p:cNvPr>
          <p:cNvSpPr>
            <a:spLocks noGrp="1"/>
          </p:cNvSpPr>
          <p:nvPr>
            <p:ph type="sldNum" sz="quarter" idx="12"/>
          </p:nvPr>
        </p:nvSpPr>
        <p:spPr/>
        <p:txBody>
          <a:bodyPr/>
          <a:lstStyle/>
          <a:p>
            <a:fld id="{6D22F896-40B5-4ADD-8801-0D06FADFA095}" type="slidenum">
              <a:rPr lang="en-US" smtClean="0"/>
              <a:t>18</a:t>
            </a:fld>
            <a:endParaRPr lang="en-US"/>
          </a:p>
        </p:txBody>
      </p:sp>
    </p:spTree>
    <p:extLst>
      <p:ext uri="{BB962C8B-B14F-4D97-AF65-F5344CB8AC3E}">
        <p14:creationId xmlns:p14="http://schemas.microsoft.com/office/powerpoint/2010/main" val="84863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sz="quarter" idx="13"/>
          </p:nvPr>
        </p:nvSpPr>
        <p:spPr>
          <a:xfrm>
            <a:off x="2024744" y="2367092"/>
            <a:ext cx="9252856" cy="3424107"/>
          </a:xfrm>
        </p:spPr>
        <p:txBody>
          <a:bodyPr>
            <a:normAutofit fontScale="77500" lnSpcReduction="20000"/>
          </a:bodyPr>
          <a:lstStyle/>
          <a:p>
            <a:r>
              <a:rPr lang="en-US"/>
              <a:t>Introduction </a:t>
            </a:r>
          </a:p>
          <a:p>
            <a:r>
              <a:rPr lang="en-US"/>
              <a:t>Data description</a:t>
            </a:r>
          </a:p>
          <a:p>
            <a:r>
              <a:rPr lang="en-US"/>
              <a:t>Data visualization </a:t>
            </a:r>
          </a:p>
          <a:p>
            <a:r>
              <a:rPr lang="en-US"/>
              <a:t>Metadata – original </a:t>
            </a:r>
          </a:p>
          <a:p>
            <a:r>
              <a:rPr lang="en-US"/>
              <a:t>Pre processing</a:t>
            </a:r>
          </a:p>
          <a:p>
            <a:r>
              <a:rPr lang="en-US"/>
              <a:t>Metadata – recorded after preprocessing</a:t>
            </a:r>
          </a:p>
          <a:p>
            <a:r>
              <a:rPr lang="en-US"/>
              <a:t>Data management</a:t>
            </a:r>
          </a:p>
          <a:p>
            <a:r>
              <a:rPr lang="en-US"/>
              <a:t>Analysis – machine learning – methods planed</a:t>
            </a:r>
          </a:p>
          <a:p>
            <a:r>
              <a:rPr lang="en-US"/>
              <a:t>conclusion</a:t>
            </a:r>
          </a:p>
        </p:txBody>
      </p:sp>
      <p:sp>
        <p:nvSpPr>
          <p:cNvPr id="6" name="Slide Number Placeholder 5">
            <a:extLst>
              <a:ext uri="{FF2B5EF4-FFF2-40B4-BE49-F238E27FC236}">
                <a16:creationId xmlns:a16="http://schemas.microsoft.com/office/drawing/2014/main" id="{138CFF8F-64F1-4BC5-9B72-6576488760BA}"/>
              </a:ext>
            </a:extLst>
          </p:cNvPr>
          <p:cNvSpPr>
            <a:spLocks noGrp="1"/>
          </p:cNvSpPr>
          <p:nvPr>
            <p:ph type="sldNum" sz="quarter" idx="12"/>
          </p:nvPr>
        </p:nvSpPr>
        <p:spPr/>
        <p:txBody>
          <a:bodyPr/>
          <a:lstStyle/>
          <a:p>
            <a:fld id="{6D22F896-40B5-4ADD-8801-0D06FADFA095}" type="slidenum">
              <a:rPr lang="en-US" sz="1050" b="1" smtClean="0"/>
              <a:t>2</a:t>
            </a:fld>
            <a:endParaRPr lang="en-US" sz="1050" b="1"/>
          </a:p>
        </p:txBody>
      </p:sp>
    </p:spTree>
    <p:extLst>
      <p:ext uri="{BB962C8B-B14F-4D97-AF65-F5344CB8AC3E}">
        <p14:creationId xmlns:p14="http://schemas.microsoft.com/office/powerpoint/2010/main" val="200139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61" y="0"/>
            <a:ext cx="10364451" cy="1596177"/>
          </a:xfrm>
        </p:spPr>
        <p:txBody>
          <a:bodyPr/>
          <a:lstStyle/>
          <a:p>
            <a:r>
              <a:rPr lang="en-US"/>
              <a:t>introduction</a:t>
            </a:r>
          </a:p>
        </p:txBody>
      </p:sp>
      <p:sp>
        <p:nvSpPr>
          <p:cNvPr id="3" name="Content Placeholder 2"/>
          <p:cNvSpPr>
            <a:spLocks noGrp="1"/>
          </p:cNvSpPr>
          <p:nvPr>
            <p:ph sz="quarter" idx="13"/>
          </p:nvPr>
        </p:nvSpPr>
        <p:spPr>
          <a:xfrm>
            <a:off x="1034476" y="1506795"/>
            <a:ext cx="10363826" cy="3999721"/>
          </a:xfrm>
        </p:spPr>
        <p:txBody>
          <a:bodyPr>
            <a:normAutofit/>
          </a:bodyPr>
          <a:lstStyle/>
          <a:p>
            <a:r>
              <a:rPr lang="en-US">
                <a:solidFill>
                  <a:srgbClr val="FFC000"/>
                </a:solidFill>
              </a:rPr>
              <a:t>Data collection</a:t>
            </a:r>
            <a:r>
              <a:rPr lang="en-US"/>
              <a:t>: Data gathered from weather underground website – for 5 major cities in world for the year 2016 – 2017</a:t>
            </a:r>
          </a:p>
          <a:p>
            <a:r>
              <a:rPr lang="en-US"/>
              <a:t>Each city weather conditions are collected for all year (365 days)</a:t>
            </a:r>
          </a:p>
          <a:p>
            <a:r>
              <a:rPr lang="en-US"/>
              <a:t>This data was chosen in a way to understand the weather condition in cities</a:t>
            </a:r>
          </a:p>
          <a:p>
            <a:endParaRPr lang="en-US">
              <a:solidFill>
                <a:srgbClr val="FFFF00"/>
              </a:solidFill>
            </a:endParaRPr>
          </a:p>
          <a:p>
            <a:r>
              <a:rPr lang="en-US">
                <a:solidFill>
                  <a:srgbClr val="FFFF00"/>
                </a:solidFill>
              </a:rPr>
              <a:t>Aim: </a:t>
            </a:r>
            <a:r>
              <a:rPr lang="en-US"/>
              <a:t>develop approaches for predicting whether the events happening is a (normal sunny) day or (rain/hail/snow/thunderstorm) and predicting for year 2018 on the basis of considering available training data.</a:t>
            </a:r>
          </a:p>
          <a:p>
            <a:endParaRPr lang="en-US"/>
          </a:p>
        </p:txBody>
      </p:sp>
      <p:sp>
        <p:nvSpPr>
          <p:cNvPr id="6" name="Slide Number Placeholder 5">
            <a:extLst>
              <a:ext uri="{FF2B5EF4-FFF2-40B4-BE49-F238E27FC236}">
                <a16:creationId xmlns:a16="http://schemas.microsoft.com/office/drawing/2014/main" id="{3E29AC47-4F53-40A1-B26B-09089C32BE4F}"/>
              </a:ext>
            </a:extLst>
          </p:cNvPr>
          <p:cNvSpPr>
            <a:spLocks noGrp="1"/>
          </p:cNvSpPr>
          <p:nvPr>
            <p:ph type="sldNum" sz="quarter" idx="12"/>
          </p:nvPr>
        </p:nvSpPr>
        <p:spPr/>
        <p:txBody>
          <a:bodyPr/>
          <a:lstStyle/>
          <a:p>
            <a:fld id="{6D22F896-40B5-4ADD-8801-0D06FADFA095}" type="slidenum">
              <a:rPr lang="en-US" sz="1050" b="1" smtClean="0"/>
              <a:t>3</a:t>
            </a:fld>
            <a:endParaRPr lang="en-US" sz="1050" b="1"/>
          </a:p>
        </p:txBody>
      </p:sp>
    </p:spTree>
    <p:extLst>
      <p:ext uri="{BB962C8B-B14F-4D97-AF65-F5344CB8AC3E}">
        <p14:creationId xmlns:p14="http://schemas.microsoft.com/office/powerpoint/2010/main" val="237756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89" y="86671"/>
            <a:ext cx="10364451" cy="865050"/>
          </a:xfrm>
        </p:spPr>
        <p:txBody>
          <a:bodyPr/>
          <a:lstStyle/>
          <a:p>
            <a:r>
              <a:rPr lang="en-US"/>
              <a:t>Data description</a:t>
            </a:r>
          </a:p>
        </p:txBody>
      </p:sp>
      <p:sp>
        <p:nvSpPr>
          <p:cNvPr id="5" name="TextBox 4"/>
          <p:cNvSpPr txBox="1"/>
          <p:nvPr/>
        </p:nvSpPr>
        <p:spPr>
          <a:xfrm>
            <a:off x="6904749" y="2050795"/>
            <a:ext cx="4291175" cy="2031325"/>
          </a:xfrm>
          <a:prstGeom prst="rect">
            <a:avLst/>
          </a:prstGeom>
          <a:noFill/>
        </p:spPr>
        <p:txBody>
          <a:bodyPr wrap="none" rtlCol="0">
            <a:spAutoFit/>
          </a:bodyPr>
          <a:lstStyle/>
          <a:p>
            <a:r>
              <a:rPr lang="en-US"/>
              <a:t>Dataset includes,</a:t>
            </a:r>
          </a:p>
          <a:p>
            <a:endParaRPr lang="en-US"/>
          </a:p>
          <a:p>
            <a:pPr marL="285750" indent="-285750">
              <a:buFont typeface="Arial" panose="020B0604020202020204" pitchFamily="34" charset="0"/>
              <a:buChar char="•"/>
            </a:pPr>
            <a:r>
              <a:rPr lang="en-US"/>
              <a:t>2217 “NA’s” in the response variable</a:t>
            </a:r>
          </a:p>
          <a:p>
            <a:pPr marL="285750" indent="-285750">
              <a:buFont typeface="Arial" panose="020B0604020202020204" pitchFamily="34" charset="0"/>
              <a:buChar char="•"/>
            </a:pPr>
            <a:r>
              <a:rPr lang="en-US"/>
              <a:t>Several “NA’s” in the variable in low wind</a:t>
            </a:r>
          </a:p>
          <a:p>
            <a:pPr marL="285750" indent="-285750">
              <a:buFont typeface="Arial" panose="020B0604020202020204" pitchFamily="34" charset="0"/>
              <a:buChar char="•"/>
            </a:pPr>
            <a:r>
              <a:rPr lang="en-US"/>
              <a:t>Several “0” in the precipitation variable </a:t>
            </a:r>
          </a:p>
          <a:p>
            <a:endParaRPr lang="en-US"/>
          </a:p>
          <a:p>
            <a:endParaRPr lang="en-US"/>
          </a:p>
        </p:txBody>
      </p:sp>
      <p:sp>
        <p:nvSpPr>
          <p:cNvPr id="6" name="TextBox 5"/>
          <p:cNvSpPr txBox="1"/>
          <p:nvPr/>
        </p:nvSpPr>
        <p:spPr>
          <a:xfrm>
            <a:off x="3822308" y="767055"/>
            <a:ext cx="4590167" cy="369332"/>
          </a:xfrm>
          <a:prstGeom prst="rect">
            <a:avLst/>
          </a:prstGeom>
          <a:noFill/>
        </p:spPr>
        <p:txBody>
          <a:bodyPr wrap="none" rtlCol="0">
            <a:spAutoFit/>
          </a:bodyPr>
          <a:lstStyle/>
          <a:p>
            <a:r>
              <a:rPr lang="en-US" b="1">
                <a:solidFill>
                  <a:srgbClr val="FFC000"/>
                </a:solidFill>
              </a:rPr>
              <a:t>DIMENTION OF THE DATA </a:t>
            </a:r>
            <a:r>
              <a:rPr lang="en-US" b="1">
                <a:solidFill>
                  <a:srgbClr val="FFC000"/>
                </a:solidFill>
                <a:sym typeface="Wingdings" panose="05000000000000000000" pitchFamily="2" charset="2"/>
              </a:rPr>
              <a:t> 3655 ® &amp; 25 © </a:t>
            </a:r>
            <a:endParaRPr lang="en-US" b="1">
              <a:solidFill>
                <a:srgbClr val="FFC000"/>
              </a:solidFill>
            </a:endParaRPr>
          </a:p>
        </p:txBody>
      </p:sp>
      <p:sp>
        <p:nvSpPr>
          <p:cNvPr id="7" name="Slide Number Placeholder 6">
            <a:extLst>
              <a:ext uri="{FF2B5EF4-FFF2-40B4-BE49-F238E27FC236}">
                <a16:creationId xmlns:a16="http://schemas.microsoft.com/office/drawing/2014/main" id="{D27401BF-706E-46DA-A211-55AD0C8AD6CA}"/>
              </a:ext>
            </a:extLst>
          </p:cNvPr>
          <p:cNvSpPr>
            <a:spLocks noGrp="1"/>
          </p:cNvSpPr>
          <p:nvPr>
            <p:ph type="sldNum" sz="quarter" idx="12"/>
          </p:nvPr>
        </p:nvSpPr>
        <p:spPr/>
        <p:txBody>
          <a:bodyPr/>
          <a:lstStyle/>
          <a:p>
            <a:fld id="{6D22F896-40B5-4ADD-8801-0D06FADFA095}" type="slidenum">
              <a:rPr lang="en-US" sz="1050" b="1" smtClean="0"/>
              <a:t>4</a:t>
            </a:fld>
            <a:endParaRPr lang="en-US" sz="1050" b="1"/>
          </a:p>
        </p:txBody>
      </p:sp>
      <p:sp>
        <p:nvSpPr>
          <p:cNvPr id="9" name="Content Placeholder 2">
            <a:extLst>
              <a:ext uri="{FF2B5EF4-FFF2-40B4-BE49-F238E27FC236}">
                <a16:creationId xmlns:a16="http://schemas.microsoft.com/office/drawing/2014/main" id="{1E333713-6C16-40D7-9D36-03EA8683507C}"/>
              </a:ext>
            </a:extLst>
          </p:cNvPr>
          <p:cNvSpPr txBox="1">
            <a:spLocks/>
          </p:cNvSpPr>
          <p:nvPr/>
        </p:nvSpPr>
        <p:spPr>
          <a:xfrm>
            <a:off x="1488291" y="1136387"/>
            <a:ext cx="3259381" cy="63388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a:lstStyle>
          <a:p>
            <a:r>
              <a:rPr lang="en-US"/>
              <a:t>City name</a:t>
            </a:r>
          </a:p>
          <a:p>
            <a:r>
              <a:rPr lang="en-US"/>
              <a:t>date</a:t>
            </a:r>
          </a:p>
          <a:p>
            <a:r>
              <a:rPr lang="en-US"/>
              <a:t>year</a:t>
            </a:r>
          </a:p>
          <a:p>
            <a:r>
              <a:rPr lang="en-US"/>
              <a:t>month</a:t>
            </a:r>
          </a:p>
          <a:p>
            <a:r>
              <a:rPr lang="en-US"/>
              <a:t>day </a:t>
            </a:r>
          </a:p>
          <a:p>
            <a:r>
              <a:rPr lang="en-US"/>
              <a:t>Temperature – High, average, low</a:t>
            </a:r>
          </a:p>
          <a:p>
            <a:r>
              <a:rPr lang="en-US"/>
              <a:t>Dew point – high, Average, Low </a:t>
            </a:r>
          </a:p>
          <a:p>
            <a:r>
              <a:rPr lang="en-US"/>
              <a:t>Humidity – high, average, low</a:t>
            </a:r>
          </a:p>
          <a:p>
            <a:r>
              <a:rPr lang="en-US"/>
              <a:t>Sea level – high, average , low</a:t>
            </a:r>
          </a:p>
          <a:p>
            <a:r>
              <a:rPr lang="en-US"/>
              <a:t>Visibility – high, average, low</a:t>
            </a:r>
          </a:p>
          <a:p>
            <a:r>
              <a:rPr lang="en-US"/>
              <a:t>Wind – high, average, low</a:t>
            </a:r>
          </a:p>
          <a:p>
            <a:r>
              <a:rPr lang="en-US"/>
              <a:t>Precipitation for the day</a:t>
            </a:r>
          </a:p>
          <a:p>
            <a:r>
              <a:rPr lang="en-US"/>
              <a:t>Event – rain/snow/hail/thunderstorms</a:t>
            </a:r>
          </a:p>
          <a:p>
            <a:endParaRPr lang="en-US"/>
          </a:p>
          <a:p>
            <a:pPr lvl="1"/>
            <a:endParaRPr lang="en-US"/>
          </a:p>
          <a:p>
            <a:pPr lvl="1"/>
            <a:endParaRPr lang="en-US"/>
          </a:p>
          <a:p>
            <a:pPr lvl="1"/>
            <a:endParaRPr lang="en-US"/>
          </a:p>
          <a:p>
            <a:endParaRPr lang="en-US"/>
          </a:p>
        </p:txBody>
      </p:sp>
      <p:pic>
        <p:nvPicPr>
          <p:cNvPr id="8" name="Picture 7">
            <a:extLst>
              <a:ext uri="{FF2B5EF4-FFF2-40B4-BE49-F238E27FC236}">
                <a16:creationId xmlns:a16="http://schemas.microsoft.com/office/drawing/2014/main" id="{B98125F9-FAB9-4251-B3ED-BC021E93C80B}"/>
              </a:ext>
            </a:extLst>
          </p:cNvPr>
          <p:cNvPicPr>
            <a:picLocks noChangeAspect="1"/>
          </p:cNvPicPr>
          <p:nvPr/>
        </p:nvPicPr>
        <p:blipFill>
          <a:blip r:embed="rId2"/>
          <a:stretch>
            <a:fillRect/>
          </a:stretch>
        </p:blipFill>
        <p:spPr>
          <a:xfrm>
            <a:off x="367432" y="5883275"/>
            <a:ext cx="10828492" cy="800100"/>
          </a:xfrm>
          <a:prstGeom prst="rect">
            <a:avLst/>
          </a:prstGeom>
        </p:spPr>
      </p:pic>
    </p:spTree>
    <p:extLst>
      <p:ext uri="{BB962C8B-B14F-4D97-AF65-F5344CB8AC3E}">
        <p14:creationId xmlns:p14="http://schemas.microsoft.com/office/powerpoint/2010/main" val="27517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273" y="202882"/>
            <a:ext cx="10364451" cy="645018"/>
          </a:xfrm>
        </p:spPr>
        <p:txBody>
          <a:bodyPr/>
          <a:lstStyle/>
          <a:p>
            <a:r>
              <a:rPr lang="en-US"/>
              <a:t>Data visualization </a:t>
            </a:r>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a:p>
        </p:txBody>
      </p:sp>
      <p:pic>
        <p:nvPicPr>
          <p:cNvPr id="3" name="Picture 2">
            <a:extLst>
              <a:ext uri="{FF2B5EF4-FFF2-40B4-BE49-F238E27FC236}">
                <a16:creationId xmlns:a16="http://schemas.microsoft.com/office/drawing/2014/main" id="{132F91D1-8AA4-4100-A206-C12C99F85E08}"/>
              </a:ext>
            </a:extLst>
          </p:cNvPr>
          <p:cNvPicPr>
            <a:picLocks noChangeAspect="1"/>
          </p:cNvPicPr>
          <p:nvPr/>
        </p:nvPicPr>
        <p:blipFill>
          <a:blip r:embed="rId2"/>
          <a:stretch>
            <a:fillRect/>
          </a:stretch>
        </p:blipFill>
        <p:spPr>
          <a:xfrm>
            <a:off x="80963" y="4068145"/>
            <a:ext cx="4633912" cy="2654918"/>
          </a:xfrm>
          <a:prstGeom prst="rect">
            <a:avLst/>
          </a:prstGeom>
        </p:spPr>
      </p:pic>
      <p:pic>
        <p:nvPicPr>
          <p:cNvPr id="5" name="Picture 4">
            <a:extLst>
              <a:ext uri="{FF2B5EF4-FFF2-40B4-BE49-F238E27FC236}">
                <a16:creationId xmlns:a16="http://schemas.microsoft.com/office/drawing/2014/main" id="{8757152F-0CC0-423B-BCBE-CBA435E84CB3}"/>
              </a:ext>
            </a:extLst>
          </p:cNvPr>
          <p:cNvPicPr>
            <a:picLocks noChangeAspect="1"/>
          </p:cNvPicPr>
          <p:nvPr/>
        </p:nvPicPr>
        <p:blipFill>
          <a:blip r:embed="rId3"/>
          <a:stretch>
            <a:fillRect/>
          </a:stretch>
        </p:blipFill>
        <p:spPr>
          <a:xfrm>
            <a:off x="7477123" y="4068144"/>
            <a:ext cx="4633913" cy="2654918"/>
          </a:xfrm>
          <a:prstGeom prst="rect">
            <a:avLst/>
          </a:prstGeom>
        </p:spPr>
      </p:pic>
      <p:pic>
        <p:nvPicPr>
          <p:cNvPr id="8" name="Picture 7">
            <a:extLst>
              <a:ext uri="{FF2B5EF4-FFF2-40B4-BE49-F238E27FC236}">
                <a16:creationId xmlns:a16="http://schemas.microsoft.com/office/drawing/2014/main" id="{071D7D09-9ED3-4444-8BF2-DEC44AF965B9}"/>
              </a:ext>
            </a:extLst>
          </p:cNvPr>
          <p:cNvPicPr>
            <a:picLocks noChangeAspect="1"/>
          </p:cNvPicPr>
          <p:nvPr/>
        </p:nvPicPr>
        <p:blipFill>
          <a:blip r:embed="rId4"/>
          <a:stretch>
            <a:fillRect/>
          </a:stretch>
        </p:blipFill>
        <p:spPr>
          <a:xfrm>
            <a:off x="2871786" y="931641"/>
            <a:ext cx="6169578" cy="3052763"/>
          </a:xfrm>
          <a:prstGeom prst="rect">
            <a:avLst/>
          </a:prstGeom>
        </p:spPr>
      </p:pic>
      <p:pic>
        <p:nvPicPr>
          <p:cNvPr id="7" name="Picture 5" descr="A screenshot of a cell phone&#10;&#10;Description generated with high confidence">
            <a:extLst>
              <a:ext uri="{FF2B5EF4-FFF2-40B4-BE49-F238E27FC236}">
                <a16:creationId xmlns:a16="http://schemas.microsoft.com/office/drawing/2014/main" id="{ADC8D29C-F634-4FE9-8433-C1D974E6D73E}"/>
              </a:ext>
            </a:extLst>
          </p:cNvPr>
          <p:cNvPicPr>
            <a:picLocks noGrp="1" noChangeAspect="1"/>
          </p:cNvPicPr>
          <p:nvPr>
            <p:ph sz="quarter" idx="13"/>
          </p:nvPr>
        </p:nvPicPr>
        <p:blipFill>
          <a:blip r:embed="rId5"/>
          <a:stretch>
            <a:fillRect/>
          </a:stretch>
        </p:blipFill>
        <p:spPr>
          <a:xfrm>
            <a:off x="9163384" y="2203901"/>
            <a:ext cx="2947652" cy="1780503"/>
          </a:xfrm>
          <a:prstGeom prst="rect">
            <a:avLst/>
          </a:prstGeom>
        </p:spPr>
      </p:pic>
      <p:pic>
        <p:nvPicPr>
          <p:cNvPr id="2050" name="Picture 2" descr="https://attachments.office.net/owa/vigneshj@uidaho.edu/service.svc/s/GetAttachmentThumbnail?id=AAMkADJkNzA4MzgyLTVmYjgtNDlhZi05NTkxLWQyZTJiNmQxNmJiZQBGAAAAAACGVk9nc7AsQKPaIFv47PYsBwDBrRXxBtC1QL6ZvNKrjcBQAAAAAAEMAADBrRXxBtC1QL6ZvNKrjcBQAANA%2Bl3oAAABEgAQAES5D3vpGTBKr%2FZFeHoeBpU%3D&amp;thumbnailType=2&amp;owa=outlook.office.com&amp;scriptVer=2019031801.05&amp;X-OWA-CANARY=KnHRYV3VSUWXuXVJDJSgh9CPDkjqttYY13tLJhAde4UIAQIWUodjeWGcB2I1m5f5ATNzTvw1U6o.&amp;token=eyJhbGciOiJSUzI1NiIsImtpZCI6IjA2MDBGOUY2NzQ2MjA3MzdFNzM0MDRFMjg3QzQ1QTgxOENCN0NFQjgiLCJ4NXQiOiJCZ0Q1OW5SaUJ6Zm5OQVRpaDhSYWdZeTN6cmciLCJ0eXAiOiJKV1QifQ.eyJ2ZXIiOiJFeGNoYW5nZS5DYWxsYmFjay5WMSIsImFwcGN0eHNlbmRlciI6Ik93YURvd25sb2FkQDdlYmM2YjYzLTU3OTItNGExOS1iMjBiLTA0YjgyNjA0ODg1MyIsImFwcGN0eCI6IntcIm1zZXhjaHByb3RcIjpcIm93YVwiLFwicHJpbWFyeXNpZFwiOlwiUy0xLTUtMjEtMTIxNzM2MzY3My00MDU4ODczMzQ0LTk0MTA1NDYyOC05NDE5NzU3XCIsXCJwdWlkXCI6XCIxMTUzOTc3MDI1MzcxMjg5MDA5XCIsXCJvaWRcIjpcIjhjMmJlNWNhLTJiMjQtNDUzZS04MGJmLWUxNjc3NzUwMmJiM1wiLFwic2NvcGVcIjpcIk93YURvd25sb2FkXCJ9IiwibmJmIjoxNTU0MTU0NDg0LCJleHAiOjE1NTQxNTUwODQsImlzcyI6IjAwMDAwMDAyLTAwMDAtMGZmMS1jZTAwLTAwMDAwMDAwMDAwMEA3ZWJjNmI2My01NzkyLTRhMTktYjIwYi0wNGI4MjYwNDg4NTMiLCJhdWQiOiIwMDAwMDAwMi0wMDAwLTBmZjEtY2UwMC0wMDAwMDAwMDAwMDAvYXR0YWNobWVudHMub2ZmaWNlLm5ldEA3ZWJjNmI2My01NzkyLTRhMTktYjIwYi0wNGI4MjYwNDg4NTMifQ.K_5Xcparm3s22lDG2F-RnxzULD4UvPDRrkOmzXAT1mYS0foUPiHEu3izyv4JIIVrOphN-88BoQGRSz-XALSDIHlQD7GQLghdjivauLc0NIo3-aSqoltHYMO7ewEP34BF5ooNSfx7DUAk9yjsPccYwTDyLeyVi5tZp8lx8Ak0KiQUA1spM7Yt0NTYraP01zgHs8Zu8aOGjIZ9lw2xy5YEAeJXhNKIfYj2dF4qgrT_qygRV3w_qNG7IXBylNRvx6Etn_NQM9kTuDqSdQniQ7bb6OCx7kkH5oBIGv3npNQy7ZhF1PgdtwPRn8jPqiruF9IHqJ_Fx6Af5s2BqowJ5AT8BQ&amp;animation=tr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03900"/>
            <a:ext cx="2821055" cy="1780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attachments.office.net/owa/vigneshj@uidaho.edu/service.svc/s/GetAttachmentThumbnail?id=AAMkADJkNzA4MzgyLTVmYjgtNDlhZi05NTkxLWQyZTJiNmQxNmJiZQBGAAAAAACGVk9nc7AsQKPaIFv47PYsBwDBrRXxBtC1QL6ZvNKrjcBQAAAAAAEMAADBrRXxBtC1QL6ZvNKrjcBQAANA%2Bl3oAAABEgAQAES5D3vpGTBKr%2FZFeHoeBpU%3D&amp;thumbnailType=2&amp;owa=outlook.office.com&amp;scriptVer=2019031801.05&amp;X-OWA-CANARY=KnHRYV3VSUWXuXVJDJSgh9CPDkjqttYY13tLJhAde4UIAQIWUodjeWGcB2I1m5f5ATNzTvw1U6o.&amp;token=eyJhbGciOiJSUzI1NiIsImtpZCI6IjA2MDBGOUY2NzQ2MjA3MzdFNzM0MDRFMjg3QzQ1QTgxOENCN0NFQjgiLCJ4NXQiOiJCZ0Q1OW5SaUJ6Zm5OQVRpaDhSYWdZeTN6cmciLCJ0eXAiOiJKV1QifQ.eyJ2ZXIiOiJFeGNoYW5nZS5DYWxsYmFjay5WMSIsImFwcGN0eHNlbmRlciI6Ik93YURvd25sb2FkQDdlYmM2YjYzLTU3OTItNGExOS1iMjBiLTA0YjgyNjA0ODg1MyIsImFwcGN0eCI6IntcIm1zZXhjaHByb3RcIjpcIm93YVwiLFwicHJpbWFyeXNpZFwiOlwiUy0xLTUtMjEtMTIxNzM2MzY3My00MDU4ODczMzQ0LTk0MTA1NDYyOC05NDE5NzU3XCIsXCJwdWlkXCI6XCIxMTUzOTc3MDI1MzcxMjg5MDA5XCIsXCJvaWRcIjpcIjhjMmJlNWNhLTJiMjQtNDUzZS04MGJmLWUxNjc3NzUwMmJiM1wiLFwic2NvcGVcIjpcIk93YURvd25sb2FkXCJ9IiwibmJmIjoxNTU0MTU0NDg0LCJleHAiOjE1NTQxNTUwODQsImlzcyI6IjAwMDAwMDAyLTAwMDAtMGZmMS1jZTAwLTAwMDAwMDAwMDAwMEA3ZWJjNmI2My01NzkyLTRhMTktYjIwYi0wNGI4MjYwNDg4NTMiLCJhdWQiOiIwMDAwMDAwMi0wMDAwLTBmZjEtY2UwMC0wMDAwMDAwMDAwMDAvYXR0YWNobWVudHMub2ZmaWNlLm5ldEA3ZWJjNmI2My01NzkyLTRhMTktYjIwYi0wNGI4MjYwNDg4NTMifQ.K_5Xcparm3s22lDG2F-RnxzULD4UvPDRrkOmzXAT1mYS0foUPiHEu3izyv4JIIVrOphN-88BoQGRSz-XALSDIHlQD7GQLghdjivauLc0NIo3-aSqoltHYMO7ewEP34BF5ooNSfx7DUAk9yjsPccYwTDyLeyVi5tZp8lx8Ak0KiQUA1spM7Yt0NTYraP01zgHs8Zu8aOGjIZ9lw2xy5YEAeJXhNKIfYj2dF4qgrT_qygRV3w_qNG7IXBylNRvx6Etn_NQM9kTuDqSdQniQ7bb6OCx7kkH5oBIGv3npNQy7ZhF1PgdtwPRn8jPqiruF9IHqJ_Fx6Af5s2BqowJ5AT8BQ&amp;animation=true">
            <a:extLst>
              <a:ext uri="{FF2B5EF4-FFF2-40B4-BE49-F238E27FC236}">
                <a16:creationId xmlns:a16="http://schemas.microsoft.com/office/drawing/2014/main" id="{B306CB0C-D2C2-4B2F-ABFE-06790899CF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356300"/>
            <a:ext cx="2821055" cy="178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1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2C17-B83A-46A1-AB02-9E83D4A4FD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E1538E-66CC-413E-8C12-58BBC1465283}"/>
              </a:ext>
            </a:extLst>
          </p:cNvPr>
          <p:cNvSpPr>
            <a:spLocks noGrp="1"/>
          </p:cNvSpPr>
          <p:nvPr>
            <p:ph sz="quarter" idx="13"/>
          </p:nvPr>
        </p:nvSpPr>
        <p:spPr/>
        <p:txBody>
          <a:bodyPr/>
          <a:lstStyle/>
          <a:p>
            <a:endParaRPr lang="en-US"/>
          </a:p>
        </p:txBody>
      </p:sp>
      <p:sp>
        <p:nvSpPr>
          <p:cNvPr id="4" name="Slide Number Placeholder 3">
            <a:extLst>
              <a:ext uri="{FF2B5EF4-FFF2-40B4-BE49-F238E27FC236}">
                <a16:creationId xmlns:a16="http://schemas.microsoft.com/office/drawing/2014/main" id="{3280FF1D-0718-46F2-A1E4-DDF3CA45ED01}"/>
              </a:ext>
            </a:extLst>
          </p:cNvPr>
          <p:cNvSpPr>
            <a:spLocks noGrp="1"/>
          </p:cNvSpPr>
          <p:nvPr>
            <p:ph type="sldNum" sz="quarter" idx="12"/>
          </p:nvPr>
        </p:nvSpPr>
        <p:spPr/>
        <p:txBody>
          <a:bodyPr/>
          <a:lstStyle/>
          <a:p>
            <a:fld id="{6D22F896-40B5-4ADD-8801-0D06FADFA095}" type="slidenum">
              <a:rPr lang="en-US" smtClean="0"/>
              <a:t>6</a:t>
            </a:fld>
            <a:endParaRPr lang="en-US"/>
          </a:p>
        </p:txBody>
      </p:sp>
      <p:pic>
        <p:nvPicPr>
          <p:cNvPr id="7" name="Picture 6">
            <a:extLst>
              <a:ext uri="{FF2B5EF4-FFF2-40B4-BE49-F238E27FC236}">
                <a16:creationId xmlns:a16="http://schemas.microsoft.com/office/drawing/2014/main" id="{4F302676-793E-4DE6-A3B3-474528CA777F}"/>
              </a:ext>
            </a:extLst>
          </p:cNvPr>
          <p:cNvPicPr>
            <a:picLocks noChangeAspect="1"/>
          </p:cNvPicPr>
          <p:nvPr/>
        </p:nvPicPr>
        <p:blipFill>
          <a:blip r:embed="rId2"/>
          <a:stretch>
            <a:fillRect/>
          </a:stretch>
        </p:blipFill>
        <p:spPr>
          <a:xfrm>
            <a:off x="727082" y="371474"/>
            <a:ext cx="10737209" cy="6251751"/>
          </a:xfrm>
          <a:prstGeom prst="rect">
            <a:avLst/>
          </a:prstGeom>
        </p:spPr>
      </p:pic>
    </p:spTree>
    <p:extLst>
      <p:ext uri="{BB962C8B-B14F-4D97-AF65-F5344CB8AC3E}">
        <p14:creationId xmlns:p14="http://schemas.microsoft.com/office/powerpoint/2010/main" val="71005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A0BD-B203-4E9D-B895-7C0D3EE3E5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178FFA-5010-4853-B5C7-85C54261845D}"/>
              </a:ext>
            </a:extLst>
          </p:cNvPr>
          <p:cNvSpPr>
            <a:spLocks noGrp="1"/>
          </p:cNvSpPr>
          <p:nvPr>
            <p:ph sz="quarter" idx="13"/>
          </p:nvPr>
        </p:nvSpPr>
        <p:spPr/>
        <p:txBody>
          <a:bodyPr/>
          <a:lstStyle/>
          <a:p>
            <a:endParaRPr lang="en-US"/>
          </a:p>
        </p:txBody>
      </p:sp>
      <p:sp>
        <p:nvSpPr>
          <p:cNvPr id="4" name="Slide Number Placeholder 3">
            <a:extLst>
              <a:ext uri="{FF2B5EF4-FFF2-40B4-BE49-F238E27FC236}">
                <a16:creationId xmlns:a16="http://schemas.microsoft.com/office/drawing/2014/main" id="{212473BA-8B82-4CEF-9652-30180E0E9F76}"/>
              </a:ext>
            </a:extLst>
          </p:cNvPr>
          <p:cNvSpPr>
            <a:spLocks noGrp="1"/>
          </p:cNvSpPr>
          <p:nvPr>
            <p:ph type="sldNum" sz="quarter" idx="12"/>
          </p:nvPr>
        </p:nvSpPr>
        <p:spPr/>
        <p:txBody>
          <a:bodyPr/>
          <a:lstStyle/>
          <a:p>
            <a:fld id="{6D22F896-40B5-4ADD-8801-0D06FADFA095}" type="slidenum">
              <a:rPr lang="en-US" smtClean="0"/>
              <a:t>7</a:t>
            </a:fld>
            <a:endParaRPr lang="en-US"/>
          </a:p>
        </p:txBody>
      </p:sp>
      <p:pic>
        <p:nvPicPr>
          <p:cNvPr id="5" name="Picture 4">
            <a:extLst>
              <a:ext uri="{FF2B5EF4-FFF2-40B4-BE49-F238E27FC236}">
                <a16:creationId xmlns:a16="http://schemas.microsoft.com/office/drawing/2014/main" id="{AF05CAE7-68E8-4C90-842E-3DC7FAD8EC0E}"/>
              </a:ext>
            </a:extLst>
          </p:cNvPr>
          <p:cNvPicPr>
            <a:picLocks noChangeAspect="1"/>
          </p:cNvPicPr>
          <p:nvPr/>
        </p:nvPicPr>
        <p:blipFill>
          <a:blip r:embed="rId2"/>
          <a:stretch>
            <a:fillRect/>
          </a:stretch>
        </p:blipFill>
        <p:spPr>
          <a:xfrm>
            <a:off x="3514726" y="0"/>
            <a:ext cx="5233987" cy="2997720"/>
          </a:xfrm>
          <a:prstGeom prst="rect">
            <a:avLst/>
          </a:prstGeom>
        </p:spPr>
      </p:pic>
      <p:pic>
        <p:nvPicPr>
          <p:cNvPr id="6" name="Picture 5">
            <a:extLst>
              <a:ext uri="{FF2B5EF4-FFF2-40B4-BE49-F238E27FC236}">
                <a16:creationId xmlns:a16="http://schemas.microsoft.com/office/drawing/2014/main" id="{0F0847FC-BA16-44D4-B9D8-6D8C14DD5F44}"/>
              </a:ext>
            </a:extLst>
          </p:cNvPr>
          <p:cNvPicPr>
            <a:picLocks noChangeAspect="1"/>
          </p:cNvPicPr>
          <p:nvPr/>
        </p:nvPicPr>
        <p:blipFill>
          <a:blip r:embed="rId3"/>
          <a:stretch>
            <a:fillRect/>
          </a:stretch>
        </p:blipFill>
        <p:spPr>
          <a:xfrm>
            <a:off x="6095687" y="2904737"/>
            <a:ext cx="6334125" cy="3839108"/>
          </a:xfrm>
          <a:prstGeom prst="rect">
            <a:avLst/>
          </a:prstGeom>
        </p:spPr>
      </p:pic>
      <p:pic>
        <p:nvPicPr>
          <p:cNvPr id="7" name="Picture 6">
            <a:extLst>
              <a:ext uri="{FF2B5EF4-FFF2-40B4-BE49-F238E27FC236}">
                <a16:creationId xmlns:a16="http://schemas.microsoft.com/office/drawing/2014/main" id="{A271DEBC-EDCF-4601-869D-51D11079066D}"/>
              </a:ext>
            </a:extLst>
          </p:cNvPr>
          <p:cNvPicPr>
            <a:picLocks noChangeAspect="1"/>
          </p:cNvPicPr>
          <p:nvPr/>
        </p:nvPicPr>
        <p:blipFill>
          <a:blip r:embed="rId4"/>
          <a:stretch>
            <a:fillRect/>
          </a:stretch>
        </p:blipFill>
        <p:spPr>
          <a:xfrm>
            <a:off x="0" y="2904736"/>
            <a:ext cx="6219826" cy="3839108"/>
          </a:xfrm>
          <a:prstGeom prst="rect">
            <a:avLst/>
          </a:prstGeom>
        </p:spPr>
      </p:pic>
    </p:spTree>
    <p:extLst>
      <p:ext uri="{BB962C8B-B14F-4D97-AF65-F5344CB8AC3E}">
        <p14:creationId xmlns:p14="http://schemas.microsoft.com/office/powerpoint/2010/main" val="72090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83E5-A846-46AF-B8F9-EBE49721832E}"/>
              </a:ext>
            </a:extLst>
          </p:cNvPr>
          <p:cNvSpPr>
            <a:spLocks noGrp="1"/>
          </p:cNvSpPr>
          <p:nvPr>
            <p:ph type="title"/>
          </p:nvPr>
        </p:nvSpPr>
        <p:spPr>
          <a:xfrm>
            <a:off x="913774" y="216126"/>
            <a:ext cx="10364451" cy="786947"/>
          </a:xfrm>
        </p:spPr>
        <p:txBody>
          <a:bodyPr/>
          <a:lstStyle/>
          <a:p>
            <a:r>
              <a:rPr lang="en-US"/>
              <a:t>Metadata – original dataset (Dublin Core)</a:t>
            </a:r>
          </a:p>
        </p:txBody>
      </p:sp>
      <p:sp>
        <p:nvSpPr>
          <p:cNvPr id="7" name="TextBox 6">
            <a:extLst>
              <a:ext uri="{FF2B5EF4-FFF2-40B4-BE49-F238E27FC236}">
                <a16:creationId xmlns:a16="http://schemas.microsoft.com/office/drawing/2014/main" id="{AF7368EA-55D7-4B73-B280-C1CC6D235F49}"/>
              </a:ext>
            </a:extLst>
          </p:cNvPr>
          <p:cNvSpPr txBox="1"/>
          <p:nvPr/>
        </p:nvSpPr>
        <p:spPr>
          <a:xfrm>
            <a:off x="1291388" y="933193"/>
            <a:ext cx="9924633" cy="5355312"/>
          </a:xfrm>
          <a:prstGeom prst="rect">
            <a:avLst/>
          </a:prstGeom>
          <a:noFill/>
        </p:spPr>
        <p:txBody>
          <a:bodyPr wrap="square" rtlCol="0">
            <a:spAutoFit/>
          </a:bodyPr>
          <a:lstStyle/>
          <a:p>
            <a:pPr lvl="0"/>
            <a:r>
              <a:rPr lang="en-US" b="1" dirty="0">
                <a:solidFill>
                  <a:srgbClr val="FFC000"/>
                </a:solidFill>
              </a:rPr>
              <a:t>Digital Object Identifier (DOI) Number</a:t>
            </a:r>
            <a:r>
              <a:rPr lang="en-US" dirty="0"/>
              <a:t>: The data was not published </a:t>
            </a:r>
          </a:p>
          <a:p>
            <a:pPr lvl="0"/>
            <a:r>
              <a:rPr lang="en-US" b="1" dirty="0">
                <a:solidFill>
                  <a:srgbClr val="FFC000"/>
                </a:solidFill>
              </a:rPr>
              <a:t>Title / DOI Related Article</a:t>
            </a:r>
            <a:r>
              <a:rPr lang="en-US" dirty="0"/>
              <a:t>: Evidence of weather conditions for different cities for the year 2016 - 2017</a:t>
            </a:r>
          </a:p>
          <a:p>
            <a:pPr lvl="0"/>
            <a:r>
              <a:rPr lang="en-US" b="1" dirty="0">
                <a:solidFill>
                  <a:srgbClr val="FFC000"/>
                </a:solidFill>
              </a:rPr>
              <a:t>Variable info link</a:t>
            </a:r>
            <a:r>
              <a:rPr lang="en-US" b="1" dirty="0"/>
              <a:t>:</a:t>
            </a:r>
            <a:r>
              <a:rPr lang="en-US" dirty="0"/>
              <a:t>  </a:t>
            </a:r>
            <a:r>
              <a:rPr lang="en-US" u="sng" dirty="0">
                <a:hlinkClick r:id="rId2"/>
              </a:rPr>
              <a:t>https://vincentarelbundock.github.io/Rdatasets/doc/mosaicData/Weather.html</a:t>
            </a:r>
            <a:endParaRPr lang="en-US" dirty="0"/>
          </a:p>
          <a:p>
            <a:pPr lvl="0"/>
            <a:r>
              <a:rPr lang="en-US" b="1" dirty="0">
                <a:solidFill>
                  <a:srgbClr val="FFC000"/>
                </a:solidFill>
              </a:rPr>
              <a:t>Creator</a:t>
            </a:r>
            <a:r>
              <a:rPr lang="en-US" dirty="0"/>
              <a:t>: The creator was not available</a:t>
            </a:r>
          </a:p>
          <a:p>
            <a:pPr lvl="0"/>
            <a:r>
              <a:rPr lang="en-US" b="1" dirty="0">
                <a:solidFill>
                  <a:srgbClr val="FFC000"/>
                </a:solidFill>
              </a:rPr>
              <a:t>Publisher</a:t>
            </a:r>
            <a:r>
              <a:rPr lang="en-US" b="1" dirty="0"/>
              <a:t>:</a:t>
            </a:r>
            <a:r>
              <a:rPr lang="en-US" dirty="0"/>
              <a:t> Not published yet</a:t>
            </a:r>
          </a:p>
          <a:p>
            <a:pPr lvl="0"/>
            <a:r>
              <a:rPr lang="en-US" b="1" dirty="0">
                <a:solidFill>
                  <a:srgbClr val="FFC000"/>
                </a:solidFill>
              </a:rPr>
              <a:t>Date Published</a:t>
            </a:r>
            <a:r>
              <a:rPr lang="en-US" b="1" dirty="0"/>
              <a:t>:</a:t>
            </a:r>
            <a:r>
              <a:rPr lang="en-US" dirty="0"/>
              <a:t> not given </a:t>
            </a:r>
            <a:r>
              <a:rPr lang="en-US" b="1" dirty="0"/>
              <a:t>| Date Downloaded in computer</a:t>
            </a:r>
            <a:r>
              <a:rPr lang="en-US" dirty="0"/>
              <a:t>: 17</a:t>
            </a:r>
            <a:r>
              <a:rPr lang="en-US" baseline="30000" dirty="0"/>
              <a:t>th</a:t>
            </a:r>
            <a:r>
              <a:rPr lang="en-US" dirty="0"/>
              <a:t> Mar 2019</a:t>
            </a:r>
          </a:p>
          <a:p>
            <a:pPr lvl="0"/>
            <a:r>
              <a:rPr lang="en-US" b="1" dirty="0">
                <a:solidFill>
                  <a:srgbClr val="FFC000"/>
                </a:solidFill>
              </a:rPr>
              <a:t>Source</a:t>
            </a:r>
            <a:r>
              <a:rPr lang="en-US" b="1" dirty="0"/>
              <a:t>:</a:t>
            </a:r>
            <a:r>
              <a:rPr lang="en-US" dirty="0"/>
              <a:t> Dataset </a:t>
            </a:r>
            <a:r>
              <a:rPr lang="en-US" u="sng" dirty="0">
                <a:hlinkClick r:id="rId3"/>
              </a:rPr>
              <a:t>https://vincentarelbundock.github.io/Rdatasets/datasets.html?fbclid=IwAR1a_0LfN4gf5mQjCyOacu3ucqQ1jZvlu7Tz1pd5atiLtslBQhc9QSCKyFE</a:t>
            </a:r>
            <a:r>
              <a:rPr lang="en-US" dirty="0"/>
              <a:t> </a:t>
            </a:r>
          </a:p>
          <a:p>
            <a:endParaRPr lang="en-US" dirty="0"/>
          </a:p>
          <a:p>
            <a:pPr lvl="0"/>
            <a:r>
              <a:rPr lang="en-US" b="1" dirty="0">
                <a:solidFill>
                  <a:srgbClr val="FFC000"/>
                </a:solidFill>
              </a:rPr>
              <a:t>Type</a:t>
            </a:r>
            <a:r>
              <a:rPr lang="en-US" dirty="0"/>
              <a:t>: Metadata (.doc or .pdf), Dataset (.Xlsx, .CSV, .PPT)</a:t>
            </a:r>
          </a:p>
          <a:p>
            <a:pPr lvl="0"/>
            <a:r>
              <a:rPr lang="en-US" b="1" dirty="0">
                <a:solidFill>
                  <a:srgbClr val="FFC000"/>
                </a:solidFill>
              </a:rPr>
              <a:t>Language</a:t>
            </a:r>
            <a:r>
              <a:rPr lang="en-US" b="1" dirty="0"/>
              <a:t>:</a:t>
            </a:r>
            <a:r>
              <a:rPr lang="en-US" dirty="0"/>
              <a:t> English</a:t>
            </a:r>
          </a:p>
          <a:p>
            <a:pPr lvl="0"/>
            <a:r>
              <a:rPr lang="en-US" b="1" dirty="0">
                <a:solidFill>
                  <a:srgbClr val="FFC000"/>
                </a:solidFill>
              </a:rPr>
              <a:t>Dimension of the actual dataset</a:t>
            </a:r>
            <a:r>
              <a:rPr lang="en-US" b="1" dirty="0"/>
              <a:t>:</a:t>
            </a:r>
            <a:r>
              <a:rPr lang="en-US" dirty="0"/>
              <a:t> 3655 (Observations) &amp; 25 (Variables)</a:t>
            </a:r>
          </a:p>
          <a:p>
            <a:pPr lvl="0"/>
            <a:r>
              <a:rPr lang="en-US" b="1" dirty="0">
                <a:solidFill>
                  <a:srgbClr val="FFC000"/>
                </a:solidFill>
              </a:rPr>
              <a:t>List of Textual Variables</a:t>
            </a:r>
            <a:r>
              <a:rPr lang="en-US" b="1" dirty="0"/>
              <a:t>:</a:t>
            </a:r>
            <a:r>
              <a:rPr lang="en-US" dirty="0"/>
              <a:t> City – Total 1</a:t>
            </a:r>
          </a:p>
          <a:p>
            <a:pPr lvl="0"/>
            <a:r>
              <a:rPr lang="en-US" b="1" dirty="0">
                <a:solidFill>
                  <a:srgbClr val="FFC000"/>
                </a:solidFill>
              </a:rPr>
              <a:t>List of Continuous variables</a:t>
            </a:r>
            <a:r>
              <a:rPr lang="en-US" b="1" dirty="0"/>
              <a:t>:</a:t>
            </a:r>
            <a:r>
              <a:rPr lang="en-US" dirty="0"/>
              <a:t> Total 20</a:t>
            </a:r>
          </a:p>
          <a:p>
            <a:pPr lvl="0"/>
            <a:r>
              <a:rPr lang="en-US" b="1" dirty="0">
                <a:solidFill>
                  <a:srgbClr val="FFC000"/>
                </a:solidFill>
              </a:rPr>
              <a:t>List of categorical variables</a:t>
            </a:r>
            <a:r>
              <a:rPr lang="en-US" b="1" dirty="0"/>
              <a:t>:</a:t>
            </a:r>
            <a:r>
              <a:rPr lang="en-US" dirty="0"/>
              <a:t> Target (Y) Events – Total 1 </a:t>
            </a:r>
          </a:p>
          <a:p>
            <a:pPr lvl="0"/>
            <a:r>
              <a:rPr lang="en-US" b="1" dirty="0">
                <a:solidFill>
                  <a:srgbClr val="FFC000"/>
                </a:solidFill>
              </a:rPr>
              <a:t>List of Time series variables</a:t>
            </a:r>
            <a:r>
              <a:rPr lang="en-US" b="1" dirty="0"/>
              <a:t>:</a:t>
            </a:r>
            <a:r>
              <a:rPr lang="en-US" dirty="0"/>
              <a:t> Year, Month, Day – Total 3</a:t>
            </a:r>
          </a:p>
          <a:p>
            <a:pPr lvl="0"/>
            <a:r>
              <a:rPr lang="en-US" b="1" dirty="0">
                <a:solidFill>
                  <a:srgbClr val="FFC000"/>
                </a:solidFill>
              </a:rPr>
              <a:t>Target</a:t>
            </a:r>
            <a:r>
              <a:rPr lang="en-US" b="1" dirty="0"/>
              <a:t>:</a:t>
            </a:r>
            <a:r>
              <a:rPr lang="en-US" dirty="0"/>
              <a:t> Variable Name – Events =&gt;  Rainy/Fog/Thunderstorms/Snow/sunny/normal – 6 levels</a:t>
            </a:r>
          </a:p>
          <a:p>
            <a:r>
              <a:rPr lang="en-US" b="1" dirty="0">
                <a:solidFill>
                  <a:srgbClr val="FFC000"/>
                </a:solidFill>
              </a:rPr>
              <a:t>Relation</a:t>
            </a:r>
            <a:r>
              <a:rPr lang="en-US" dirty="0"/>
              <a:t>: Graduate student coursework project work for CS 579 - UIDAHO</a:t>
            </a:r>
          </a:p>
        </p:txBody>
      </p:sp>
      <p:sp>
        <p:nvSpPr>
          <p:cNvPr id="3" name="Slide Number Placeholder 2"/>
          <p:cNvSpPr>
            <a:spLocks noGrp="1"/>
          </p:cNvSpPr>
          <p:nvPr>
            <p:ph type="sldNum" sz="quarter" idx="12"/>
          </p:nvPr>
        </p:nvSpPr>
        <p:spPr/>
        <p:txBody>
          <a:bodyPr/>
          <a:lstStyle/>
          <a:p>
            <a:fld id="{6D22F896-40B5-4ADD-8801-0D06FADFA095}" type="slidenum">
              <a:rPr lang="en-US" smtClean="0"/>
              <a:t>8</a:t>
            </a:fld>
            <a:endParaRPr lang="en-US"/>
          </a:p>
        </p:txBody>
      </p:sp>
    </p:spTree>
    <p:extLst>
      <p:ext uri="{BB962C8B-B14F-4D97-AF65-F5344CB8AC3E}">
        <p14:creationId xmlns:p14="http://schemas.microsoft.com/office/powerpoint/2010/main" val="350332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66591"/>
            <a:ext cx="10364451" cy="883712"/>
          </a:xfrm>
        </p:spPr>
        <p:txBody>
          <a:bodyPr/>
          <a:lstStyle/>
          <a:p>
            <a:r>
              <a:rPr lang="en-US"/>
              <a:t>preprocessing</a:t>
            </a:r>
          </a:p>
        </p:txBody>
      </p:sp>
      <p:sp>
        <p:nvSpPr>
          <p:cNvPr id="3" name="Content Placeholder 2"/>
          <p:cNvSpPr>
            <a:spLocks noGrp="1"/>
          </p:cNvSpPr>
          <p:nvPr>
            <p:ph sz="quarter" idx="13"/>
          </p:nvPr>
        </p:nvSpPr>
        <p:spPr>
          <a:xfrm>
            <a:off x="662473" y="1704619"/>
            <a:ext cx="11402008" cy="4192328"/>
          </a:xfrm>
        </p:spPr>
        <p:txBody>
          <a:bodyPr>
            <a:normAutofit/>
          </a:bodyPr>
          <a:lstStyle/>
          <a:p>
            <a:r>
              <a:rPr lang="en-US"/>
              <a:t>STARTING WITH “NA’s” IT HAS BEEN REVALUED TO “0” except for the target variable</a:t>
            </a:r>
          </a:p>
          <a:p>
            <a:r>
              <a:rPr lang="en-US"/>
              <a:t>Response “events” had 2217 </a:t>
            </a:r>
            <a:r>
              <a:rPr lang="en-US" err="1"/>
              <a:t>na’s</a:t>
            </a:r>
            <a:r>
              <a:rPr lang="en-US"/>
              <a:t> </a:t>
            </a:r>
          </a:p>
          <a:p>
            <a:pPr lvl="1"/>
            <a:r>
              <a:rPr lang="en-US">
                <a:solidFill>
                  <a:srgbClr val="FFC000"/>
                </a:solidFill>
              </a:rPr>
              <a:t>Logical organization</a:t>
            </a:r>
            <a:r>
              <a:rPr lang="en-US"/>
              <a:t>, instead of having 12 levels we are converting into 2 levels</a:t>
            </a:r>
          </a:p>
          <a:p>
            <a:pPr lvl="1"/>
            <a:r>
              <a:rPr lang="en-US"/>
              <a:t>Not everyday the city will have rain or snow or thunderstorms and hail</a:t>
            </a:r>
          </a:p>
          <a:p>
            <a:pPr lvl="1"/>
            <a:r>
              <a:rPr lang="en-US"/>
              <a:t>Converted the available observations to only level just “rain/snow/hail/thunderstorms”</a:t>
            </a:r>
          </a:p>
          <a:p>
            <a:pPr lvl="1"/>
            <a:r>
              <a:rPr lang="en-US"/>
              <a:t>Converted the “</a:t>
            </a:r>
            <a:r>
              <a:rPr lang="en-US" err="1"/>
              <a:t>na’s</a:t>
            </a:r>
            <a:r>
              <a:rPr lang="en-US"/>
              <a:t>” to “normal/sunny” days</a:t>
            </a:r>
          </a:p>
          <a:p>
            <a:pPr lvl="1"/>
            <a:endParaRPr lang="en-US"/>
          </a:p>
          <a:p>
            <a:r>
              <a:rPr lang="en-US" b="1">
                <a:solidFill>
                  <a:srgbClr val="FFC000"/>
                </a:solidFill>
              </a:rPr>
              <a:t>DIMENTION OF THE DATA after preprocessing </a:t>
            </a:r>
            <a:r>
              <a:rPr lang="en-US" b="1">
                <a:solidFill>
                  <a:srgbClr val="FFC000"/>
                </a:solidFill>
                <a:sym typeface="Wingdings" panose="05000000000000000000" pitchFamily="2" charset="2"/>
              </a:rPr>
              <a:t> 3655 ® &amp; 24 © </a:t>
            </a:r>
            <a:endParaRPr lang="en-US" b="1">
              <a:solidFill>
                <a:srgbClr val="FFC000"/>
              </a:solidFill>
            </a:endParaRPr>
          </a:p>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a:p>
        </p:txBody>
      </p:sp>
    </p:spTree>
    <p:extLst>
      <p:ext uri="{BB962C8B-B14F-4D97-AF65-F5344CB8AC3E}">
        <p14:creationId xmlns:p14="http://schemas.microsoft.com/office/powerpoint/2010/main" val="37408609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62</TotalTime>
  <Words>1305</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Tw Cen MT</vt:lpstr>
      <vt:lpstr>Droplet</vt:lpstr>
      <vt:lpstr>WEATHER PREDICTION dataset</vt:lpstr>
      <vt:lpstr>overview</vt:lpstr>
      <vt:lpstr>introduction</vt:lpstr>
      <vt:lpstr>Data description</vt:lpstr>
      <vt:lpstr>Data visualization </vt:lpstr>
      <vt:lpstr>PowerPoint Presentation</vt:lpstr>
      <vt:lpstr>PowerPoint Presentation</vt:lpstr>
      <vt:lpstr>Metadata – original dataset (Dublin Core)</vt:lpstr>
      <vt:lpstr>preprocessing</vt:lpstr>
      <vt:lpstr>response</vt:lpstr>
      <vt:lpstr>Metadata – after preprocessing</vt:lpstr>
      <vt:lpstr>Data management</vt:lpstr>
      <vt:lpstr>Data management (cont..)</vt:lpstr>
      <vt:lpstr>MACHINE LEARNING </vt:lpstr>
      <vt:lpstr>Machine learning method</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Jayaraman Muralidharan, Vignesh (jaya3225@vandals.uidaho.edu)</dc:creator>
  <cp:lastModifiedBy>Jayaraman Muralidharan, Vignesh (jaya3225@vandals.uidaho.edu)</cp:lastModifiedBy>
  <cp:revision>1</cp:revision>
  <dcterms:created xsi:type="dcterms:W3CDTF">2018-11-25T16:50:29Z</dcterms:created>
  <dcterms:modified xsi:type="dcterms:W3CDTF">2019-04-13T21:31:14Z</dcterms:modified>
</cp:coreProperties>
</file>