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530" r:id="rId5"/>
    <p:sldId id="531" r:id="rId6"/>
    <p:sldId id="533" r:id="rId7"/>
    <p:sldId id="547" r:id="rId8"/>
    <p:sldId id="548" r:id="rId9"/>
    <p:sldId id="549" r:id="rId10"/>
    <p:sldId id="550" r:id="rId11"/>
    <p:sldId id="553" r:id="rId12"/>
    <p:sldId id="552" r:id="rId13"/>
    <p:sldId id="554" r:id="rId14"/>
    <p:sldId id="555" r:id="rId15"/>
    <p:sldId id="556" r:id="rId16"/>
    <p:sldId id="557" r:id="rId17"/>
    <p:sldId id="558" r:id="rId18"/>
    <p:sldId id="559" r:id="rId19"/>
    <p:sldId id="534" r:id="rId20"/>
    <p:sldId id="535" r:id="rId21"/>
    <p:sldId id="536" r:id="rId22"/>
    <p:sldId id="537" r:id="rId23"/>
    <p:sldId id="546" r:id="rId24"/>
    <p:sldId id="545" r:id="rId25"/>
    <p:sldId id="538" r:id="rId26"/>
    <p:sldId id="539" r:id="rId27"/>
    <p:sldId id="540" r:id="rId28"/>
    <p:sldId id="541" r:id="rId29"/>
    <p:sldId id="543" r:id="rId30"/>
    <p:sldId id="5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A4E83-DEF9-4839-ABA7-C0AFFE7D4D32}" v="59" dt="2024-10-20T17:25:48.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2"/>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Yadav" userId="074c9c5fa2824592" providerId="LiveId" clId="{2BDA4E83-DEF9-4839-ABA7-C0AFFE7D4D32}"/>
    <pc:docChg chg="undo redo custSel addSld delSld modSld sldOrd">
      <pc:chgData name="Vinod Yadav" userId="074c9c5fa2824592" providerId="LiveId" clId="{2BDA4E83-DEF9-4839-ABA7-C0AFFE7D4D32}" dt="2024-10-20T17:31:16.042" v="3250" actId="1076"/>
      <pc:docMkLst>
        <pc:docMk/>
      </pc:docMkLst>
      <pc:sldChg chg="modSp mod">
        <pc:chgData name="Vinod Yadav" userId="074c9c5fa2824592" providerId="LiveId" clId="{2BDA4E83-DEF9-4839-ABA7-C0AFFE7D4D32}" dt="2024-10-20T06:52:32.085" v="213" actId="404"/>
        <pc:sldMkLst>
          <pc:docMk/>
          <pc:sldMk cId="1723491119" sldId="530"/>
        </pc:sldMkLst>
        <pc:spChg chg="mod">
          <ac:chgData name="Vinod Yadav" userId="074c9c5fa2824592" providerId="LiveId" clId="{2BDA4E83-DEF9-4839-ABA7-C0AFFE7D4D32}" dt="2024-10-20T06:39:35.732" v="154" actId="1076"/>
          <ac:spMkLst>
            <pc:docMk/>
            <pc:sldMk cId="1723491119" sldId="530"/>
            <ac:spMk id="2" creationId="{DC870DB4-0446-EF22-E8E0-3A5B83923AC0}"/>
          </ac:spMkLst>
        </pc:spChg>
        <pc:spChg chg="mod">
          <ac:chgData name="Vinod Yadav" userId="074c9c5fa2824592" providerId="LiveId" clId="{2BDA4E83-DEF9-4839-ABA7-C0AFFE7D4D32}" dt="2024-10-20T06:52:32.085" v="213" actId="404"/>
          <ac:spMkLst>
            <pc:docMk/>
            <pc:sldMk cId="1723491119" sldId="530"/>
            <ac:spMk id="3" creationId="{696329B1-2D04-0F3A-1081-C5117D8CE122}"/>
          </ac:spMkLst>
        </pc:spChg>
      </pc:sldChg>
      <pc:sldChg chg="modSp mod">
        <pc:chgData name="Vinod Yadav" userId="074c9c5fa2824592" providerId="LiveId" clId="{2BDA4E83-DEF9-4839-ABA7-C0AFFE7D4D32}" dt="2024-10-20T07:11:52.715" v="363" actId="1076"/>
        <pc:sldMkLst>
          <pc:docMk/>
          <pc:sldMk cId="3548027083" sldId="531"/>
        </pc:sldMkLst>
        <pc:spChg chg="mod">
          <ac:chgData name="Vinod Yadav" userId="074c9c5fa2824592" providerId="LiveId" clId="{2BDA4E83-DEF9-4839-ABA7-C0AFFE7D4D32}" dt="2024-10-20T07:11:45.111" v="361" actId="1076"/>
          <ac:spMkLst>
            <pc:docMk/>
            <pc:sldMk cId="3548027083" sldId="531"/>
            <ac:spMk id="2" creationId="{C07F7E09-6A9E-9FCC-7867-895F21ABE716}"/>
          </ac:spMkLst>
        </pc:spChg>
        <pc:spChg chg="mod">
          <ac:chgData name="Vinod Yadav" userId="074c9c5fa2824592" providerId="LiveId" clId="{2BDA4E83-DEF9-4839-ABA7-C0AFFE7D4D32}" dt="2024-10-20T07:11:48.553" v="362" actId="1076"/>
          <ac:spMkLst>
            <pc:docMk/>
            <pc:sldMk cId="3548027083" sldId="531"/>
            <ac:spMk id="3" creationId="{199158D4-7B61-0A48-E33F-792278D05724}"/>
          </ac:spMkLst>
        </pc:spChg>
        <pc:spChg chg="mod">
          <ac:chgData name="Vinod Yadav" userId="074c9c5fa2824592" providerId="LiveId" clId="{2BDA4E83-DEF9-4839-ABA7-C0AFFE7D4D32}" dt="2024-10-20T07:11:52.715" v="363" actId="1076"/>
          <ac:spMkLst>
            <pc:docMk/>
            <pc:sldMk cId="3548027083" sldId="531"/>
            <ac:spMk id="4" creationId="{DDD0AE42-75AF-229C-2692-C10ADA4FFA83}"/>
          </ac:spMkLst>
        </pc:spChg>
      </pc:sldChg>
      <pc:sldChg chg="addSp delSp modSp mod">
        <pc:chgData name="Vinod Yadav" userId="074c9c5fa2824592" providerId="LiveId" clId="{2BDA4E83-DEF9-4839-ABA7-C0AFFE7D4D32}" dt="2024-10-20T08:17:11.705" v="1020" actId="20577"/>
        <pc:sldMkLst>
          <pc:docMk/>
          <pc:sldMk cId="3380759881" sldId="533"/>
        </pc:sldMkLst>
        <pc:spChg chg="mod">
          <ac:chgData name="Vinod Yadav" userId="074c9c5fa2824592" providerId="LiveId" clId="{2BDA4E83-DEF9-4839-ABA7-C0AFFE7D4D32}" dt="2024-10-20T07:13:16.212" v="382" actId="1076"/>
          <ac:spMkLst>
            <pc:docMk/>
            <pc:sldMk cId="3380759881" sldId="533"/>
            <ac:spMk id="2" creationId="{F41F0E99-07CC-9576-AFD7-C52151AD0EA3}"/>
          </ac:spMkLst>
        </pc:spChg>
        <pc:spChg chg="del mod">
          <ac:chgData name="Vinod Yadav" userId="074c9c5fa2824592" providerId="LiveId" clId="{2BDA4E83-DEF9-4839-ABA7-C0AFFE7D4D32}" dt="2024-10-20T07:56:06.410" v="684" actId="478"/>
          <ac:spMkLst>
            <pc:docMk/>
            <pc:sldMk cId="3380759881" sldId="533"/>
            <ac:spMk id="3" creationId="{5A82A8B0-333F-633E-3FA7-D38DBFB10971}"/>
          </ac:spMkLst>
        </pc:spChg>
        <pc:spChg chg="add mod">
          <ac:chgData name="Vinod Yadav" userId="074c9c5fa2824592" providerId="LiveId" clId="{2BDA4E83-DEF9-4839-ABA7-C0AFFE7D4D32}" dt="2024-10-20T08:17:11.705" v="1020" actId="20577"/>
          <ac:spMkLst>
            <pc:docMk/>
            <pc:sldMk cId="3380759881" sldId="533"/>
            <ac:spMk id="6" creationId="{AF50461B-6674-2582-A085-A91CA5C9BE94}"/>
          </ac:spMkLst>
        </pc:spChg>
        <pc:spChg chg="add mod">
          <ac:chgData name="Vinod Yadav" userId="074c9c5fa2824592" providerId="LiveId" clId="{2BDA4E83-DEF9-4839-ABA7-C0AFFE7D4D32}" dt="2024-10-20T08:04:43.276" v="972" actId="1076"/>
          <ac:spMkLst>
            <pc:docMk/>
            <pc:sldMk cId="3380759881" sldId="533"/>
            <ac:spMk id="7" creationId="{BCDD4FBF-C23C-7EDA-F3D7-5711F8CA81EB}"/>
          </ac:spMkLst>
        </pc:spChg>
        <pc:spChg chg="add del mod">
          <ac:chgData name="Vinod Yadav" userId="074c9c5fa2824592" providerId="LiveId" clId="{2BDA4E83-DEF9-4839-ABA7-C0AFFE7D4D32}" dt="2024-10-20T07:56:12.711" v="685" actId="478"/>
          <ac:spMkLst>
            <pc:docMk/>
            <pc:sldMk cId="3380759881" sldId="533"/>
            <ac:spMk id="9" creationId="{B525E056-5D5A-6161-E4B8-CE5EBAF3D65B}"/>
          </ac:spMkLst>
        </pc:spChg>
        <pc:spChg chg="add mod">
          <ac:chgData name="Vinod Yadav" userId="074c9c5fa2824592" providerId="LiveId" clId="{2BDA4E83-DEF9-4839-ABA7-C0AFFE7D4D32}" dt="2024-10-20T08:05:16.074" v="976" actId="1076"/>
          <ac:spMkLst>
            <pc:docMk/>
            <pc:sldMk cId="3380759881" sldId="533"/>
            <ac:spMk id="10" creationId="{62793F4F-2658-4C3F-B45B-1E3418B57937}"/>
          </ac:spMkLst>
        </pc:spChg>
        <pc:spChg chg="add mod">
          <ac:chgData name="Vinod Yadav" userId="074c9c5fa2824592" providerId="LiveId" clId="{2BDA4E83-DEF9-4839-ABA7-C0AFFE7D4D32}" dt="2024-10-20T08:02:17.664" v="969" actId="14100"/>
          <ac:spMkLst>
            <pc:docMk/>
            <pc:sldMk cId="3380759881" sldId="533"/>
            <ac:spMk id="11" creationId="{6884A942-1546-12C7-5840-86DC57C245E0}"/>
          </ac:spMkLst>
        </pc:spChg>
        <pc:picChg chg="add del mod">
          <ac:chgData name="Vinod Yadav" userId="074c9c5fa2824592" providerId="LiveId" clId="{2BDA4E83-DEF9-4839-ABA7-C0AFFE7D4D32}" dt="2024-10-20T08:00:47.774" v="959" actId="478"/>
          <ac:picMkLst>
            <pc:docMk/>
            <pc:sldMk cId="3380759881" sldId="533"/>
            <ac:picMk id="5" creationId="{92D4510E-6FA8-629C-71C9-2247586B2E41}"/>
          </ac:picMkLst>
        </pc:picChg>
      </pc:sldChg>
      <pc:sldChg chg="addSp delSp modSp mod">
        <pc:chgData name="Vinod Yadav" userId="074c9c5fa2824592" providerId="LiveId" clId="{2BDA4E83-DEF9-4839-ABA7-C0AFFE7D4D32}" dt="2024-10-20T13:19:23.981" v="1565" actId="21"/>
        <pc:sldMkLst>
          <pc:docMk/>
          <pc:sldMk cId="548476299" sldId="534"/>
        </pc:sldMkLst>
        <pc:picChg chg="add del mod">
          <ac:chgData name="Vinod Yadav" userId="074c9c5fa2824592" providerId="LiveId" clId="{2BDA4E83-DEF9-4839-ABA7-C0AFFE7D4D32}" dt="2024-10-20T13:19:23.981" v="1565" actId="21"/>
          <ac:picMkLst>
            <pc:docMk/>
            <pc:sldMk cId="548476299" sldId="534"/>
            <ac:picMk id="5" creationId="{B2609DB7-DE4D-AA8F-36F6-2B9C4359A619}"/>
          </ac:picMkLst>
        </pc:picChg>
      </pc:sldChg>
      <pc:sldChg chg="addSp delSp modSp new mod ord">
        <pc:chgData name="Vinod Yadav" userId="074c9c5fa2824592" providerId="LiveId" clId="{2BDA4E83-DEF9-4839-ABA7-C0AFFE7D4D32}" dt="2024-10-20T08:31:58.318" v="1157" actId="1076"/>
        <pc:sldMkLst>
          <pc:docMk/>
          <pc:sldMk cId="2287465084" sldId="547"/>
        </pc:sldMkLst>
        <pc:spChg chg="mod">
          <ac:chgData name="Vinod Yadav" userId="074c9c5fa2824592" providerId="LiveId" clId="{2BDA4E83-DEF9-4839-ABA7-C0AFFE7D4D32}" dt="2024-10-20T08:10:52.224" v="1004" actId="14100"/>
          <ac:spMkLst>
            <pc:docMk/>
            <pc:sldMk cId="2287465084" sldId="547"/>
            <ac:spMk id="2" creationId="{5DEC752A-C75F-41BC-E175-8645829528FD}"/>
          </ac:spMkLst>
        </pc:spChg>
        <pc:spChg chg="del">
          <ac:chgData name="Vinod Yadav" userId="074c9c5fa2824592" providerId="LiveId" clId="{2BDA4E83-DEF9-4839-ABA7-C0AFFE7D4D32}" dt="2024-10-20T08:09:32.510" v="995" actId="478"/>
          <ac:spMkLst>
            <pc:docMk/>
            <pc:sldMk cId="2287465084" sldId="547"/>
            <ac:spMk id="3" creationId="{EBB2CBDA-6BD3-CA6B-027F-3D19F078811C}"/>
          </ac:spMkLst>
        </pc:spChg>
        <pc:spChg chg="add del mod">
          <ac:chgData name="Vinod Yadav" userId="074c9c5fa2824592" providerId="LiveId" clId="{2BDA4E83-DEF9-4839-ABA7-C0AFFE7D4D32}" dt="2024-10-20T08:09:35.288" v="996" actId="478"/>
          <ac:spMkLst>
            <pc:docMk/>
            <pc:sldMk cId="2287465084" sldId="547"/>
            <ac:spMk id="4" creationId="{FB79435F-867D-73BE-BC55-90C8E15BB5A8}"/>
          </ac:spMkLst>
        </pc:spChg>
        <pc:spChg chg="add mod">
          <ac:chgData name="Vinod Yadav" userId="074c9c5fa2824592" providerId="LiveId" clId="{2BDA4E83-DEF9-4839-ABA7-C0AFFE7D4D32}" dt="2024-10-20T08:31:58.318" v="1157" actId="1076"/>
          <ac:spMkLst>
            <pc:docMk/>
            <pc:sldMk cId="2287465084" sldId="547"/>
            <ac:spMk id="5" creationId="{B95D2AF6-45AC-2453-1D78-5DBF32FC7487}"/>
          </ac:spMkLst>
        </pc:spChg>
        <pc:spChg chg="add del mod">
          <ac:chgData name="Vinod Yadav" userId="074c9c5fa2824592" providerId="LiveId" clId="{2BDA4E83-DEF9-4839-ABA7-C0AFFE7D4D32}" dt="2024-10-20T08:26:51.502" v="1118" actId="478"/>
          <ac:spMkLst>
            <pc:docMk/>
            <pc:sldMk cId="2287465084" sldId="547"/>
            <ac:spMk id="6" creationId="{B5177FA8-5AA6-468F-81C5-0A8224A5CA88}"/>
          </ac:spMkLst>
        </pc:spChg>
        <pc:spChg chg="add mod">
          <ac:chgData name="Vinod Yadav" userId="074c9c5fa2824592" providerId="LiveId" clId="{2BDA4E83-DEF9-4839-ABA7-C0AFFE7D4D32}" dt="2024-10-20T08:31:49.092" v="1156" actId="1076"/>
          <ac:spMkLst>
            <pc:docMk/>
            <pc:sldMk cId="2287465084" sldId="547"/>
            <ac:spMk id="7" creationId="{7C286E3B-5A5E-709E-0552-C735E27736D4}"/>
          </ac:spMkLst>
        </pc:spChg>
      </pc:sldChg>
      <pc:sldChg chg="modSp add mod">
        <pc:chgData name="Vinod Yadav" userId="074c9c5fa2824592" providerId="LiveId" clId="{2BDA4E83-DEF9-4839-ABA7-C0AFFE7D4D32}" dt="2024-10-20T08:37:18.376" v="1255" actId="20577"/>
        <pc:sldMkLst>
          <pc:docMk/>
          <pc:sldMk cId="4091186560" sldId="548"/>
        </pc:sldMkLst>
        <pc:spChg chg="mod">
          <ac:chgData name="Vinod Yadav" userId="074c9c5fa2824592" providerId="LiveId" clId="{2BDA4E83-DEF9-4839-ABA7-C0AFFE7D4D32}" dt="2024-10-20T08:36:17.878" v="1235" actId="14100"/>
          <ac:spMkLst>
            <pc:docMk/>
            <pc:sldMk cId="4091186560" sldId="548"/>
            <ac:spMk id="5" creationId="{B95D2AF6-45AC-2453-1D78-5DBF32FC7487}"/>
          </ac:spMkLst>
        </pc:spChg>
        <pc:spChg chg="mod">
          <ac:chgData name="Vinod Yadav" userId="074c9c5fa2824592" providerId="LiveId" clId="{2BDA4E83-DEF9-4839-ABA7-C0AFFE7D4D32}" dt="2024-10-20T08:37:18.376" v="1255" actId="20577"/>
          <ac:spMkLst>
            <pc:docMk/>
            <pc:sldMk cId="4091186560" sldId="548"/>
            <ac:spMk id="7" creationId="{7C286E3B-5A5E-709E-0552-C735E27736D4}"/>
          </ac:spMkLst>
        </pc:spChg>
      </pc:sldChg>
      <pc:sldChg chg="addSp delSp modSp add mod">
        <pc:chgData name="Vinod Yadav" userId="074c9c5fa2824592" providerId="LiveId" clId="{2BDA4E83-DEF9-4839-ABA7-C0AFFE7D4D32}" dt="2024-10-20T13:00:01.212" v="1330" actId="14100"/>
        <pc:sldMkLst>
          <pc:docMk/>
          <pc:sldMk cId="1058810290" sldId="549"/>
        </pc:sldMkLst>
        <pc:spChg chg="mod">
          <ac:chgData name="Vinod Yadav" userId="074c9c5fa2824592" providerId="LiveId" clId="{2BDA4E83-DEF9-4839-ABA7-C0AFFE7D4D32}" dt="2024-10-20T08:40:39.698" v="1272" actId="20577"/>
          <ac:spMkLst>
            <pc:docMk/>
            <pc:sldMk cId="1058810290" sldId="549"/>
            <ac:spMk id="2" creationId="{5DEC752A-C75F-41BC-E175-8645829528FD}"/>
          </ac:spMkLst>
        </pc:spChg>
        <pc:spChg chg="add mod">
          <ac:chgData name="Vinod Yadav" userId="074c9c5fa2824592" providerId="LiveId" clId="{2BDA4E83-DEF9-4839-ABA7-C0AFFE7D4D32}" dt="2024-10-20T13:00:01.212" v="1330" actId="14100"/>
          <ac:spMkLst>
            <pc:docMk/>
            <pc:sldMk cId="1058810290" sldId="549"/>
            <ac:spMk id="3" creationId="{C120928C-F096-9A05-011A-59C3EB128EDF}"/>
          </ac:spMkLst>
        </pc:spChg>
        <pc:spChg chg="del">
          <ac:chgData name="Vinod Yadav" userId="074c9c5fa2824592" providerId="LiveId" clId="{2BDA4E83-DEF9-4839-ABA7-C0AFFE7D4D32}" dt="2024-10-20T08:42:07.637" v="1273" actId="478"/>
          <ac:spMkLst>
            <pc:docMk/>
            <pc:sldMk cId="1058810290" sldId="549"/>
            <ac:spMk id="7" creationId="{7C286E3B-5A5E-709E-0552-C735E27736D4}"/>
          </ac:spMkLst>
        </pc:spChg>
      </pc:sldChg>
      <pc:sldChg chg="addSp delSp modSp add mod">
        <pc:chgData name="Vinod Yadav" userId="074c9c5fa2824592" providerId="LiveId" clId="{2BDA4E83-DEF9-4839-ABA7-C0AFFE7D4D32}" dt="2024-10-20T13:10:15.181" v="1393" actId="1076"/>
        <pc:sldMkLst>
          <pc:docMk/>
          <pc:sldMk cId="3582453596" sldId="550"/>
        </pc:sldMkLst>
        <pc:spChg chg="mod">
          <ac:chgData name="Vinod Yadav" userId="074c9c5fa2824592" providerId="LiveId" clId="{2BDA4E83-DEF9-4839-ABA7-C0AFFE7D4D32}" dt="2024-10-20T13:08:01.959" v="1356" actId="1076"/>
          <ac:spMkLst>
            <pc:docMk/>
            <pc:sldMk cId="3582453596" sldId="550"/>
            <ac:spMk id="2" creationId="{5DEC752A-C75F-41BC-E175-8645829528FD}"/>
          </ac:spMkLst>
        </pc:spChg>
        <pc:spChg chg="del">
          <ac:chgData name="Vinod Yadav" userId="074c9c5fa2824592" providerId="LiveId" clId="{2BDA4E83-DEF9-4839-ABA7-C0AFFE7D4D32}" dt="2024-10-20T13:07:30.740" v="1336" actId="478"/>
          <ac:spMkLst>
            <pc:docMk/>
            <pc:sldMk cId="3582453596" sldId="550"/>
            <ac:spMk id="3" creationId="{C120928C-F096-9A05-011A-59C3EB128EDF}"/>
          </ac:spMkLst>
        </pc:spChg>
        <pc:spChg chg="del">
          <ac:chgData name="Vinod Yadav" userId="074c9c5fa2824592" providerId="LiveId" clId="{2BDA4E83-DEF9-4839-ABA7-C0AFFE7D4D32}" dt="2024-10-20T13:07:33.616" v="1337" actId="478"/>
          <ac:spMkLst>
            <pc:docMk/>
            <pc:sldMk cId="3582453596" sldId="550"/>
            <ac:spMk id="5" creationId="{B95D2AF6-45AC-2453-1D78-5DBF32FC7487}"/>
          </ac:spMkLst>
        </pc:spChg>
        <pc:spChg chg="add mod">
          <ac:chgData name="Vinod Yadav" userId="074c9c5fa2824592" providerId="LiveId" clId="{2BDA4E83-DEF9-4839-ABA7-C0AFFE7D4D32}" dt="2024-10-20T13:09:08.344" v="1390" actId="122"/>
          <ac:spMkLst>
            <pc:docMk/>
            <pc:sldMk cId="3582453596" sldId="550"/>
            <ac:spMk id="7" creationId="{1C9EF9C2-17C3-1EB2-DCDF-EA8CDC48676D}"/>
          </ac:spMkLst>
        </pc:spChg>
        <pc:picChg chg="add del mod">
          <ac:chgData name="Vinod Yadav" userId="074c9c5fa2824592" providerId="LiveId" clId="{2BDA4E83-DEF9-4839-ABA7-C0AFFE7D4D32}" dt="2024-10-20T13:10:10.704" v="1391" actId="478"/>
          <ac:picMkLst>
            <pc:docMk/>
            <pc:sldMk cId="3582453596" sldId="550"/>
            <ac:picMk id="6" creationId="{73061790-D4E5-3E6A-49CE-5A6F4D942ACF}"/>
          </ac:picMkLst>
        </pc:picChg>
        <pc:picChg chg="add mod">
          <ac:chgData name="Vinod Yadav" userId="074c9c5fa2824592" providerId="LiveId" clId="{2BDA4E83-DEF9-4839-ABA7-C0AFFE7D4D32}" dt="2024-10-20T13:10:15.181" v="1393" actId="1076"/>
          <ac:picMkLst>
            <pc:docMk/>
            <pc:sldMk cId="3582453596" sldId="550"/>
            <ac:picMk id="9" creationId="{7A657784-4AFA-9229-65CA-5140BAE21860}"/>
          </ac:picMkLst>
        </pc:picChg>
      </pc:sldChg>
      <pc:sldChg chg="addSp delSp modSp add del mod">
        <pc:chgData name="Vinod Yadav" userId="074c9c5fa2824592" providerId="LiveId" clId="{2BDA4E83-DEF9-4839-ABA7-C0AFFE7D4D32}" dt="2024-10-20T14:54:24.832" v="2666" actId="47"/>
        <pc:sldMkLst>
          <pc:docMk/>
          <pc:sldMk cId="1013665183" sldId="551"/>
        </pc:sldMkLst>
        <pc:spChg chg="add mod">
          <ac:chgData name="Vinod Yadav" userId="074c9c5fa2824592" providerId="LiveId" clId="{2BDA4E83-DEF9-4839-ABA7-C0AFFE7D4D32}" dt="2024-10-20T13:16:23.290" v="1531" actId="1076"/>
          <ac:spMkLst>
            <pc:docMk/>
            <pc:sldMk cId="1013665183" sldId="551"/>
            <ac:spMk id="8" creationId="{3447A431-A4E2-733D-9715-F3185BE54D6B}"/>
          </ac:spMkLst>
        </pc:spChg>
        <pc:picChg chg="add mod">
          <ac:chgData name="Vinod Yadav" userId="074c9c5fa2824592" providerId="LiveId" clId="{2BDA4E83-DEF9-4839-ABA7-C0AFFE7D4D32}" dt="2024-10-20T13:15:19.400" v="1417" actId="1440"/>
          <ac:picMkLst>
            <pc:docMk/>
            <pc:sldMk cId="1013665183" sldId="551"/>
            <ac:picMk id="4" creationId="{8F3A4483-08A4-5FC6-E027-88F9BB643155}"/>
          </ac:picMkLst>
        </pc:picChg>
        <pc:picChg chg="add mod">
          <ac:chgData name="Vinod Yadav" userId="074c9c5fa2824592" providerId="LiveId" clId="{2BDA4E83-DEF9-4839-ABA7-C0AFFE7D4D32}" dt="2024-10-20T13:15:34.877" v="1419" actId="1076"/>
          <ac:picMkLst>
            <pc:docMk/>
            <pc:sldMk cId="1013665183" sldId="551"/>
            <ac:picMk id="6" creationId="{B59EC3AB-85AB-3964-716C-F9B0A717359F}"/>
          </ac:picMkLst>
        </pc:picChg>
        <pc:picChg chg="del">
          <ac:chgData name="Vinod Yadav" userId="074c9c5fa2824592" providerId="LiveId" clId="{2BDA4E83-DEF9-4839-ABA7-C0AFFE7D4D32}" dt="2024-10-20T13:13:28.897" v="1398" actId="478"/>
          <ac:picMkLst>
            <pc:docMk/>
            <pc:sldMk cId="1013665183" sldId="551"/>
            <ac:picMk id="9" creationId="{7A657784-4AFA-9229-65CA-5140BAE21860}"/>
          </ac:picMkLst>
        </pc:picChg>
      </pc:sldChg>
      <pc:sldChg chg="new del">
        <pc:chgData name="Vinod Yadav" userId="074c9c5fa2824592" providerId="LiveId" clId="{2BDA4E83-DEF9-4839-ABA7-C0AFFE7D4D32}" dt="2024-10-20T13:10:29.751" v="1395" actId="47"/>
        <pc:sldMkLst>
          <pc:docMk/>
          <pc:sldMk cId="3204315471" sldId="551"/>
        </pc:sldMkLst>
      </pc:sldChg>
      <pc:sldChg chg="addSp delSp modSp add mod">
        <pc:chgData name="Vinod Yadav" userId="074c9c5fa2824592" providerId="LiveId" clId="{2BDA4E83-DEF9-4839-ABA7-C0AFFE7D4D32}" dt="2024-10-20T14:48:29.883" v="2657" actId="1440"/>
        <pc:sldMkLst>
          <pc:docMk/>
          <pc:sldMk cId="820298094" sldId="552"/>
        </pc:sldMkLst>
        <pc:spChg chg="mod">
          <ac:chgData name="Vinod Yadav" userId="074c9c5fa2824592" providerId="LiveId" clId="{2BDA4E83-DEF9-4839-ABA7-C0AFFE7D4D32}" dt="2024-10-20T14:32:05.049" v="2327" actId="1076"/>
          <ac:spMkLst>
            <pc:docMk/>
            <pc:sldMk cId="820298094" sldId="552"/>
            <ac:spMk id="2" creationId="{5DEC752A-C75F-41BC-E175-8645829528FD}"/>
          </ac:spMkLst>
        </pc:spChg>
        <pc:spChg chg="del mod">
          <ac:chgData name="Vinod Yadav" userId="074c9c5fa2824592" providerId="LiveId" clId="{2BDA4E83-DEF9-4839-ABA7-C0AFFE7D4D32}" dt="2024-10-20T14:13:47.420" v="2005" actId="478"/>
          <ac:spMkLst>
            <pc:docMk/>
            <pc:sldMk cId="820298094" sldId="552"/>
            <ac:spMk id="7" creationId="{1C9EF9C2-17C3-1EB2-DCDF-EA8CDC48676D}"/>
          </ac:spMkLst>
        </pc:spChg>
        <pc:spChg chg="add del mod">
          <ac:chgData name="Vinod Yadav" userId="074c9c5fa2824592" providerId="LiveId" clId="{2BDA4E83-DEF9-4839-ABA7-C0AFFE7D4D32}" dt="2024-10-20T14:18:27.999" v="2035" actId="478"/>
          <ac:spMkLst>
            <pc:docMk/>
            <pc:sldMk cId="820298094" sldId="552"/>
            <ac:spMk id="11" creationId="{0DC41246-A805-7666-32A0-AE5719BB5879}"/>
          </ac:spMkLst>
        </pc:spChg>
        <pc:spChg chg="add del mod">
          <ac:chgData name="Vinod Yadav" userId="074c9c5fa2824592" providerId="LiveId" clId="{2BDA4E83-DEF9-4839-ABA7-C0AFFE7D4D32}" dt="2024-10-20T13:30:48.135" v="1786" actId="478"/>
          <ac:spMkLst>
            <pc:docMk/>
            <pc:sldMk cId="820298094" sldId="552"/>
            <ac:spMk id="12" creationId="{AE88E14D-4864-F488-ED8F-0936577D2953}"/>
          </ac:spMkLst>
        </pc:spChg>
        <pc:spChg chg="add mod">
          <ac:chgData name="Vinod Yadav" userId="074c9c5fa2824592" providerId="LiveId" clId="{2BDA4E83-DEF9-4839-ABA7-C0AFFE7D4D32}" dt="2024-10-20T14:32:07.472" v="2328" actId="1076"/>
          <ac:spMkLst>
            <pc:docMk/>
            <pc:sldMk cId="820298094" sldId="552"/>
            <ac:spMk id="13" creationId="{9A92AD8A-88EA-5BB4-4747-A59C64196B6C}"/>
          </ac:spMkLst>
        </pc:spChg>
        <pc:spChg chg="add del mod">
          <ac:chgData name="Vinod Yadav" userId="074c9c5fa2824592" providerId="LiveId" clId="{2BDA4E83-DEF9-4839-ABA7-C0AFFE7D4D32}" dt="2024-10-20T13:31:21.126" v="1858" actId="478"/>
          <ac:spMkLst>
            <pc:docMk/>
            <pc:sldMk cId="820298094" sldId="552"/>
            <ac:spMk id="14" creationId="{1C5FEE3C-06D5-18C6-1FC5-5D29BD6BD05E}"/>
          </ac:spMkLst>
        </pc:spChg>
        <pc:spChg chg="add del mod">
          <ac:chgData name="Vinod Yadav" userId="074c9c5fa2824592" providerId="LiveId" clId="{2BDA4E83-DEF9-4839-ABA7-C0AFFE7D4D32}" dt="2024-10-20T13:31:25.657" v="1860" actId="478"/>
          <ac:spMkLst>
            <pc:docMk/>
            <pc:sldMk cId="820298094" sldId="552"/>
            <ac:spMk id="15" creationId="{456D1248-C3D5-73F3-7F47-195CCEB1DDDC}"/>
          </ac:spMkLst>
        </pc:spChg>
        <pc:spChg chg="add del mod">
          <ac:chgData name="Vinod Yadav" userId="074c9c5fa2824592" providerId="LiveId" clId="{2BDA4E83-DEF9-4839-ABA7-C0AFFE7D4D32}" dt="2024-10-20T13:34:20.754" v="1881" actId="478"/>
          <ac:spMkLst>
            <pc:docMk/>
            <pc:sldMk cId="820298094" sldId="552"/>
            <ac:spMk id="18" creationId="{0423C069-E043-C05D-5234-D2ADDCF30761}"/>
          </ac:spMkLst>
        </pc:spChg>
        <pc:spChg chg="add mod">
          <ac:chgData name="Vinod Yadav" userId="074c9c5fa2824592" providerId="LiveId" clId="{2BDA4E83-DEF9-4839-ABA7-C0AFFE7D4D32}" dt="2024-10-20T14:32:16.646" v="2330" actId="1076"/>
          <ac:spMkLst>
            <pc:docMk/>
            <pc:sldMk cId="820298094" sldId="552"/>
            <ac:spMk id="19" creationId="{40217037-2F72-4A7F-86A0-E3AD41D592EA}"/>
          </ac:spMkLst>
        </pc:spChg>
        <pc:spChg chg="add mod">
          <ac:chgData name="Vinod Yadav" userId="074c9c5fa2824592" providerId="LiveId" clId="{2BDA4E83-DEF9-4839-ABA7-C0AFFE7D4D32}" dt="2024-10-20T14:35:15.104" v="2353" actId="13926"/>
          <ac:spMkLst>
            <pc:docMk/>
            <pc:sldMk cId="820298094" sldId="552"/>
            <ac:spMk id="22" creationId="{B3CC78EF-EECD-F6F7-57CC-9A533ECE1ED1}"/>
          </ac:spMkLst>
        </pc:spChg>
        <pc:spChg chg="add">
          <ac:chgData name="Vinod Yadav" userId="074c9c5fa2824592" providerId="LiveId" clId="{2BDA4E83-DEF9-4839-ABA7-C0AFFE7D4D32}" dt="2024-10-20T14:15:44.096" v="2024"/>
          <ac:spMkLst>
            <pc:docMk/>
            <pc:sldMk cId="820298094" sldId="552"/>
            <ac:spMk id="23" creationId="{7B195CE6-69D6-BF3D-DC8B-534704B42E05}"/>
          </ac:spMkLst>
        </pc:spChg>
        <pc:spChg chg="add del mod">
          <ac:chgData name="Vinod Yadav" userId="074c9c5fa2824592" providerId="LiveId" clId="{2BDA4E83-DEF9-4839-ABA7-C0AFFE7D4D32}" dt="2024-10-20T14:19:39.515" v="2041" actId="478"/>
          <ac:spMkLst>
            <pc:docMk/>
            <pc:sldMk cId="820298094" sldId="552"/>
            <ac:spMk id="24" creationId="{5BA1B155-1988-8B1E-AA21-21DA27DDFF4C}"/>
          </ac:spMkLst>
        </pc:spChg>
        <pc:spChg chg="add del mod">
          <ac:chgData name="Vinod Yadav" userId="074c9c5fa2824592" providerId="LiveId" clId="{2BDA4E83-DEF9-4839-ABA7-C0AFFE7D4D32}" dt="2024-10-20T14:21:06.164" v="2161" actId="478"/>
          <ac:spMkLst>
            <pc:docMk/>
            <pc:sldMk cId="820298094" sldId="552"/>
            <ac:spMk id="25" creationId="{427F8AFA-5C18-13B4-581F-1B8282A2D04F}"/>
          </ac:spMkLst>
        </pc:spChg>
        <pc:spChg chg="add">
          <ac:chgData name="Vinod Yadav" userId="074c9c5fa2824592" providerId="LiveId" clId="{2BDA4E83-DEF9-4839-ABA7-C0AFFE7D4D32}" dt="2024-10-20T14:20:06.046" v="2044"/>
          <ac:spMkLst>
            <pc:docMk/>
            <pc:sldMk cId="820298094" sldId="552"/>
            <ac:spMk id="26" creationId="{06029D57-43D1-F8F2-8F62-E19F6457DC4D}"/>
          </ac:spMkLst>
        </pc:spChg>
        <pc:spChg chg="add">
          <ac:chgData name="Vinod Yadav" userId="074c9c5fa2824592" providerId="LiveId" clId="{2BDA4E83-DEF9-4839-ABA7-C0AFFE7D4D32}" dt="2024-10-20T14:20:11.388" v="2045"/>
          <ac:spMkLst>
            <pc:docMk/>
            <pc:sldMk cId="820298094" sldId="552"/>
            <ac:spMk id="27" creationId="{4EC8BA35-449B-0E83-2E6D-0C9086FA6DBC}"/>
          </ac:spMkLst>
        </pc:spChg>
        <pc:spChg chg="add mod">
          <ac:chgData name="Vinod Yadav" userId="074c9c5fa2824592" providerId="LiveId" clId="{2BDA4E83-DEF9-4839-ABA7-C0AFFE7D4D32}" dt="2024-10-20T14:35:22.317" v="2354" actId="1076"/>
          <ac:spMkLst>
            <pc:docMk/>
            <pc:sldMk cId="820298094" sldId="552"/>
            <ac:spMk id="34" creationId="{54C39321-8D51-38FE-E012-9D865439F36C}"/>
          </ac:spMkLst>
        </pc:spChg>
        <pc:spChg chg="add mod">
          <ac:chgData name="Vinod Yadav" userId="074c9c5fa2824592" providerId="LiveId" clId="{2BDA4E83-DEF9-4839-ABA7-C0AFFE7D4D32}" dt="2024-10-20T14:32:48.165" v="2337" actId="14100"/>
          <ac:spMkLst>
            <pc:docMk/>
            <pc:sldMk cId="820298094" sldId="552"/>
            <ac:spMk id="39" creationId="{EAAD35A4-7F68-5DEC-5792-D8C38D5F60B4}"/>
          </ac:spMkLst>
        </pc:spChg>
        <pc:picChg chg="add del mod">
          <ac:chgData name="Vinod Yadav" userId="074c9c5fa2824592" providerId="LiveId" clId="{2BDA4E83-DEF9-4839-ABA7-C0AFFE7D4D32}" dt="2024-10-20T13:29:44.545" v="1772" actId="478"/>
          <ac:picMkLst>
            <pc:docMk/>
            <pc:sldMk cId="820298094" sldId="552"/>
            <ac:picMk id="4" creationId="{530B9232-419C-97E8-E4E8-C3F72EB5AE43}"/>
          </ac:picMkLst>
        </pc:picChg>
        <pc:picChg chg="add del">
          <ac:chgData name="Vinod Yadav" userId="074c9c5fa2824592" providerId="LiveId" clId="{2BDA4E83-DEF9-4839-ABA7-C0AFFE7D4D32}" dt="2024-10-20T13:29:50.332" v="1774" actId="478"/>
          <ac:picMkLst>
            <pc:docMk/>
            <pc:sldMk cId="820298094" sldId="552"/>
            <ac:picMk id="6" creationId="{F40A3579-6E40-D291-35E1-9247932E1385}"/>
          </ac:picMkLst>
        </pc:picChg>
        <pc:picChg chg="del">
          <ac:chgData name="Vinod Yadav" userId="074c9c5fa2824592" providerId="LiveId" clId="{2BDA4E83-DEF9-4839-ABA7-C0AFFE7D4D32}" dt="2024-10-20T13:28:21.872" v="1755" actId="478"/>
          <ac:picMkLst>
            <pc:docMk/>
            <pc:sldMk cId="820298094" sldId="552"/>
            <ac:picMk id="9" creationId="{7A657784-4AFA-9229-65CA-5140BAE21860}"/>
          </ac:picMkLst>
        </pc:picChg>
        <pc:picChg chg="add del">
          <ac:chgData name="Vinod Yadav" userId="074c9c5fa2824592" providerId="LiveId" clId="{2BDA4E83-DEF9-4839-ABA7-C0AFFE7D4D32}" dt="2024-10-20T13:29:55.045" v="1776" actId="478"/>
          <ac:picMkLst>
            <pc:docMk/>
            <pc:sldMk cId="820298094" sldId="552"/>
            <ac:picMk id="10" creationId="{AAFBE646-9E47-2E21-3096-DD3040B7639B}"/>
          </ac:picMkLst>
        </pc:picChg>
        <pc:picChg chg="add del mod">
          <ac:chgData name="Vinod Yadav" userId="074c9c5fa2824592" providerId="LiveId" clId="{2BDA4E83-DEF9-4839-ABA7-C0AFFE7D4D32}" dt="2024-10-20T14:14:10.287" v="2007" actId="478"/>
          <ac:picMkLst>
            <pc:docMk/>
            <pc:sldMk cId="820298094" sldId="552"/>
            <ac:picMk id="17" creationId="{708F3AB9-4786-7064-D079-2F2CE6CEC1E1}"/>
          </ac:picMkLst>
        </pc:picChg>
        <pc:picChg chg="add del mod">
          <ac:chgData name="Vinod Yadav" userId="074c9c5fa2824592" providerId="LiveId" clId="{2BDA4E83-DEF9-4839-ABA7-C0AFFE7D4D32}" dt="2024-10-20T14:19:27.716" v="2037" actId="478"/>
          <ac:picMkLst>
            <pc:docMk/>
            <pc:sldMk cId="820298094" sldId="552"/>
            <ac:picMk id="21" creationId="{42FF4C0A-EF2E-B294-C451-64CA16B864FB}"/>
          </ac:picMkLst>
        </pc:picChg>
        <pc:picChg chg="add del mod">
          <ac:chgData name="Vinod Yadav" userId="074c9c5fa2824592" providerId="LiveId" clId="{2BDA4E83-DEF9-4839-ABA7-C0AFFE7D4D32}" dt="2024-10-20T14:22:04.151" v="2169" actId="478"/>
          <ac:picMkLst>
            <pc:docMk/>
            <pc:sldMk cId="820298094" sldId="552"/>
            <ac:picMk id="29" creationId="{70B04B20-28BD-D36B-97EC-3C3DDBC1CD93}"/>
          </ac:picMkLst>
        </pc:picChg>
        <pc:picChg chg="add del mod">
          <ac:chgData name="Vinod Yadav" userId="074c9c5fa2824592" providerId="LiveId" clId="{2BDA4E83-DEF9-4839-ABA7-C0AFFE7D4D32}" dt="2024-10-20T14:22:03.287" v="2168" actId="478"/>
          <ac:picMkLst>
            <pc:docMk/>
            <pc:sldMk cId="820298094" sldId="552"/>
            <ac:picMk id="31" creationId="{CEDD8AA6-C7A9-EA14-9B86-C866C5987469}"/>
          </ac:picMkLst>
        </pc:picChg>
        <pc:picChg chg="add mod">
          <ac:chgData name="Vinod Yadav" userId="074c9c5fa2824592" providerId="LiveId" clId="{2BDA4E83-DEF9-4839-ABA7-C0AFFE7D4D32}" dt="2024-10-20T14:48:18.209" v="2652" actId="1440"/>
          <ac:picMkLst>
            <pc:docMk/>
            <pc:sldMk cId="820298094" sldId="552"/>
            <ac:picMk id="33" creationId="{D36F8984-C805-F2C4-5184-9A1E64102D8B}"/>
          </ac:picMkLst>
        </pc:picChg>
        <pc:picChg chg="add mod">
          <ac:chgData name="Vinod Yadav" userId="074c9c5fa2824592" providerId="LiveId" clId="{2BDA4E83-DEF9-4839-ABA7-C0AFFE7D4D32}" dt="2024-10-20T14:48:20.538" v="2653" actId="1440"/>
          <ac:picMkLst>
            <pc:docMk/>
            <pc:sldMk cId="820298094" sldId="552"/>
            <ac:picMk id="36" creationId="{26C109B2-A069-6066-0C66-21A8DACFAE87}"/>
          </ac:picMkLst>
        </pc:picChg>
        <pc:picChg chg="add mod">
          <ac:chgData name="Vinod Yadav" userId="074c9c5fa2824592" providerId="LiveId" clId="{2BDA4E83-DEF9-4839-ABA7-C0AFFE7D4D32}" dt="2024-10-20T14:48:23.228" v="2654" actId="1440"/>
          <ac:picMkLst>
            <pc:docMk/>
            <pc:sldMk cId="820298094" sldId="552"/>
            <ac:picMk id="38" creationId="{1C661BCA-EC4A-DB0E-BF8C-B38AFB1F5D3C}"/>
          </ac:picMkLst>
        </pc:picChg>
        <pc:picChg chg="add mod">
          <ac:chgData name="Vinod Yadav" userId="074c9c5fa2824592" providerId="LiveId" clId="{2BDA4E83-DEF9-4839-ABA7-C0AFFE7D4D32}" dt="2024-10-20T14:48:25.509" v="2655" actId="1440"/>
          <ac:picMkLst>
            <pc:docMk/>
            <pc:sldMk cId="820298094" sldId="552"/>
            <ac:picMk id="41" creationId="{22257622-7FAE-A89A-41B7-BE2E52D76133}"/>
          </ac:picMkLst>
        </pc:picChg>
        <pc:picChg chg="add del mod">
          <ac:chgData name="Vinod Yadav" userId="074c9c5fa2824592" providerId="LiveId" clId="{2BDA4E83-DEF9-4839-ABA7-C0AFFE7D4D32}" dt="2024-10-20T14:33:45.851" v="2345" actId="478"/>
          <ac:picMkLst>
            <pc:docMk/>
            <pc:sldMk cId="820298094" sldId="552"/>
            <ac:picMk id="43" creationId="{4355C056-EE80-B4D7-6599-415F16579897}"/>
          </ac:picMkLst>
        </pc:picChg>
        <pc:picChg chg="add mod">
          <ac:chgData name="Vinod Yadav" userId="074c9c5fa2824592" providerId="LiveId" clId="{2BDA4E83-DEF9-4839-ABA7-C0AFFE7D4D32}" dt="2024-10-20T14:48:27.782" v="2656" actId="1440"/>
          <ac:picMkLst>
            <pc:docMk/>
            <pc:sldMk cId="820298094" sldId="552"/>
            <ac:picMk id="45" creationId="{15E33E4A-1907-3530-15F8-3BC8F798686D}"/>
          </ac:picMkLst>
        </pc:picChg>
        <pc:picChg chg="add mod">
          <ac:chgData name="Vinod Yadav" userId="074c9c5fa2824592" providerId="LiveId" clId="{2BDA4E83-DEF9-4839-ABA7-C0AFFE7D4D32}" dt="2024-10-20T14:48:29.883" v="2657" actId="1440"/>
          <ac:picMkLst>
            <pc:docMk/>
            <pc:sldMk cId="820298094" sldId="552"/>
            <ac:picMk id="47" creationId="{385A830C-5690-17E6-80C5-229D16CE485D}"/>
          </ac:picMkLst>
        </pc:picChg>
      </pc:sldChg>
      <pc:sldChg chg="addSp delSp modSp add mod">
        <pc:chgData name="Vinod Yadav" userId="074c9c5fa2824592" providerId="LiveId" clId="{2BDA4E83-DEF9-4839-ABA7-C0AFFE7D4D32}" dt="2024-10-20T13:37:15.838" v="1889" actId="1076"/>
        <pc:sldMkLst>
          <pc:docMk/>
          <pc:sldMk cId="456118803" sldId="553"/>
        </pc:sldMkLst>
        <pc:spChg chg="add del mod">
          <ac:chgData name="Vinod Yadav" userId="074c9c5fa2824592" providerId="LiveId" clId="{2BDA4E83-DEF9-4839-ABA7-C0AFFE7D4D32}" dt="2024-10-20T13:20:16.134" v="1577" actId="1076"/>
          <ac:spMkLst>
            <pc:docMk/>
            <pc:sldMk cId="456118803" sldId="553"/>
            <ac:spMk id="2" creationId="{5DEC752A-C75F-41BC-E175-8645829528FD}"/>
          </ac:spMkLst>
        </pc:spChg>
        <pc:spChg chg="add del mod">
          <ac:chgData name="Vinod Yadav" userId="074c9c5fa2824592" providerId="LiveId" clId="{2BDA4E83-DEF9-4839-ABA7-C0AFFE7D4D32}" dt="2024-10-20T13:19:00.389" v="1562" actId="478"/>
          <ac:spMkLst>
            <pc:docMk/>
            <pc:sldMk cId="456118803" sldId="553"/>
            <ac:spMk id="5" creationId="{D7E07E65-517A-07E6-F102-DF5A236057AB}"/>
          </ac:spMkLst>
        </pc:spChg>
        <pc:spChg chg="del mod">
          <ac:chgData name="Vinod Yadav" userId="074c9c5fa2824592" providerId="LiveId" clId="{2BDA4E83-DEF9-4839-ABA7-C0AFFE7D4D32}" dt="2024-10-20T13:19:41.782" v="1570" actId="478"/>
          <ac:spMkLst>
            <pc:docMk/>
            <pc:sldMk cId="456118803" sldId="553"/>
            <ac:spMk id="7" creationId="{1C9EF9C2-17C3-1EB2-DCDF-EA8CDC48676D}"/>
          </ac:spMkLst>
        </pc:spChg>
        <pc:spChg chg="mod">
          <ac:chgData name="Vinod Yadav" userId="074c9c5fa2824592" providerId="LiveId" clId="{2BDA4E83-DEF9-4839-ABA7-C0AFFE7D4D32}" dt="2024-10-20T13:22:38.567" v="1683" actId="14100"/>
          <ac:spMkLst>
            <pc:docMk/>
            <pc:sldMk cId="456118803" sldId="553"/>
            <ac:spMk id="8" creationId="{3447A431-A4E2-733D-9715-F3185BE54D6B}"/>
          </ac:spMkLst>
        </pc:spChg>
        <pc:picChg chg="del">
          <ac:chgData name="Vinod Yadav" userId="074c9c5fa2824592" providerId="LiveId" clId="{2BDA4E83-DEF9-4839-ABA7-C0AFFE7D4D32}" dt="2024-10-20T13:19:17.911" v="1563" actId="478"/>
          <ac:picMkLst>
            <pc:docMk/>
            <pc:sldMk cId="456118803" sldId="553"/>
            <ac:picMk id="4" creationId="{8F3A4483-08A4-5FC6-E027-88F9BB643155}"/>
          </ac:picMkLst>
        </pc:picChg>
        <pc:picChg chg="del">
          <ac:chgData name="Vinod Yadav" userId="074c9c5fa2824592" providerId="LiveId" clId="{2BDA4E83-DEF9-4839-ABA7-C0AFFE7D4D32}" dt="2024-10-20T13:19:20.479" v="1564" actId="478"/>
          <ac:picMkLst>
            <pc:docMk/>
            <pc:sldMk cId="456118803" sldId="553"/>
            <ac:picMk id="6" creationId="{B59EC3AB-85AB-3964-716C-F9B0A717359F}"/>
          </ac:picMkLst>
        </pc:picChg>
        <pc:picChg chg="add mod">
          <ac:chgData name="Vinod Yadav" userId="074c9c5fa2824592" providerId="LiveId" clId="{2BDA4E83-DEF9-4839-ABA7-C0AFFE7D4D32}" dt="2024-10-20T13:37:15.838" v="1889" actId="1076"/>
          <ac:picMkLst>
            <pc:docMk/>
            <pc:sldMk cId="456118803" sldId="553"/>
            <ac:picMk id="9" creationId="{B2609DB7-DE4D-AA8F-36F6-2B9C4359A619}"/>
          </ac:picMkLst>
        </pc:picChg>
      </pc:sldChg>
      <pc:sldChg chg="new del">
        <pc:chgData name="Vinod Yadav" userId="074c9c5fa2824592" providerId="LiveId" clId="{2BDA4E83-DEF9-4839-ABA7-C0AFFE7D4D32}" dt="2024-10-20T13:27:11.652" v="1685" actId="47"/>
        <pc:sldMkLst>
          <pc:docMk/>
          <pc:sldMk cId="3159164668" sldId="554"/>
        </pc:sldMkLst>
      </pc:sldChg>
      <pc:sldChg chg="addSp delSp modSp add mod">
        <pc:chgData name="Vinod Yadav" userId="074c9c5fa2824592" providerId="LiveId" clId="{2BDA4E83-DEF9-4839-ABA7-C0AFFE7D4D32}" dt="2024-10-20T14:48:41.591" v="2660" actId="1440"/>
        <pc:sldMkLst>
          <pc:docMk/>
          <pc:sldMk cId="4103060628" sldId="554"/>
        </pc:sldMkLst>
        <pc:spChg chg="mod">
          <ac:chgData name="Vinod Yadav" userId="074c9c5fa2824592" providerId="LiveId" clId="{2BDA4E83-DEF9-4839-ABA7-C0AFFE7D4D32}" dt="2024-10-20T14:37:31.915" v="2450" actId="20577"/>
          <ac:spMkLst>
            <pc:docMk/>
            <pc:sldMk cId="4103060628" sldId="554"/>
            <ac:spMk id="13" creationId="{9A92AD8A-88EA-5BB4-4747-A59C64196B6C}"/>
          </ac:spMkLst>
        </pc:spChg>
        <pc:spChg chg="mod">
          <ac:chgData name="Vinod Yadav" userId="074c9c5fa2824592" providerId="LiveId" clId="{2BDA4E83-DEF9-4839-ABA7-C0AFFE7D4D32}" dt="2024-10-20T14:42:21.814" v="2562" actId="255"/>
          <ac:spMkLst>
            <pc:docMk/>
            <pc:sldMk cId="4103060628" sldId="554"/>
            <ac:spMk id="19" creationId="{40217037-2F72-4A7F-86A0-E3AD41D592EA}"/>
          </ac:spMkLst>
        </pc:spChg>
        <pc:spChg chg="del mod">
          <ac:chgData name="Vinod Yadav" userId="074c9c5fa2824592" providerId="LiveId" clId="{2BDA4E83-DEF9-4839-ABA7-C0AFFE7D4D32}" dt="2024-10-20T14:37:37.696" v="2452" actId="478"/>
          <ac:spMkLst>
            <pc:docMk/>
            <pc:sldMk cId="4103060628" sldId="554"/>
            <ac:spMk id="22" creationId="{B3CC78EF-EECD-F6F7-57CC-9A533ECE1ED1}"/>
          </ac:spMkLst>
        </pc:spChg>
        <pc:spChg chg="del">
          <ac:chgData name="Vinod Yadav" userId="074c9c5fa2824592" providerId="LiveId" clId="{2BDA4E83-DEF9-4839-ABA7-C0AFFE7D4D32}" dt="2024-10-20T14:39:17.041" v="2527" actId="478"/>
          <ac:spMkLst>
            <pc:docMk/>
            <pc:sldMk cId="4103060628" sldId="554"/>
            <ac:spMk id="34" creationId="{54C39321-8D51-38FE-E012-9D865439F36C}"/>
          </ac:spMkLst>
        </pc:spChg>
        <pc:spChg chg="del">
          <ac:chgData name="Vinod Yadav" userId="074c9c5fa2824592" providerId="LiveId" clId="{2BDA4E83-DEF9-4839-ABA7-C0AFFE7D4D32}" dt="2024-10-20T14:39:20.617" v="2530" actId="478"/>
          <ac:spMkLst>
            <pc:docMk/>
            <pc:sldMk cId="4103060628" sldId="554"/>
            <ac:spMk id="39" creationId="{EAAD35A4-7F68-5DEC-5792-D8C38D5F60B4}"/>
          </ac:spMkLst>
        </pc:spChg>
        <pc:picChg chg="add mod">
          <ac:chgData name="Vinod Yadav" userId="074c9c5fa2824592" providerId="LiveId" clId="{2BDA4E83-DEF9-4839-ABA7-C0AFFE7D4D32}" dt="2024-10-20T14:48:38.190" v="2658" actId="1440"/>
          <ac:picMkLst>
            <pc:docMk/>
            <pc:sldMk cId="4103060628" sldId="554"/>
            <ac:picMk id="4" creationId="{03AE0AA6-7E87-8B8C-F94C-ED04EC0F94A3}"/>
          </ac:picMkLst>
        </pc:picChg>
        <pc:picChg chg="add mod">
          <ac:chgData name="Vinod Yadav" userId="074c9c5fa2824592" providerId="LiveId" clId="{2BDA4E83-DEF9-4839-ABA7-C0AFFE7D4D32}" dt="2024-10-20T14:48:39.776" v="2659" actId="1440"/>
          <ac:picMkLst>
            <pc:docMk/>
            <pc:sldMk cId="4103060628" sldId="554"/>
            <ac:picMk id="6" creationId="{668B7B66-0CB3-6248-0D54-8DCD6E4360B5}"/>
          </ac:picMkLst>
        </pc:picChg>
        <pc:picChg chg="add mod">
          <ac:chgData name="Vinod Yadav" userId="074c9c5fa2824592" providerId="LiveId" clId="{2BDA4E83-DEF9-4839-ABA7-C0AFFE7D4D32}" dt="2024-10-20T14:48:41.591" v="2660" actId="1440"/>
          <ac:picMkLst>
            <pc:docMk/>
            <pc:sldMk cId="4103060628" sldId="554"/>
            <ac:picMk id="8" creationId="{A897FB2D-44FC-3FDE-65D8-E8A6BF27863A}"/>
          </ac:picMkLst>
        </pc:picChg>
        <pc:picChg chg="del">
          <ac:chgData name="Vinod Yadav" userId="074c9c5fa2824592" providerId="LiveId" clId="{2BDA4E83-DEF9-4839-ABA7-C0AFFE7D4D32}" dt="2024-10-20T14:39:15.053" v="2526" actId="478"/>
          <ac:picMkLst>
            <pc:docMk/>
            <pc:sldMk cId="4103060628" sldId="554"/>
            <ac:picMk id="33" creationId="{D36F8984-C805-F2C4-5184-9A1E64102D8B}"/>
          </ac:picMkLst>
        </pc:picChg>
        <pc:picChg chg="del">
          <ac:chgData name="Vinod Yadav" userId="074c9c5fa2824592" providerId="LiveId" clId="{2BDA4E83-DEF9-4839-ABA7-C0AFFE7D4D32}" dt="2024-10-20T14:39:18.857" v="2529" actId="478"/>
          <ac:picMkLst>
            <pc:docMk/>
            <pc:sldMk cId="4103060628" sldId="554"/>
            <ac:picMk id="36" creationId="{26C109B2-A069-6066-0C66-21A8DACFAE87}"/>
          </ac:picMkLst>
        </pc:picChg>
        <pc:picChg chg="del">
          <ac:chgData name="Vinod Yadav" userId="074c9c5fa2824592" providerId="LiveId" clId="{2BDA4E83-DEF9-4839-ABA7-C0AFFE7D4D32}" dt="2024-10-20T14:39:18.177" v="2528" actId="478"/>
          <ac:picMkLst>
            <pc:docMk/>
            <pc:sldMk cId="4103060628" sldId="554"/>
            <ac:picMk id="38" creationId="{1C661BCA-EC4A-DB0E-BF8C-B38AFB1F5D3C}"/>
          </ac:picMkLst>
        </pc:picChg>
        <pc:picChg chg="del">
          <ac:chgData name="Vinod Yadav" userId="074c9c5fa2824592" providerId="LiveId" clId="{2BDA4E83-DEF9-4839-ABA7-C0AFFE7D4D32}" dt="2024-10-20T14:39:21.904" v="2531" actId="478"/>
          <ac:picMkLst>
            <pc:docMk/>
            <pc:sldMk cId="4103060628" sldId="554"/>
            <ac:picMk id="41" creationId="{22257622-7FAE-A89A-41B7-BE2E52D76133}"/>
          </ac:picMkLst>
        </pc:picChg>
        <pc:picChg chg="del">
          <ac:chgData name="Vinod Yadav" userId="074c9c5fa2824592" providerId="LiveId" clId="{2BDA4E83-DEF9-4839-ABA7-C0AFFE7D4D32}" dt="2024-10-20T14:39:22.477" v="2532" actId="478"/>
          <ac:picMkLst>
            <pc:docMk/>
            <pc:sldMk cId="4103060628" sldId="554"/>
            <ac:picMk id="45" creationId="{15E33E4A-1907-3530-15F8-3BC8F798686D}"/>
          </ac:picMkLst>
        </pc:picChg>
        <pc:picChg chg="del">
          <ac:chgData name="Vinod Yadav" userId="074c9c5fa2824592" providerId="LiveId" clId="{2BDA4E83-DEF9-4839-ABA7-C0AFFE7D4D32}" dt="2024-10-20T14:39:23.070" v="2533" actId="478"/>
          <ac:picMkLst>
            <pc:docMk/>
            <pc:sldMk cId="4103060628" sldId="554"/>
            <ac:picMk id="47" creationId="{385A830C-5690-17E6-80C5-229D16CE485D}"/>
          </ac:picMkLst>
        </pc:picChg>
      </pc:sldChg>
      <pc:sldChg chg="addSp delSp modSp add mod">
        <pc:chgData name="Vinod Yadav" userId="074c9c5fa2824592" providerId="LiveId" clId="{2BDA4E83-DEF9-4839-ABA7-C0AFFE7D4D32}" dt="2024-10-20T14:49:02.534" v="2664" actId="14100"/>
        <pc:sldMkLst>
          <pc:docMk/>
          <pc:sldMk cId="1387618893" sldId="555"/>
        </pc:sldMkLst>
        <pc:spChg chg="add mod">
          <ac:chgData name="Vinod Yadav" userId="074c9c5fa2824592" providerId="LiveId" clId="{2BDA4E83-DEF9-4839-ABA7-C0AFFE7D4D32}" dt="2024-10-20T14:47:58.918" v="2649" actId="1076"/>
          <ac:spMkLst>
            <pc:docMk/>
            <pc:sldMk cId="1387618893" sldId="555"/>
            <ac:spMk id="9" creationId="{63E648BF-4C70-998C-9392-42335C0D1D4D}"/>
          </ac:spMkLst>
        </pc:spChg>
        <pc:spChg chg="del mod">
          <ac:chgData name="Vinod Yadav" userId="074c9c5fa2824592" providerId="LiveId" clId="{2BDA4E83-DEF9-4839-ABA7-C0AFFE7D4D32}" dt="2024-10-20T14:43:42.517" v="2569" actId="478"/>
          <ac:spMkLst>
            <pc:docMk/>
            <pc:sldMk cId="1387618893" sldId="555"/>
            <ac:spMk id="13" creationId="{9A92AD8A-88EA-5BB4-4747-A59C64196B6C}"/>
          </ac:spMkLst>
        </pc:spChg>
        <pc:spChg chg="mod">
          <ac:chgData name="Vinod Yadav" userId="074c9c5fa2824592" providerId="LiveId" clId="{2BDA4E83-DEF9-4839-ABA7-C0AFFE7D4D32}" dt="2024-10-20T14:47:14.972" v="2641" actId="14100"/>
          <ac:spMkLst>
            <pc:docMk/>
            <pc:sldMk cId="1387618893" sldId="555"/>
            <ac:spMk id="19" creationId="{40217037-2F72-4A7F-86A0-E3AD41D592EA}"/>
          </ac:spMkLst>
        </pc:spChg>
        <pc:picChg chg="del">
          <ac:chgData name="Vinod Yadav" userId="074c9c5fa2824592" providerId="LiveId" clId="{2BDA4E83-DEF9-4839-ABA7-C0AFFE7D4D32}" dt="2024-10-20T14:43:33.123" v="2566" actId="478"/>
          <ac:picMkLst>
            <pc:docMk/>
            <pc:sldMk cId="1387618893" sldId="555"/>
            <ac:picMk id="4" creationId="{03AE0AA6-7E87-8B8C-F94C-ED04EC0F94A3}"/>
          </ac:picMkLst>
        </pc:picChg>
        <pc:picChg chg="add mod">
          <ac:chgData name="Vinod Yadav" userId="074c9c5fa2824592" providerId="LiveId" clId="{2BDA4E83-DEF9-4839-ABA7-C0AFFE7D4D32}" dt="2024-10-20T14:48:51.826" v="2661" actId="1440"/>
          <ac:picMkLst>
            <pc:docMk/>
            <pc:sldMk cId="1387618893" sldId="555"/>
            <ac:picMk id="5" creationId="{50BE5F97-53FA-0631-6F6E-C08BE249071B}"/>
          </ac:picMkLst>
        </pc:picChg>
        <pc:picChg chg="del">
          <ac:chgData name="Vinod Yadav" userId="074c9c5fa2824592" providerId="LiveId" clId="{2BDA4E83-DEF9-4839-ABA7-C0AFFE7D4D32}" dt="2024-10-20T14:43:36.112" v="2567" actId="478"/>
          <ac:picMkLst>
            <pc:docMk/>
            <pc:sldMk cId="1387618893" sldId="555"/>
            <ac:picMk id="6" creationId="{668B7B66-0CB3-6248-0D54-8DCD6E4360B5}"/>
          </ac:picMkLst>
        </pc:picChg>
        <pc:picChg chg="del">
          <ac:chgData name="Vinod Yadav" userId="074c9c5fa2824592" providerId="LiveId" clId="{2BDA4E83-DEF9-4839-ABA7-C0AFFE7D4D32}" dt="2024-10-20T14:44:46.888" v="2621" actId="478"/>
          <ac:picMkLst>
            <pc:docMk/>
            <pc:sldMk cId="1387618893" sldId="555"/>
            <ac:picMk id="8" creationId="{A897FB2D-44FC-3FDE-65D8-E8A6BF27863A}"/>
          </ac:picMkLst>
        </pc:picChg>
        <pc:picChg chg="add mod">
          <ac:chgData name="Vinod Yadav" userId="074c9c5fa2824592" providerId="LiveId" clId="{2BDA4E83-DEF9-4839-ABA7-C0AFFE7D4D32}" dt="2024-10-20T14:49:02.534" v="2664" actId="14100"/>
          <ac:picMkLst>
            <pc:docMk/>
            <pc:sldMk cId="1387618893" sldId="555"/>
            <ac:picMk id="11" creationId="{C55B9EDF-99EA-C62F-14C5-CFF16151E3B0}"/>
          </ac:picMkLst>
        </pc:picChg>
      </pc:sldChg>
      <pc:sldChg chg="addSp delSp modSp add mod">
        <pc:chgData name="Vinod Yadav" userId="074c9c5fa2824592" providerId="LiveId" clId="{2BDA4E83-DEF9-4839-ABA7-C0AFFE7D4D32}" dt="2024-10-20T17:30:27.004" v="3242" actId="1440"/>
        <pc:sldMkLst>
          <pc:docMk/>
          <pc:sldMk cId="3049236566" sldId="556"/>
        </pc:sldMkLst>
        <pc:spChg chg="mod">
          <ac:chgData name="Vinod Yadav" userId="074c9c5fa2824592" providerId="LiveId" clId="{2BDA4E83-DEF9-4839-ABA7-C0AFFE7D4D32}" dt="2024-10-20T15:10:39.513" v="2715" actId="14100"/>
          <ac:spMkLst>
            <pc:docMk/>
            <pc:sldMk cId="3049236566" sldId="556"/>
            <ac:spMk id="2" creationId="{5DEC752A-C75F-41BC-E175-8645829528FD}"/>
          </ac:spMkLst>
        </pc:spChg>
        <pc:spChg chg="del">
          <ac:chgData name="Vinod Yadav" userId="074c9c5fa2824592" providerId="LiveId" clId="{2BDA4E83-DEF9-4839-ABA7-C0AFFE7D4D32}" dt="2024-10-20T15:05:40.262" v="2673" actId="478"/>
          <ac:spMkLst>
            <pc:docMk/>
            <pc:sldMk cId="3049236566" sldId="556"/>
            <ac:spMk id="9" creationId="{63E648BF-4C70-998C-9392-42335C0D1D4D}"/>
          </ac:spMkLst>
        </pc:spChg>
        <pc:spChg chg="mod">
          <ac:chgData name="Vinod Yadav" userId="074c9c5fa2824592" providerId="LiveId" clId="{2BDA4E83-DEF9-4839-ABA7-C0AFFE7D4D32}" dt="2024-10-20T15:22:32.022" v="2742" actId="1076"/>
          <ac:spMkLst>
            <pc:docMk/>
            <pc:sldMk cId="3049236566" sldId="556"/>
            <ac:spMk id="19" creationId="{40217037-2F72-4A7F-86A0-E3AD41D592EA}"/>
          </ac:spMkLst>
        </pc:spChg>
        <pc:picChg chg="add del mod">
          <ac:chgData name="Vinod Yadav" userId="074c9c5fa2824592" providerId="LiveId" clId="{2BDA4E83-DEF9-4839-ABA7-C0AFFE7D4D32}" dt="2024-10-20T15:10:42.635" v="2716" actId="478"/>
          <ac:picMkLst>
            <pc:docMk/>
            <pc:sldMk cId="3049236566" sldId="556"/>
            <ac:picMk id="4" creationId="{4A34AE5D-07C7-4697-2896-9357FA688436}"/>
          </ac:picMkLst>
        </pc:picChg>
        <pc:picChg chg="del">
          <ac:chgData name="Vinod Yadav" userId="074c9c5fa2824592" providerId="LiveId" clId="{2BDA4E83-DEF9-4839-ABA7-C0AFFE7D4D32}" dt="2024-10-20T15:05:37.941" v="2672" actId="478"/>
          <ac:picMkLst>
            <pc:docMk/>
            <pc:sldMk cId="3049236566" sldId="556"/>
            <ac:picMk id="5" creationId="{50BE5F97-53FA-0631-6F6E-C08BE249071B}"/>
          </ac:picMkLst>
        </pc:picChg>
        <pc:picChg chg="add mod">
          <ac:chgData name="Vinod Yadav" userId="074c9c5fa2824592" providerId="LiveId" clId="{2BDA4E83-DEF9-4839-ABA7-C0AFFE7D4D32}" dt="2024-10-20T17:30:23.591" v="3240" actId="1440"/>
          <ac:picMkLst>
            <pc:docMk/>
            <pc:sldMk cId="3049236566" sldId="556"/>
            <ac:picMk id="7" creationId="{C63D497A-B10D-AB3E-C1DC-1FFE97CFAF0D}"/>
          </ac:picMkLst>
        </pc:picChg>
        <pc:picChg chg="add mod">
          <ac:chgData name="Vinod Yadav" userId="074c9c5fa2824592" providerId="LiveId" clId="{2BDA4E83-DEF9-4839-ABA7-C0AFFE7D4D32}" dt="2024-10-20T17:30:27.004" v="3242" actId="1440"/>
          <ac:picMkLst>
            <pc:docMk/>
            <pc:sldMk cId="3049236566" sldId="556"/>
            <ac:picMk id="10" creationId="{20503898-9B74-F24D-78FC-D1B1C8F384C4}"/>
          </ac:picMkLst>
        </pc:picChg>
        <pc:picChg chg="del">
          <ac:chgData name="Vinod Yadav" userId="074c9c5fa2824592" providerId="LiveId" clId="{2BDA4E83-DEF9-4839-ABA7-C0AFFE7D4D32}" dt="2024-10-20T15:05:41.037" v="2674" actId="478"/>
          <ac:picMkLst>
            <pc:docMk/>
            <pc:sldMk cId="3049236566" sldId="556"/>
            <ac:picMk id="11" creationId="{C55B9EDF-99EA-C62F-14C5-CFF16151E3B0}"/>
          </ac:picMkLst>
        </pc:picChg>
        <pc:picChg chg="add mod">
          <ac:chgData name="Vinod Yadav" userId="074c9c5fa2824592" providerId="LiveId" clId="{2BDA4E83-DEF9-4839-ABA7-C0AFFE7D4D32}" dt="2024-10-20T17:30:25.434" v="3241" actId="1440"/>
          <ac:picMkLst>
            <pc:docMk/>
            <pc:sldMk cId="3049236566" sldId="556"/>
            <ac:picMk id="13" creationId="{0CA7B960-E7A0-1EDF-AD09-061FE3444773}"/>
          </ac:picMkLst>
        </pc:picChg>
      </pc:sldChg>
      <pc:sldChg chg="addSp delSp modSp add mod">
        <pc:chgData name="Vinod Yadav" userId="074c9c5fa2824592" providerId="LiveId" clId="{2BDA4E83-DEF9-4839-ABA7-C0AFFE7D4D32}" dt="2024-10-20T17:30:34.465" v="3244" actId="1440"/>
        <pc:sldMkLst>
          <pc:docMk/>
          <pc:sldMk cId="2555389913" sldId="557"/>
        </pc:sldMkLst>
        <pc:spChg chg="mod">
          <ac:chgData name="Vinod Yadav" userId="074c9c5fa2824592" providerId="LiveId" clId="{2BDA4E83-DEF9-4839-ABA7-C0AFFE7D4D32}" dt="2024-10-20T17:04:39.983" v="2779" actId="14100"/>
          <ac:spMkLst>
            <pc:docMk/>
            <pc:sldMk cId="2555389913" sldId="557"/>
            <ac:spMk id="2" creationId="{5DEC752A-C75F-41BC-E175-8645829528FD}"/>
          </ac:spMkLst>
        </pc:spChg>
        <pc:spChg chg="mod">
          <ac:chgData name="Vinod Yadav" userId="074c9c5fa2824592" providerId="LiveId" clId="{2BDA4E83-DEF9-4839-ABA7-C0AFFE7D4D32}" dt="2024-10-20T17:05:36.486" v="2804" actId="1076"/>
          <ac:spMkLst>
            <pc:docMk/>
            <pc:sldMk cId="2555389913" sldId="557"/>
            <ac:spMk id="19" creationId="{40217037-2F72-4A7F-86A0-E3AD41D592EA}"/>
          </ac:spMkLst>
        </pc:spChg>
        <pc:picChg chg="add mod">
          <ac:chgData name="Vinod Yadav" userId="074c9c5fa2824592" providerId="LiveId" clId="{2BDA4E83-DEF9-4839-ABA7-C0AFFE7D4D32}" dt="2024-10-20T17:30:32.631" v="3243" actId="1440"/>
          <ac:picMkLst>
            <pc:docMk/>
            <pc:sldMk cId="2555389913" sldId="557"/>
            <ac:picMk id="4" creationId="{FBC76393-5F52-AC1B-355C-9F798261BCF8}"/>
          </ac:picMkLst>
        </pc:picChg>
        <pc:picChg chg="add mod">
          <ac:chgData name="Vinod Yadav" userId="074c9c5fa2824592" providerId="LiveId" clId="{2BDA4E83-DEF9-4839-ABA7-C0AFFE7D4D32}" dt="2024-10-20T17:30:34.465" v="3244" actId="1440"/>
          <ac:picMkLst>
            <pc:docMk/>
            <pc:sldMk cId="2555389913" sldId="557"/>
            <ac:picMk id="6" creationId="{9EBD5B25-D497-AD3D-9737-BCADC70460BD}"/>
          </ac:picMkLst>
        </pc:picChg>
        <pc:picChg chg="del">
          <ac:chgData name="Vinod Yadav" userId="074c9c5fa2824592" providerId="LiveId" clId="{2BDA4E83-DEF9-4839-ABA7-C0AFFE7D4D32}" dt="2024-10-20T15:14:48.985" v="2734" actId="478"/>
          <ac:picMkLst>
            <pc:docMk/>
            <pc:sldMk cId="2555389913" sldId="557"/>
            <ac:picMk id="7" creationId="{C63D497A-B10D-AB3E-C1DC-1FFE97CFAF0D}"/>
          </ac:picMkLst>
        </pc:picChg>
        <pc:picChg chg="del">
          <ac:chgData name="Vinod Yadav" userId="074c9c5fa2824592" providerId="LiveId" clId="{2BDA4E83-DEF9-4839-ABA7-C0AFFE7D4D32}" dt="2024-10-20T15:14:51.045" v="2736" actId="478"/>
          <ac:picMkLst>
            <pc:docMk/>
            <pc:sldMk cId="2555389913" sldId="557"/>
            <ac:picMk id="10" creationId="{20503898-9B74-F24D-78FC-D1B1C8F384C4}"/>
          </ac:picMkLst>
        </pc:picChg>
        <pc:picChg chg="del">
          <ac:chgData name="Vinod Yadav" userId="074c9c5fa2824592" providerId="LiveId" clId="{2BDA4E83-DEF9-4839-ABA7-C0AFFE7D4D32}" dt="2024-10-20T15:14:49.724" v="2735" actId="478"/>
          <ac:picMkLst>
            <pc:docMk/>
            <pc:sldMk cId="2555389913" sldId="557"/>
            <ac:picMk id="13" creationId="{0CA7B960-E7A0-1EDF-AD09-061FE3444773}"/>
          </ac:picMkLst>
        </pc:picChg>
      </pc:sldChg>
      <pc:sldChg chg="addSp delSp modSp add mod">
        <pc:chgData name="Vinod Yadav" userId="074c9c5fa2824592" providerId="LiveId" clId="{2BDA4E83-DEF9-4839-ABA7-C0AFFE7D4D32}" dt="2024-10-20T17:14:27.606" v="2982" actId="1076"/>
        <pc:sldMkLst>
          <pc:docMk/>
          <pc:sldMk cId="3617415932" sldId="558"/>
        </pc:sldMkLst>
        <pc:spChg chg="add mod">
          <ac:chgData name="Vinod Yadav" userId="074c9c5fa2824592" providerId="LiveId" clId="{2BDA4E83-DEF9-4839-ABA7-C0AFFE7D4D32}" dt="2024-10-20T17:13:46.318" v="2975" actId="1076"/>
          <ac:spMkLst>
            <pc:docMk/>
            <pc:sldMk cId="3617415932" sldId="558"/>
            <ac:spMk id="7" creationId="{F74A5553-F39A-485D-993F-9F67437C2AF6}"/>
          </ac:spMkLst>
        </pc:spChg>
        <pc:spChg chg="add mod">
          <ac:chgData name="Vinod Yadav" userId="074c9c5fa2824592" providerId="LiveId" clId="{2BDA4E83-DEF9-4839-ABA7-C0AFFE7D4D32}" dt="2024-10-20T17:13:53.105" v="2977" actId="1076"/>
          <ac:spMkLst>
            <pc:docMk/>
            <pc:sldMk cId="3617415932" sldId="558"/>
            <ac:spMk id="10" creationId="{2E977EE1-0A54-340A-CD5E-6B701C200F29}"/>
          </ac:spMkLst>
        </pc:spChg>
        <pc:spChg chg="add mod">
          <ac:chgData name="Vinod Yadav" userId="074c9c5fa2824592" providerId="LiveId" clId="{2BDA4E83-DEF9-4839-ABA7-C0AFFE7D4D32}" dt="2024-10-20T17:14:03.670" v="2980" actId="123"/>
          <ac:spMkLst>
            <pc:docMk/>
            <pc:sldMk cId="3617415932" sldId="558"/>
            <ac:spMk id="11" creationId="{129E704E-217F-A427-107A-BAA7C91F67EB}"/>
          </ac:spMkLst>
        </pc:spChg>
        <pc:spChg chg="mod">
          <ac:chgData name="Vinod Yadav" userId="074c9c5fa2824592" providerId="LiveId" clId="{2BDA4E83-DEF9-4839-ABA7-C0AFFE7D4D32}" dt="2024-10-20T17:08:19.137" v="2863" actId="122"/>
          <ac:spMkLst>
            <pc:docMk/>
            <pc:sldMk cId="3617415932" sldId="558"/>
            <ac:spMk id="19" creationId="{40217037-2F72-4A7F-86A0-E3AD41D592EA}"/>
          </ac:spMkLst>
        </pc:spChg>
        <pc:picChg chg="del">
          <ac:chgData name="Vinod Yadav" userId="074c9c5fa2824592" providerId="LiveId" clId="{2BDA4E83-DEF9-4839-ABA7-C0AFFE7D4D32}" dt="2024-10-20T17:07:28.331" v="2812" actId="478"/>
          <ac:picMkLst>
            <pc:docMk/>
            <pc:sldMk cId="3617415932" sldId="558"/>
            <ac:picMk id="4" creationId="{FBC76393-5F52-AC1B-355C-9F798261BCF8}"/>
          </ac:picMkLst>
        </pc:picChg>
        <pc:picChg chg="add mod">
          <ac:chgData name="Vinod Yadav" userId="074c9c5fa2824592" providerId="LiveId" clId="{2BDA4E83-DEF9-4839-ABA7-C0AFFE7D4D32}" dt="2024-10-20T17:13:41.099" v="2974" actId="1076"/>
          <ac:picMkLst>
            <pc:docMk/>
            <pc:sldMk cId="3617415932" sldId="558"/>
            <ac:picMk id="5" creationId="{9D43D7BD-5B25-9443-1360-A89F82BC4CD5}"/>
          </ac:picMkLst>
        </pc:picChg>
        <pc:picChg chg="del">
          <ac:chgData name="Vinod Yadav" userId="074c9c5fa2824592" providerId="LiveId" clId="{2BDA4E83-DEF9-4839-ABA7-C0AFFE7D4D32}" dt="2024-10-20T17:07:28.897" v="2813" actId="478"/>
          <ac:picMkLst>
            <pc:docMk/>
            <pc:sldMk cId="3617415932" sldId="558"/>
            <ac:picMk id="6" creationId="{9EBD5B25-D497-AD3D-9737-BCADC70460BD}"/>
          </ac:picMkLst>
        </pc:picChg>
        <pc:picChg chg="add mod">
          <ac:chgData name="Vinod Yadav" userId="074c9c5fa2824592" providerId="LiveId" clId="{2BDA4E83-DEF9-4839-ABA7-C0AFFE7D4D32}" dt="2024-10-20T17:13:48.711" v="2976" actId="1076"/>
          <ac:picMkLst>
            <pc:docMk/>
            <pc:sldMk cId="3617415932" sldId="558"/>
            <ac:picMk id="9" creationId="{44B98D55-5B47-AD43-67A0-0C8F584E006A}"/>
          </ac:picMkLst>
        </pc:picChg>
        <pc:picChg chg="add mod">
          <ac:chgData name="Vinod Yadav" userId="074c9c5fa2824592" providerId="LiveId" clId="{2BDA4E83-DEF9-4839-ABA7-C0AFFE7D4D32}" dt="2024-10-20T17:14:27.606" v="2982" actId="1076"/>
          <ac:picMkLst>
            <pc:docMk/>
            <pc:sldMk cId="3617415932" sldId="558"/>
            <ac:picMk id="13" creationId="{6A3C7074-18FF-FC0A-7A3C-C7FE074590F7}"/>
          </ac:picMkLst>
        </pc:picChg>
      </pc:sldChg>
      <pc:sldChg chg="addSp delSp modSp add mod">
        <pc:chgData name="Vinod Yadav" userId="074c9c5fa2824592" providerId="LiveId" clId="{2BDA4E83-DEF9-4839-ABA7-C0AFFE7D4D32}" dt="2024-10-20T17:31:16.042" v="3250" actId="1076"/>
        <pc:sldMkLst>
          <pc:docMk/>
          <pc:sldMk cId="3316510176" sldId="559"/>
        </pc:sldMkLst>
        <pc:spChg chg="add mod">
          <ac:chgData name="Vinod Yadav" userId="074c9c5fa2824592" providerId="LiveId" clId="{2BDA4E83-DEF9-4839-ABA7-C0AFFE7D4D32}" dt="2024-10-20T17:28:02.920" v="3228" actId="1076"/>
          <ac:spMkLst>
            <pc:docMk/>
            <pc:sldMk cId="3316510176" sldId="559"/>
            <ac:spMk id="6" creationId="{98D5B247-2916-436D-5B80-ED9B72FE4C53}"/>
          </ac:spMkLst>
        </pc:spChg>
        <pc:spChg chg="del">
          <ac:chgData name="Vinod Yadav" userId="074c9c5fa2824592" providerId="LiveId" clId="{2BDA4E83-DEF9-4839-ABA7-C0AFFE7D4D32}" dt="2024-10-20T17:17:06.342" v="3125" actId="478"/>
          <ac:spMkLst>
            <pc:docMk/>
            <pc:sldMk cId="3316510176" sldId="559"/>
            <ac:spMk id="7" creationId="{F74A5553-F39A-485D-993F-9F67437C2AF6}"/>
          </ac:spMkLst>
        </pc:spChg>
        <pc:spChg chg="del">
          <ac:chgData name="Vinod Yadav" userId="074c9c5fa2824592" providerId="LiveId" clId="{2BDA4E83-DEF9-4839-ABA7-C0AFFE7D4D32}" dt="2024-10-20T17:17:08.757" v="3127" actId="478"/>
          <ac:spMkLst>
            <pc:docMk/>
            <pc:sldMk cId="3316510176" sldId="559"/>
            <ac:spMk id="10" creationId="{2E977EE1-0A54-340A-CD5E-6B701C200F29}"/>
          </ac:spMkLst>
        </pc:spChg>
        <pc:spChg chg="del">
          <ac:chgData name="Vinod Yadav" userId="074c9c5fa2824592" providerId="LiveId" clId="{2BDA4E83-DEF9-4839-ABA7-C0AFFE7D4D32}" dt="2024-10-20T17:17:10.015" v="3128" actId="478"/>
          <ac:spMkLst>
            <pc:docMk/>
            <pc:sldMk cId="3316510176" sldId="559"/>
            <ac:spMk id="11" creationId="{129E704E-217F-A427-107A-BAA7C91F67EB}"/>
          </ac:spMkLst>
        </pc:spChg>
        <pc:spChg chg="add mod">
          <ac:chgData name="Vinod Yadav" userId="074c9c5fa2824592" providerId="LiveId" clId="{2BDA4E83-DEF9-4839-ABA7-C0AFFE7D4D32}" dt="2024-10-20T17:31:16.042" v="3250" actId="1076"/>
          <ac:spMkLst>
            <pc:docMk/>
            <pc:sldMk cId="3316510176" sldId="559"/>
            <ac:spMk id="12" creationId="{63740503-A3AB-B6CF-B1D7-A91BFBD554A1}"/>
          </ac:spMkLst>
        </pc:spChg>
        <pc:spChg chg="mod">
          <ac:chgData name="Vinod Yadav" userId="074c9c5fa2824592" providerId="LiveId" clId="{2BDA4E83-DEF9-4839-ABA7-C0AFFE7D4D32}" dt="2024-10-20T17:28:34.980" v="3231"/>
          <ac:spMkLst>
            <pc:docMk/>
            <pc:sldMk cId="3316510176" sldId="559"/>
            <ac:spMk id="19" creationId="{40217037-2F72-4A7F-86A0-E3AD41D592EA}"/>
          </ac:spMkLst>
        </pc:spChg>
        <pc:picChg chg="add mod">
          <ac:chgData name="Vinod Yadav" userId="074c9c5fa2824592" providerId="LiveId" clId="{2BDA4E83-DEF9-4839-ABA7-C0AFFE7D4D32}" dt="2024-10-20T17:31:08.385" v="3247" actId="1076"/>
          <ac:picMkLst>
            <pc:docMk/>
            <pc:sldMk cId="3316510176" sldId="559"/>
            <ac:picMk id="4" creationId="{344A00B2-3050-D2A2-F1B3-97858E048F68}"/>
          </ac:picMkLst>
        </pc:picChg>
        <pc:picChg chg="del">
          <ac:chgData name="Vinod Yadav" userId="074c9c5fa2824592" providerId="LiveId" clId="{2BDA4E83-DEF9-4839-ABA7-C0AFFE7D4D32}" dt="2024-10-20T17:17:04.959" v="3124" actId="478"/>
          <ac:picMkLst>
            <pc:docMk/>
            <pc:sldMk cId="3316510176" sldId="559"/>
            <ac:picMk id="5" creationId="{9D43D7BD-5B25-9443-1360-A89F82BC4CD5}"/>
          </ac:picMkLst>
        </pc:picChg>
        <pc:picChg chg="del">
          <ac:chgData name="Vinod Yadav" userId="074c9c5fa2824592" providerId="LiveId" clId="{2BDA4E83-DEF9-4839-ABA7-C0AFFE7D4D32}" dt="2024-10-20T17:17:07.007" v="3126" actId="478"/>
          <ac:picMkLst>
            <pc:docMk/>
            <pc:sldMk cId="3316510176" sldId="559"/>
            <ac:picMk id="9" creationId="{44B98D55-5B47-AD43-67A0-0C8F584E006A}"/>
          </ac:picMkLst>
        </pc:picChg>
        <pc:picChg chg="del">
          <ac:chgData name="Vinod Yadav" userId="074c9c5fa2824592" providerId="LiveId" clId="{2BDA4E83-DEF9-4839-ABA7-C0AFFE7D4D32}" dt="2024-10-20T17:17:10.802" v="3129" actId="478"/>
          <ac:picMkLst>
            <pc:docMk/>
            <pc:sldMk cId="3316510176" sldId="559"/>
            <ac:picMk id="13" creationId="{6A3C7074-18FF-FC0A-7A3C-C7FE074590F7}"/>
          </ac:picMkLst>
        </pc:picChg>
        <pc:picChg chg="add mod">
          <ac:chgData name="Vinod Yadav" userId="074c9c5fa2824592" providerId="LiveId" clId="{2BDA4E83-DEF9-4839-ABA7-C0AFFE7D4D32}" dt="2024-10-20T17:31:12.564" v="3249" actId="1076"/>
          <ac:picMkLst>
            <pc:docMk/>
            <pc:sldMk cId="3316510176" sldId="559"/>
            <ac:picMk id="15" creationId="{1780237C-440B-6FA7-C4F9-67CD9ED5D7C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8402" y="2574037"/>
            <a:ext cx="10736580" cy="1341882"/>
          </a:xfrm>
        </p:spPr>
        <p:txBody>
          <a:bodyPr/>
          <a:lstStyle/>
          <a:p>
            <a:r>
              <a:rPr lang="en-IN" dirty="0"/>
              <a:t>Lead Scoring Case Study</a:t>
            </a:r>
            <a:br>
              <a:rPr lang="en-US" dirty="0"/>
            </a:br>
            <a:r>
              <a:rPr lang="en-IN" sz="2800" i="1" dirty="0"/>
              <a:t>using  logistic regression model </a:t>
            </a:r>
            <a:endParaRPr lang="en-US" i="1"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8069242" y="4221142"/>
            <a:ext cx="3208359" cy="2162724"/>
          </a:xfrm>
        </p:spPr>
        <p:txBody>
          <a:bodyPr/>
          <a:lstStyle/>
          <a:p>
            <a:pPr algn="l"/>
            <a:r>
              <a:rPr lang="en-US" b="1" dirty="0"/>
              <a:t>Submitted by :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000" b="1" cap="all" spc="600" dirty="0">
                <a:solidFill>
                  <a:srgbClr val="FFC000"/>
                </a:solidFill>
                <a:latin typeface="system-ui"/>
                <a:ea typeface="+mj-ea"/>
                <a:cs typeface="+mj-cs"/>
              </a:rPr>
              <a:t>Below mentioned code has replace select string with nan</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6236151" y="2871579"/>
            <a:ext cx="5235397" cy="821204"/>
          </a:xfrm>
          <a:prstGeom prst="rect">
            <a:avLst/>
          </a:prstGeom>
        </p:spPr>
        <p:txBody>
          <a:bodyPr vert="horz" lIns="91440" tIns="45720" rIns="91440" bIns="45720" rtlCol="0" anchor="b">
            <a:noAutofit/>
          </a:bodyPr>
          <a:lstStyle/>
          <a:p>
            <a:pPr algn="ctr">
              <a:lnSpc>
                <a:spcPct val="90000"/>
              </a:lnSpc>
              <a:spcBef>
                <a:spcPct val="0"/>
              </a:spcBef>
            </a:pPr>
            <a:r>
              <a:rPr lang="en-US" altLang="en-US" b="1" cap="all" spc="600" dirty="0">
                <a:solidFill>
                  <a:srgbClr val="FFC000"/>
                </a:solidFill>
                <a:latin typeface="system-ui"/>
                <a:ea typeface="+mj-ea"/>
                <a:cs typeface="+mj-cs"/>
              </a:rPr>
              <a:t>#We have Constant Feature Identification   </a:t>
            </a:r>
          </a:p>
        </p:txBody>
      </p:sp>
      <p:pic>
        <p:nvPicPr>
          <p:cNvPr id="4" name="Picture 3">
            <a:extLst>
              <a:ext uri="{FF2B5EF4-FFF2-40B4-BE49-F238E27FC236}">
                <a16:creationId xmlns:a16="http://schemas.microsoft.com/office/drawing/2014/main" id="{03AE0AA6-7E87-8B8C-F94C-ED04EC0F94A3}"/>
              </a:ext>
            </a:extLst>
          </p:cNvPr>
          <p:cNvPicPr>
            <a:picLocks noChangeAspect="1"/>
          </p:cNvPicPr>
          <p:nvPr/>
        </p:nvPicPr>
        <p:blipFill>
          <a:blip r:embed="rId2"/>
          <a:stretch>
            <a:fillRect/>
          </a:stretch>
        </p:blipFill>
        <p:spPr>
          <a:xfrm>
            <a:off x="140951" y="1090408"/>
            <a:ext cx="11095682"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68B7B66-0CB3-6248-0D54-8DCD6E4360B5}"/>
              </a:ext>
            </a:extLst>
          </p:cNvPr>
          <p:cNvPicPr>
            <a:picLocks noChangeAspect="1"/>
          </p:cNvPicPr>
          <p:nvPr/>
        </p:nvPicPr>
        <p:blipFill>
          <a:blip r:embed="rId3"/>
          <a:stretch>
            <a:fillRect/>
          </a:stretch>
        </p:blipFill>
        <p:spPr>
          <a:xfrm>
            <a:off x="140951" y="1993329"/>
            <a:ext cx="4778154" cy="32082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A897FB2D-44FC-3FDE-65D8-E8A6BF27863A}"/>
              </a:ext>
            </a:extLst>
          </p:cNvPr>
          <p:cNvPicPr>
            <a:picLocks noChangeAspect="1"/>
          </p:cNvPicPr>
          <p:nvPr/>
        </p:nvPicPr>
        <p:blipFill>
          <a:blip r:embed="rId4"/>
          <a:stretch>
            <a:fillRect/>
          </a:stretch>
        </p:blipFill>
        <p:spPr>
          <a:xfrm>
            <a:off x="117034" y="5472104"/>
            <a:ext cx="11957931" cy="11138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306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62467" y="623129"/>
            <a:ext cx="11633200" cy="748471"/>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#check null </a:t>
            </a:r>
            <a:r>
              <a:rPr lang="en-US" altLang="en-US" sz="1000" b="1" cap="all" spc="600" dirty="0" err="1">
                <a:solidFill>
                  <a:srgbClr val="FFC000"/>
                </a:solidFill>
                <a:latin typeface="system-ui"/>
                <a:ea typeface="+mj-ea"/>
                <a:cs typeface="+mj-cs"/>
              </a:rPr>
              <a:t>val</a:t>
            </a:r>
            <a:r>
              <a:rPr lang="en-US" altLang="en-US" sz="1000" b="1" cap="all" spc="600" dirty="0">
                <a:solidFill>
                  <a:srgbClr val="FFC000"/>
                </a:solidFill>
                <a:latin typeface="system-ui"/>
                <a:ea typeface="+mj-ea"/>
                <a:cs typeface="+mj-cs"/>
              </a:rPr>
              <a:t> percentage , </a:t>
            </a:r>
          </a:p>
          <a:p>
            <a:pPr>
              <a:lnSpc>
                <a:spcPct val="90000"/>
              </a:lnSpc>
              <a:spcBef>
                <a:spcPct val="0"/>
              </a:spcBef>
            </a:pPr>
            <a:r>
              <a:rPr lang="en-US" altLang="en-US" sz="1000" b="1" cap="all" spc="600" dirty="0">
                <a:solidFill>
                  <a:srgbClr val="FFC000"/>
                </a:solidFill>
                <a:latin typeface="system-ui"/>
                <a:ea typeface="+mj-ea"/>
                <a:cs typeface="+mj-cs"/>
              </a:rPr>
              <a:t># Since we have replaced select as null value for certain columns we are seeing increase in the null value percentage for those features</a:t>
            </a:r>
          </a:p>
          <a:p>
            <a:pPr>
              <a:lnSpc>
                <a:spcPct val="90000"/>
              </a:lnSpc>
              <a:spcBef>
                <a:spcPct val="0"/>
              </a:spcBef>
            </a:pPr>
            <a:r>
              <a:rPr lang="en-US" altLang="en-US" sz="1000" b="1" cap="all" spc="600" dirty="0">
                <a:solidFill>
                  <a:srgbClr val="FFC000"/>
                </a:solidFill>
                <a:latin typeface="system-ui"/>
                <a:ea typeface="+mj-ea"/>
                <a:cs typeface="+mj-cs"/>
              </a:rPr>
              <a:t># Therefore we dropped all the features that have more than 40 of null values</a:t>
            </a:r>
          </a:p>
          <a:p>
            <a:pPr>
              <a:lnSpc>
                <a:spcPct val="90000"/>
              </a:lnSpc>
              <a:spcBef>
                <a:spcPct val="0"/>
              </a:spcBef>
            </a:pPr>
            <a:r>
              <a:rPr lang="en-US" altLang="en-US" sz="1000" b="1" cap="all" spc="600" dirty="0">
                <a:solidFill>
                  <a:srgbClr val="FFC000"/>
                </a:solidFill>
                <a:latin typeface="system-ui"/>
                <a:ea typeface="+mj-ea"/>
                <a:cs typeface="+mj-cs"/>
              </a:rPr>
              <a:t>   </a:t>
            </a:r>
          </a:p>
        </p:txBody>
      </p:sp>
      <p:pic>
        <p:nvPicPr>
          <p:cNvPr id="5" name="Picture 4">
            <a:extLst>
              <a:ext uri="{FF2B5EF4-FFF2-40B4-BE49-F238E27FC236}">
                <a16:creationId xmlns:a16="http://schemas.microsoft.com/office/drawing/2014/main" id="{50BE5F97-53FA-0631-6F6E-C08BE249071B}"/>
              </a:ext>
            </a:extLst>
          </p:cNvPr>
          <p:cNvPicPr>
            <a:picLocks noChangeAspect="1"/>
          </p:cNvPicPr>
          <p:nvPr/>
        </p:nvPicPr>
        <p:blipFill>
          <a:blip r:embed="rId2"/>
          <a:stretch>
            <a:fillRect/>
          </a:stretch>
        </p:blipFill>
        <p:spPr>
          <a:xfrm>
            <a:off x="612500" y="1498600"/>
            <a:ext cx="2103302" cy="27967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63E648BF-4C70-998C-9392-42335C0D1D4D}"/>
              </a:ext>
            </a:extLst>
          </p:cNvPr>
          <p:cNvSpPr txBox="1"/>
          <p:nvPr/>
        </p:nvSpPr>
        <p:spPr>
          <a:xfrm>
            <a:off x="4953001" y="3611318"/>
            <a:ext cx="6096000" cy="590931"/>
          </a:xfrm>
          <a:prstGeom prst="rect">
            <a:avLst/>
          </a:prstGeom>
        </p:spPr>
        <p:txBody>
          <a:bodyPr vert="horz" lIns="91440" tIns="45720" rIns="91440" bIns="45720" rtlCol="0" anchor="b">
            <a:noAutofit/>
          </a:bodyPr>
          <a:lstStyle>
            <a:defPPr>
              <a:defRPr lang="en-US"/>
            </a:defPPr>
            <a:lvl1pPr>
              <a:lnSpc>
                <a:spcPct val="90000"/>
              </a:lnSpc>
              <a:spcBef>
                <a:spcPct val="0"/>
              </a:spcBef>
              <a:defRPr sz="1200" b="1" cap="all" spc="600">
                <a:solidFill>
                  <a:srgbClr val="FFC000"/>
                </a:solidFill>
                <a:latin typeface="system-ui"/>
                <a:ea typeface="+mj-ea"/>
                <a:cs typeface="+mj-cs"/>
              </a:defRPr>
            </a:lvl1pPr>
          </a:lstStyle>
          <a:p>
            <a:r>
              <a:rPr lang="en-IN" dirty="0"/>
              <a:t># Now there are only two columns that have more than 36 off missing values tags and specialization</a:t>
            </a:r>
          </a:p>
        </p:txBody>
      </p:sp>
      <p:pic>
        <p:nvPicPr>
          <p:cNvPr id="11" name="Picture 10">
            <a:extLst>
              <a:ext uri="{FF2B5EF4-FFF2-40B4-BE49-F238E27FC236}">
                <a16:creationId xmlns:a16="http://schemas.microsoft.com/office/drawing/2014/main" id="{C55B9EDF-99EA-C62F-14C5-CFF16151E3B0}"/>
              </a:ext>
            </a:extLst>
          </p:cNvPr>
          <p:cNvPicPr>
            <a:picLocks noChangeAspect="1"/>
          </p:cNvPicPr>
          <p:nvPr/>
        </p:nvPicPr>
        <p:blipFill>
          <a:blip r:embed="rId3"/>
          <a:stretch>
            <a:fillRect/>
          </a:stretch>
        </p:blipFill>
        <p:spPr>
          <a:xfrm>
            <a:off x="5839149" y="4499984"/>
            <a:ext cx="2720649" cy="17348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8761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697511" y="1485027"/>
            <a:ext cx="3014133" cy="409804"/>
          </a:xfrm>
          <a:prstGeom prst="rect">
            <a:avLst/>
          </a:prstGeom>
        </p:spPr>
        <p:txBody>
          <a:bodyPr vert="horz" lIns="91440" tIns="45720" rIns="91440" bIns="45720" rtlCol="0" anchor="b">
            <a:noAutofit/>
          </a:bodyPr>
          <a:lstStyle/>
          <a:p>
            <a:pPr>
              <a:lnSpc>
                <a:spcPct val="90000"/>
              </a:lnSpc>
              <a:spcBef>
                <a:spcPct val="0"/>
              </a:spcBef>
            </a:pPr>
            <a:r>
              <a:rPr lang="en-US" altLang="en-US" sz="1400" b="1" cap="all" spc="600" dirty="0">
                <a:solidFill>
                  <a:srgbClr val="FFC000"/>
                </a:solidFill>
                <a:latin typeface="system-ui"/>
                <a:ea typeface="+mj-ea"/>
                <a:cs typeface="+mj-cs"/>
              </a:rPr>
              <a:t>univariate plots</a:t>
            </a:r>
          </a:p>
        </p:txBody>
      </p:sp>
      <p:pic>
        <p:nvPicPr>
          <p:cNvPr id="7" name="Picture 6">
            <a:extLst>
              <a:ext uri="{FF2B5EF4-FFF2-40B4-BE49-F238E27FC236}">
                <a16:creationId xmlns:a16="http://schemas.microsoft.com/office/drawing/2014/main" id="{C63D497A-B10D-AB3E-C1DC-1FFE97CFAF0D}"/>
              </a:ext>
            </a:extLst>
          </p:cNvPr>
          <p:cNvPicPr>
            <a:picLocks noChangeAspect="1"/>
          </p:cNvPicPr>
          <p:nvPr/>
        </p:nvPicPr>
        <p:blipFill>
          <a:blip r:embed="rId2"/>
          <a:stretch>
            <a:fillRect/>
          </a:stretch>
        </p:blipFill>
        <p:spPr>
          <a:xfrm>
            <a:off x="102293" y="1185333"/>
            <a:ext cx="3520745" cy="3254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0503898-9B74-F24D-78FC-D1B1C8F384C4}"/>
              </a:ext>
            </a:extLst>
          </p:cNvPr>
          <p:cNvPicPr>
            <a:picLocks noChangeAspect="1"/>
          </p:cNvPicPr>
          <p:nvPr/>
        </p:nvPicPr>
        <p:blipFill>
          <a:blip r:embed="rId3"/>
          <a:stretch>
            <a:fillRect/>
          </a:stretch>
        </p:blipFill>
        <p:spPr>
          <a:xfrm>
            <a:off x="8786117" y="1256869"/>
            <a:ext cx="3215919" cy="33988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0CA7B960-E7A0-1EDF-AD09-061FE3444773}"/>
              </a:ext>
            </a:extLst>
          </p:cNvPr>
          <p:cNvPicPr>
            <a:picLocks noChangeAspect="1"/>
          </p:cNvPicPr>
          <p:nvPr/>
        </p:nvPicPr>
        <p:blipFill>
          <a:blip r:embed="rId4"/>
          <a:stretch>
            <a:fillRect/>
          </a:stretch>
        </p:blipFill>
        <p:spPr>
          <a:xfrm>
            <a:off x="3911967" y="2455788"/>
            <a:ext cx="4698634" cy="3239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4923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6667" y="917760"/>
            <a:ext cx="4859867" cy="409804"/>
          </a:xfrm>
          <a:prstGeom prst="rect">
            <a:avLst/>
          </a:prstGeom>
        </p:spPr>
        <p:txBody>
          <a:bodyPr vert="horz" lIns="91440" tIns="45720" rIns="91440" bIns="45720" rtlCol="0" anchor="b">
            <a:noAutofit/>
          </a:bodyPr>
          <a:lstStyle/>
          <a:p>
            <a:pPr>
              <a:lnSpc>
                <a:spcPct val="90000"/>
              </a:lnSpc>
              <a:spcBef>
                <a:spcPct val="0"/>
              </a:spcBef>
            </a:pPr>
            <a:r>
              <a:rPr lang="en-IN" sz="1400" b="1" cap="all" spc="600" dirty="0">
                <a:solidFill>
                  <a:srgbClr val="FFC000"/>
                </a:solidFill>
                <a:latin typeface="system-ui"/>
                <a:ea typeface="+mj-ea"/>
                <a:cs typeface="+mj-cs"/>
              </a:rPr>
              <a:t>Outlier Analysis and Capping</a:t>
            </a:r>
          </a:p>
        </p:txBody>
      </p:sp>
      <p:pic>
        <p:nvPicPr>
          <p:cNvPr id="4" name="Picture 3">
            <a:extLst>
              <a:ext uri="{FF2B5EF4-FFF2-40B4-BE49-F238E27FC236}">
                <a16:creationId xmlns:a16="http://schemas.microsoft.com/office/drawing/2014/main" id="{FBC76393-5F52-AC1B-355C-9F798261BCF8}"/>
              </a:ext>
            </a:extLst>
          </p:cNvPr>
          <p:cNvPicPr>
            <a:picLocks noChangeAspect="1"/>
          </p:cNvPicPr>
          <p:nvPr/>
        </p:nvPicPr>
        <p:blipFill>
          <a:blip r:embed="rId2"/>
          <a:stretch>
            <a:fillRect/>
          </a:stretch>
        </p:blipFill>
        <p:spPr>
          <a:xfrm>
            <a:off x="954876" y="1491791"/>
            <a:ext cx="3779848" cy="2072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EBD5B25-D497-AD3D-9737-BCADC70460BD}"/>
              </a:ext>
            </a:extLst>
          </p:cNvPr>
          <p:cNvPicPr>
            <a:picLocks noChangeAspect="1"/>
          </p:cNvPicPr>
          <p:nvPr/>
        </p:nvPicPr>
        <p:blipFill>
          <a:blip r:embed="rId3"/>
          <a:stretch>
            <a:fillRect/>
          </a:stretch>
        </p:blipFill>
        <p:spPr>
          <a:xfrm>
            <a:off x="5247830" y="2815438"/>
            <a:ext cx="5387807" cy="3513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538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2432" y="772585"/>
            <a:ext cx="10892367" cy="698911"/>
          </a:xfrm>
          <a:prstGeom prst="rect">
            <a:avLst/>
          </a:prstGeom>
        </p:spPr>
        <p:txBody>
          <a:bodyPr vert="horz" lIns="91440" tIns="45720" rIns="91440" bIns="45720" rtlCol="0" anchor="b">
            <a:noAutofit/>
          </a:bodyPr>
          <a:lstStyle/>
          <a:p>
            <a:pPr algn="ctr">
              <a:lnSpc>
                <a:spcPct val="90000"/>
              </a:lnSpc>
              <a:spcBef>
                <a:spcPct val="0"/>
              </a:spcBef>
            </a:pPr>
            <a:r>
              <a:rPr lang="en-US" sz="1400" b="1" cap="all" spc="600" dirty="0">
                <a:solidFill>
                  <a:srgbClr val="FFC000"/>
                </a:solidFill>
                <a:latin typeface="system-ui"/>
                <a:ea typeface="+mj-ea"/>
                <a:cs typeface="+mj-cs"/>
              </a:rPr>
              <a:t>there are few null values in their total visits and page view pub features therefore we replace with the mean of that particular column</a:t>
            </a:r>
          </a:p>
        </p:txBody>
      </p:sp>
      <p:pic>
        <p:nvPicPr>
          <p:cNvPr id="5" name="Picture 4">
            <a:extLst>
              <a:ext uri="{FF2B5EF4-FFF2-40B4-BE49-F238E27FC236}">
                <a16:creationId xmlns:a16="http://schemas.microsoft.com/office/drawing/2014/main" id="{9D43D7BD-5B25-9443-1360-A89F82BC4CD5}"/>
              </a:ext>
            </a:extLst>
          </p:cNvPr>
          <p:cNvPicPr>
            <a:picLocks noChangeAspect="1"/>
          </p:cNvPicPr>
          <p:nvPr/>
        </p:nvPicPr>
        <p:blipFill>
          <a:blip r:embed="rId2"/>
          <a:stretch>
            <a:fillRect/>
          </a:stretch>
        </p:blipFill>
        <p:spPr>
          <a:xfrm>
            <a:off x="1137107" y="1527803"/>
            <a:ext cx="8969517" cy="457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5">
            <a:extLst>
              <a:ext uri="{FF2B5EF4-FFF2-40B4-BE49-F238E27FC236}">
                <a16:creationId xmlns:a16="http://schemas.microsoft.com/office/drawing/2014/main" id="{F74A5553-F39A-485D-993F-9F67437C2AF6}"/>
              </a:ext>
            </a:extLst>
          </p:cNvPr>
          <p:cNvSpPr>
            <a:spLocks noChangeArrowheads="1"/>
          </p:cNvSpPr>
          <p:nvPr/>
        </p:nvSpPr>
        <p:spPr bwMode="auto">
          <a:xfrm>
            <a:off x="3839632" y="2608513"/>
            <a:ext cx="7124701" cy="2772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our null values have significantly reduced</a:t>
            </a:r>
          </a:p>
        </p:txBody>
      </p:sp>
      <p:pic>
        <p:nvPicPr>
          <p:cNvPr id="9" name="Picture 8">
            <a:extLst>
              <a:ext uri="{FF2B5EF4-FFF2-40B4-BE49-F238E27FC236}">
                <a16:creationId xmlns:a16="http://schemas.microsoft.com/office/drawing/2014/main" id="{44B98D55-5B47-AD43-67A0-0C8F584E006A}"/>
              </a:ext>
            </a:extLst>
          </p:cNvPr>
          <p:cNvPicPr>
            <a:picLocks noChangeAspect="1"/>
          </p:cNvPicPr>
          <p:nvPr/>
        </p:nvPicPr>
        <p:blipFill>
          <a:blip r:embed="rId3"/>
          <a:stretch>
            <a:fillRect/>
          </a:stretch>
        </p:blipFill>
        <p:spPr>
          <a:xfrm>
            <a:off x="1070097" y="2464383"/>
            <a:ext cx="2455182" cy="8428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5">
            <a:extLst>
              <a:ext uri="{FF2B5EF4-FFF2-40B4-BE49-F238E27FC236}">
                <a16:creationId xmlns:a16="http://schemas.microsoft.com/office/drawing/2014/main" id="{2E977EE1-0A54-340A-CD5E-6B701C200F29}"/>
              </a:ext>
            </a:extLst>
          </p:cNvPr>
          <p:cNvSpPr>
            <a:spLocks noChangeArrowheads="1"/>
          </p:cNvSpPr>
          <p:nvPr/>
        </p:nvSpPr>
        <p:spPr bwMode="auto">
          <a:xfrm>
            <a:off x="842432" y="3833565"/>
            <a:ext cx="7124701" cy="2772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Data Imbalance &amp; Conversion Ratio</a:t>
            </a:r>
          </a:p>
        </p:txBody>
      </p:sp>
      <p:sp>
        <p:nvSpPr>
          <p:cNvPr id="11" name="Rectangle 1">
            <a:extLst>
              <a:ext uri="{FF2B5EF4-FFF2-40B4-BE49-F238E27FC236}">
                <a16:creationId xmlns:a16="http://schemas.microsoft.com/office/drawing/2014/main" id="{129E704E-217F-A427-107A-BAA7C91F67EB}"/>
              </a:ext>
            </a:extLst>
          </p:cNvPr>
          <p:cNvSpPr>
            <a:spLocks noChangeArrowheads="1"/>
          </p:cNvSpPr>
          <p:nvPr/>
        </p:nvSpPr>
        <p:spPr bwMode="auto">
          <a:xfrm>
            <a:off x="842432" y="4094769"/>
            <a:ext cx="5668435" cy="698910"/>
          </a:xfrm>
          <a:prstGeom prst="rect">
            <a:avLst/>
          </a:prstGeom>
        </p:spPr>
        <p:txBody>
          <a:bodyPr vert="horz" lIns="91440" tIns="45720" rIns="91440" bIns="45720" rtlCol="0" anchor="b">
            <a:noAutofit/>
          </a:bodyPr>
          <a:lstStyle/>
          <a:p>
            <a:pPr algn="just">
              <a:lnSpc>
                <a:spcPct val="90000"/>
              </a:lnSpc>
              <a:spcBef>
                <a:spcPct val="0"/>
              </a:spcBef>
            </a:pPr>
            <a:r>
              <a:rPr lang="en-US" altLang="en-US" sz="1000" b="1" cap="all" spc="600" dirty="0">
                <a:solidFill>
                  <a:schemeClr val="bg1"/>
                </a:solidFill>
                <a:latin typeface="system-ui"/>
                <a:ea typeface="+mj-ea"/>
                <a:cs typeface="+mj-cs"/>
              </a:rPr>
              <a:t># From the target variable we have found out the imbalance ratios around 62 therefore we decide not to rebalance </a:t>
            </a:r>
            <a:br>
              <a:rPr lang="en-US" altLang="en-US" sz="1000" b="1" cap="all" spc="600" dirty="0">
                <a:solidFill>
                  <a:schemeClr val="bg1"/>
                </a:solidFill>
                <a:latin typeface="system-ui"/>
                <a:ea typeface="+mj-ea"/>
                <a:cs typeface="+mj-cs"/>
              </a:rPr>
            </a:br>
            <a:endParaRPr lang="en-US" altLang="en-US" sz="1000" b="1" cap="all" spc="600" dirty="0">
              <a:solidFill>
                <a:schemeClr val="bg1"/>
              </a:solidFill>
              <a:latin typeface="system-ui"/>
              <a:ea typeface="+mj-ea"/>
              <a:cs typeface="+mj-cs"/>
            </a:endParaRPr>
          </a:p>
        </p:txBody>
      </p:sp>
      <p:pic>
        <p:nvPicPr>
          <p:cNvPr id="13" name="Picture 12">
            <a:extLst>
              <a:ext uri="{FF2B5EF4-FFF2-40B4-BE49-F238E27FC236}">
                <a16:creationId xmlns:a16="http://schemas.microsoft.com/office/drawing/2014/main" id="{6A3C7074-18FF-FC0A-7A3C-C7FE074590F7}"/>
              </a:ext>
            </a:extLst>
          </p:cNvPr>
          <p:cNvPicPr>
            <a:picLocks noChangeAspect="1"/>
          </p:cNvPicPr>
          <p:nvPr/>
        </p:nvPicPr>
        <p:blipFill>
          <a:blip r:embed="rId4"/>
          <a:stretch>
            <a:fillRect/>
          </a:stretch>
        </p:blipFill>
        <p:spPr>
          <a:xfrm>
            <a:off x="977750" y="4912555"/>
            <a:ext cx="6934801" cy="670618"/>
          </a:xfrm>
          <a:prstGeom prst="rect">
            <a:avLst/>
          </a:prstGeom>
        </p:spPr>
      </p:pic>
    </p:spTree>
    <p:extLst>
      <p:ext uri="{BB962C8B-B14F-4D97-AF65-F5344CB8AC3E}">
        <p14:creationId xmlns:p14="http://schemas.microsoft.com/office/powerpoint/2010/main" val="361741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977749" y="773467"/>
            <a:ext cx="6091917" cy="3534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we have performed dummy encoding</a:t>
            </a:r>
          </a:p>
        </p:txBody>
      </p:sp>
      <p:pic>
        <p:nvPicPr>
          <p:cNvPr id="4" name="Picture 3">
            <a:extLst>
              <a:ext uri="{FF2B5EF4-FFF2-40B4-BE49-F238E27FC236}">
                <a16:creationId xmlns:a16="http://schemas.microsoft.com/office/drawing/2014/main" id="{344A00B2-3050-D2A2-F1B3-97858E048F68}"/>
              </a:ext>
            </a:extLst>
          </p:cNvPr>
          <p:cNvPicPr>
            <a:picLocks noChangeAspect="1"/>
          </p:cNvPicPr>
          <p:nvPr/>
        </p:nvPicPr>
        <p:blipFill>
          <a:blip r:embed="rId2"/>
          <a:stretch>
            <a:fillRect/>
          </a:stretch>
        </p:blipFill>
        <p:spPr>
          <a:xfrm>
            <a:off x="973666" y="1422420"/>
            <a:ext cx="9312447" cy="19966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9" y="970142"/>
            <a:ext cx="8843584" cy="3534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we have used custom functions for model training </a:t>
            </a:r>
          </a:p>
        </p:txBody>
      </p:sp>
      <p:sp>
        <p:nvSpPr>
          <p:cNvPr id="12" name="TextBox 11">
            <a:extLst>
              <a:ext uri="{FF2B5EF4-FFF2-40B4-BE49-F238E27FC236}">
                <a16:creationId xmlns:a16="http://schemas.microsoft.com/office/drawing/2014/main" id="{63740503-A3AB-B6CF-B1D7-A91BFBD554A1}"/>
              </a:ext>
            </a:extLst>
          </p:cNvPr>
          <p:cNvSpPr txBox="1"/>
          <p:nvPr/>
        </p:nvSpPr>
        <p:spPr>
          <a:xfrm>
            <a:off x="973666" y="3571388"/>
            <a:ext cx="6096000" cy="286232"/>
          </a:xfrm>
          <a:prstGeom prst="rect">
            <a:avLst/>
          </a:prstGeom>
        </p:spPr>
        <p:txBody>
          <a:bodyPr vert="horz" lIns="91440" tIns="45720" rIns="91440" bIns="45720" rtlCol="0" anchor="b">
            <a:noAutofit/>
          </a:bodyPr>
          <a:lstStyle>
            <a:defPPr>
              <a:defRPr lang="en-US"/>
            </a:defPPr>
            <a:lvl1pPr>
              <a:lnSpc>
                <a:spcPct val="90000"/>
              </a:lnSpc>
              <a:spcBef>
                <a:spcPct val="0"/>
              </a:spcBef>
              <a:defRPr sz="1400" b="1" cap="all" spc="600">
                <a:solidFill>
                  <a:srgbClr val="FFC000"/>
                </a:solidFill>
                <a:latin typeface="system-ui"/>
                <a:ea typeface="+mj-ea"/>
                <a:cs typeface="+mj-cs"/>
              </a:defRPr>
            </a:lvl1pPr>
          </a:lstStyle>
          <a:p>
            <a:r>
              <a:rPr lang="en-IN" dirty="0"/>
              <a:t>RFE - Recursive Feature Elimination</a:t>
            </a:r>
          </a:p>
        </p:txBody>
      </p:sp>
      <p:pic>
        <p:nvPicPr>
          <p:cNvPr id="15" name="Picture 14">
            <a:extLst>
              <a:ext uri="{FF2B5EF4-FFF2-40B4-BE49-F238E27FC236}">
                <a16:creationId xmlns:a16="http://schemas.microsoft.com/office/drawing/2014/main" id="{1780237C-440B-6FA7-C4F9-67CD9ED5D7C7}"/>
              </a:ext>
            </a:extLst>
          </p:cNvPr>
          <p:cNvPicPr>
            <a:picLocks noChangeAspect="1"/>
          </p:cNvPicPr>
          <p:nvPr/>
        </p:nvPicPr>
        <p:blipFill>
          <a:blip r:embed="rId3"/>
          <a:stretch>
            <a:fillRect/>
          </a:stretch>
        </p:blipFill>
        <p:spPr>
          <a:xfrm>
            <a:off x="973666" y="4087920"/>
            <a:ext cx="8458933" cy="10745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651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17</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18</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606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62515"/>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xecutive Summary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500210" y="6080421"/>
            <a:ext cx="2331720" cy="274320"/>
          </a:xfrm>
        </p:spPr>
        <p:txBody>
          <a:bodyPr/>
          <a:lstStyle/>
          <a:p>
            <a:r>
              <a:rPr lang="en-IN" dirty="0"/>
              <a:t>Lead Scoring Case Study</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24</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25</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0" y="203199"/>
            <a:ext cx="7735824" cy="654981"/>
          </a:xfrm>
        </p:spPr>
        <p:txBody>
          <a:bodyPr/>
          <a:lstStyle/>
          <a:p>
            <a:pPr algn="l"/>
            <a:r>
              <a:rPr lang="en-US" dirty="0"/>
              <a:t>Executive Summary </a:t>
            </a:r>
          </a:p>
        </p:txBody>
      </p:sp>
      <p:sp>
        <p:nvSpPr>
          <p:cNvPr id="6" name="Content Placeholder 2">
            <a:extLst>
              <a:ext uri="{FF2B5EF4-FFF2-40B4-BE49-F238E27FC236}">
                <a16:creationId xmlns:a16="http://schemas.microsoft.com/office/drawing/2014/main" id="{AF50461B-6674-2582-A085-A91CA5C9BE94}"/>
              </a:ext>
            </a:extLst>
          </p:cNvPr>
          <p:cNvSpPr txBox="1">
            <a:spLocks/>
          </p:cNvSpPr>
          <p:nvPr/>
        </p:nvSpPr>
        <p:spPr>
          <a:xfrm>
            <a:off x="2974075" y="1541940"/>
            <a:ext cx="6381592" cy="303646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Collection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Exploratory Data Analysis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Identifying Categorical Variables and Creating Dummy Variables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Model Building Using Logistic Regression</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Prediction on Test Dataset</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a:t>
            </a:r>
          </a:p>
        </p:txBody>
      </p:sp>
      <p:sp>
        <p:nvSpPr>
          <p:cNvPr id="7" name="Title 1">
            <a:extLst>
              <a:ext uri="{FF2B5EF4-FFF2-40B4-BE49-F238E27FC236}">
                <a16:creationId xmlns:a16="http://schemas.microsoft.com/office/drawing/2014/main" id="{BCDD4FBF-C23C-7EDA-F3D7-5711F8CA81EB}"/>
              </a:ext>
            </a:extLst>
          </p:cNvPr>
          <p:cNvSpPr txBox="1">
            <a:spLocks/>
          </p:cNvSpPr>
          <p:nvPr/>
        </p:nvSpPr>
        <p:spPr>
          <a:xfrm>
            <a:off x="1613393" y="1231264"/>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methodologies </a:t>
            </a:r>
          </a:p>
        </p:txBody>
      </p:sp>
      <p:sp>
        <p:nvSpPr>
          <p:cNvPr id="10" name="Title 1">
            <a:extLst>
              <a:ext uri="{FF2B5EF4-FFF2-40B4-BE49-F238E27FC236}">
                <a16:creationId xmlns:a16="http://schemas.microsoft.com/office/drawing/2014/main" id="{62793F4F-2658-4C3F-B45B-1E3418B57937}"/>
              </a:ext>
            </a:extLst>
          </p:cNvPr>
          <p:cNvSpPr txBox="1">
            <a:spLocks/>
          </p:cNvSpPr>
          <p:nvPr/>
        </p:nvSpPr>
        <p:spPr>
          <a:xfrm>
            <a:off x="6164871" y="4654582"/>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results</a:t>
            </a:r>
          </a:p>
        </p:txBody>
      </p:sp>
      <p:sp>
        <p:nvSpPr>
          <p:cNvPr id="11" name="Content Placeholder 2">
            <a:extLst>
              <a:ext uri="{FF2B5EF4-FFF2-40B4-BE49-F238E27FC236}">
                <a16:creationId xmlns:a16="http://schemas.microsoft.com/office/drawing/2014/main" id="{6884A942-1546-12C7-5840-86DC57C245E0}"/>
              </a:ext>
            </a:extLst>
          </p:cNvPr>
          <p:cNvSpPr txBox="1">
            <a:spLocks/>
          </p:cNvSpPr>
          <p:nvPr/>
        </p:nvSpPr>
        <p:spPr>
          <a:xfrm>
            <a:off x="5836235" y="5051213"/>
            <a:ext cx="4727262" cy="93297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Analysis along with Interactive Visualizations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 and recommendations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965124" y="1209948"/>
            <a:ext cx="4592854"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Case study background </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6" y="1904317"/>
            <a:ext cx="11184467"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An education company named X Education sells online courses to industry professionals. On any given day, many professionals who are interested in the courses land on their website and browse for courses.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IN" dirty="0"/>
          </a:p>
        </p:txBody>
      </p:sp>
    </p:spTree>
    <p:extLst>
      <p:ext uri="{BB962C8B-B14F-4D97-AF65-F5344CB8AC3E}">
        <p14:creationId xmlns:p14="http://schemas.microsoft.com/office/powerpoint/2010/main" val="228746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7" y="1904317"/>
            <a:ext cx="9144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To build a logistic regression model to assign a lead score between 0 and 100 to each of the leads which can be used by the company to target potential leads.</a:t>
            </a:r>
          </a:p>
          <a:p>
            <a:pPr algn="just"/>
            <a:endParaRPr lang="en-US" dirty="0">
              <a:solidFill>
                <a:schemeClr val="bg1"/>
              </a:solidFill>
            </a:endParaRP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To adjust to if the company's requirement changes in the future so you will need to handle these as well.</a:t>
            </a:r>
          </a:p>
          <a:p>
            <a:endParaRPr lang="en-IN" dirty="0"/>
          </a:p>
        </p:txBody>
      </p:sp>
    </p:spTree>
    <p:extLst>
      <p:ext uri="{BB962C8B-B14F-4D97-AF65-F5344CB8AC3E}">
        <p14:creationId xmlns:p14="http://schemas.microsoft.com/office/powerpoint/2010/main" val="409118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US" dirty="0"/>
              <a:t>Methodology</a:t>
            </a:r>
            <a:endParaRPr lang="en-IN" dirty="0"/>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3" name="Content Placeholder 2">
            <a:extLst>
              <a:ext uri="{FF2B5EF4-FFF2-40B4-BE49-F238E27FC236}">
                <a16:creationId xmlns:a16="http://schemas.microsoft.com/office/drawing/2014/main" id="{C120928C-F096-9A05-011A-59C3EB128EDF}"/>
              </a:ext>
            </a:extLst>
          </p:cNvPr>
          <p:cNvSpPr txBox="1">
            <a:spLocks/>
          </p:cNvSpPr>
          <p:nvPr/>
        </p:nvSpPr>
        <p:spPr>
          <a:xfrm>
            <a:off x="1536192" y="1662514"/>
            <a:ext cx="6422136" cy="4255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IN" dirty="0"/>
              <a:t>Data Preprocessing</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Data Visualization</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Training </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Testing</a:t>
            </a:r>
            <a:r>
              <a:rPr lang="en-US" dirty="0">
                <a:latin typeface="Segoe UI Light" panose="020B0502040204020203" pitchFamily="34" charset="0"/>
                <a:cs typeface="Segoe UI Light" panose="020B0502040204020203" pitchFamily="34" charset="0"/>
              </a:rPr>
              <a:t>s</a:t>
            </a:r>
          </a:p>
          <a:p>
            <a:pPr marL="342900" indent="-342900" algn="l">
              <a:lnSpc>
                <a:spcPct val="150000"/>
              </a:lnSpc>
              <a:buFont typeface="Courier New" panose="02070309020205020404" pitchFamily="49" charset="0"/>
              <a:buChar char="o"/>
            </a:pPr>
            <a:r>
              <a:rPr lang="en-IN" dirty="0"/>
              <a:t>Metrics Comparison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1058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228189"/>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7" name="Title 1">
            <a:extLst>
              <a:ext uri="{FF2B5EF4-FFF2-40B4-BE49-F238E27FC236}">
                <a16:creationId xmlns:a16="http://schemas.microsoft.com/office/drawing/2014/main" id="{1C9EF9C2-17C3-1EB2-DCDF-EA8CDC48676D}"/>
              </a:ext>
            </a:extLst>
          </p:cNvPr>
          <p:cNvSpPr txBox="1">
            <a:spLocks/>
          </p:cNvSpPr>
          <p:nvPr/>
        </p:nvSpPr>
        <p:spPr>
          <a:xfrm>
            <a:off x="2159001" y="804333"/>
            <a:ext cx="7730066" cy="4995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000" b="1" i="0" dirty="0">
                <a:effectLst/>
                <a:latin typeface="system-ui"/>
              </a:rPr>
              <a:t>1. Package Imports and Data Initialization</a:t>
            </a:r>
          </a:p>
          <a:p>
            <a:endParaRPr lang="en-US" sz="1800" dirty="0"/>
          </a:p>
        </p:txBody>
      </p:sp>
      <p:pic>
        <p:nvPicPr>
          <p:cNvPr id="9" name="Picture 8">
            <a:extLst>
              <a:ext uri="{FF2B5EF4-FFF2-40B4-BE49-F238E27FC236}">
                <a16:creationId xmlns:a16="http://schemas.microsoft.com/office/drawing/2014/main" id="{7A657784-4AFA-9229-65CA-5140BAE21860}"/>
              </a:ext>
            </a:extLst>
          </p:cNvPr>
          <p:cNvPicPr>
            <a:picLocks noChangeAspect="1"/>
          </p:cNvPicPr>
          <p:nvPr/>
        </p:nvPicPr>
        <p:blipFill>
          <a:blip r:embed="rId2"/>
          <a:stretch>
            <a:fillRect/>
          </a:stretch>
        </p:blipFill>
        <p:spPr>
          <a:xfrm>
            <a:off x="399989" y="1329889"/>
            <a:ext cx="11171888" cy="5197290"/>
          </a:xfrm>
          <a:prstGeom prst="rect">
            <a:avLst/>
          </a:prstGeom>
        </p:spPr>
      </p:pic>
    </p:spTree>
    <p:extLst>
      <p:ext uri="{BB962C8B-B14F-4D97-AF65-F5344CB8AC3E}">
        <p14:creationId xmlns:p14="http://schemas.microsoft.com/office/powerpoint/2010/main" val="358245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535441" y="1028868"/>
            <a:ext cx="10121449" cy="511806"/>
          </a:xfrm>
        </p:spPr>
        <p:txBody>
          <a:bodyPr/>
          <a:lstStyle/>
          <a:p>
            <a:pPr algn="l"/>
            <a:br>
              <a:rPr lang="en-US" dirty="0"/>
            </a:br>
            <a:r>
              <a:rPr lang="en-IN" b="1" i="0" dirty="0">
                <a:effectLst/>
                <a:latin typeface="system-ui"/>
              </a:rPr>
              <a:t>Data Preprocessing - Part 1</a:t>
            </a:r>
            <a:br>
              <a:rPr lang="en-IN" b="1" i="0" dirty="0">
                <a:effectLst/>
                <a:latin typeface="system-ui"/>
              </a:rPr>
            </a:br>
            <a:r>
              <a:rPr lang="en-US" dirty="0">
                <a:latin typeface="Segoe UI Light" panose="020B0502040204020203" pitchFamily="34" charset="0"/>
                <a:cs typeface="Segoe UI Light" panose="020B0502040204020203" pitchFamily="34" charset="0"/>
              </a:rPr>
              <a:t> </a:t>
            </a:r>
            <a:endParaRPr lang="en-IN" dirty="0"/>
          </a:p>
        </p:txBody>
      </p:sp>
      <p:sp>
        <p:nvSpPr>
          <p:cNvPr id="8" name="Title 1">
            <a:extLst>
              <a:ext uri="{FF2B5EF4-FFF2-40B4-BE49-F238E27FC236}">
                <a16:creationId xmlns:a16="http://schemas.microsoft.com/office/drawing/2014/main" id="{3447A431-A4E2-733D-9715-F3185BE54D6B}"/>
              </a:ext>
            </a:extLst>
          </p:cNvPr>
          <p:cNvSpPr txBox="1">
            <a:spLocks/>
          </p:cNvSpPr>
          <p:nvPr/>
        </p:nvSpPr>
        <p:spPr>
          <a:xfrm>
            <a:off x="8644466" y="2730499"/>
            <a:ext cx="3242733" cy="18076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b="1" i="0" dirty="0">
                <a:effectLst/>
                <a:latin typeface="system-ui"/>
              </a:rPr>
              <a:t>Steps in logistic regression model </a:t>
            </a:r>
          </a:p>
          <a:p>
            <a:endParaRPr lang="en-US" dirty="0"/>
          </a:p>
        </p:txBody>
      </p:sp>
      <p:pic>
        <p:nvPicPr>
          <p:cNvPr id="9" name="Picture 8">
            <a:extLst>
              <a:ext uri="{FF2B5EF4-FFF2-40B4-BE49-F238E27FC236}">
                <a16:creationId xmlns:a16="http://schemas.microsoft.com/office/drawing/2014/main" id="{B2609DB7-DE4D-AA8F-36F6-2B9C4359A619}"/>
              </a:ext>
            </a:extLst>
          </p:cNvPr>
          <p:cNvPicPr>
            <a:picLocks noChangeAspect="1"/>
          </p:cNvPicPr>
          <p:nvPr/>
        </p:nvPicPr>
        <p:blipFill>
          <a:blip r:embed="rId2"/>
          <a:stretch>
            <a:fillRect/>
          </a:stretch>
        </p:blipFill>
        <p:spPr>
          <a:xfrm>
            <a:off x="399642" y="893400"/>
            <a:ext cx="8058557" cy="57602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61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altLang="en-US" sz="1000" b="1" cap="all" spc="600" dirty="0">
                <a:solidFill>
                  <a:srgbClr val="FFC000"/>
                </a:solidFill>
                <a:latin typeface="system-ui"/>
                <a:ea typeface="+mj-ea"/>
                <a:cs typeface="+mj-cs"/>
              </a:rPr>
              <a:t>#</a:t>
            </a:r>
            <a:r>
              <a:rPr lang="en-US" sz="1000" b="1" cap="all" spc="600" dirty="0">
                <a:solidFill>
                  <a:srgbClr val="FFC000"/>
                </a:solidFill>
                <a:latin typeface="system-ui"/>
                <a:ea typeface="+mj-ea"/>
                <a:cs typeface="+mj-cs"/>
              </a:rPr>
              <a:t>We have created  Custom Functions for Preprocessing and EDA</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581398" y="1976950"/>
            <a:ext cx="9388654" cy="335001"/>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 With the below mentioned code we have drop unnecessary columns  </a:t>
            </a:r>
          </a:p>
        </p:txBody>
      </p:sp>
      <p:sp>
        <p:nvSpPr>
          <p:cNvPr id="22" name="Rectangle 6">
            <a:extLst>
              <a:ext uri="{FF2B5EF4-FFF2-40B4-BE49-F238E27FC236}">
                <a16:creationId xmlns:a16="http://schemas.microsoft.com/office/drawing/2014/main" id="{B3CC78EF-EECD-F6F7-57CC-9A533ECE1ED1}"/>
              </a:ext>
            </a:extLst>
          </p:cNvPr>
          <p:cNvSpPr>
            <a:spLocks noChangeArrowheads="1"/>
          </p:cNvSpPr>
          <p:nvPr/>
        </p:nvSpPr>
        <p:spPr bwMode="auto">
          <a:xfrm>
            <a:off x="88309" y="931391"/>
            <a:ext cx="10506348" cy="1000868"/>
          </a:xfrm>
          <a:prstGeom prst="rect">
            <a:avLst/>
          </a:prstGeom>
        </p:spPr>
        <p:txBody>
          <a:bodyPr vert="horz" lIns="91440" tIns="45720" rIns="91440" bIns="45720" rtlCol="0" anchor="b">
            <a:noAutofit/>
          </a:bodyPr>
          <a:lstStyle/>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classify_feature_dtype(df, cols):</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show_stats(df, cols):</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check_cols_null_pct(df):</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a:t>
            </a:r>
            <a:r>
              <a:rPr lang="en-US" altLang="en-US" sz="1000" b="1" i="1" cap="all" spc="600" dirty="0" err="1">
                <a:solidFill>
                  <a:schemeClr val="bg1"/>
                </a:solidFill>
                <a:latin typeface="system-ui"/>
                <a:ea typeface="+mj-ea"/>
                <a:cs typeface="+mj-cs"/>
              </a:rPr>
              <a:t>univariate_plots</a:t>
            </a:r>
            <a:r>
              <a:rPr lang="en-US" altLang="en-US" sz="1000" b="1" i="1" cap="all" spc="600" dirty="0">
                <a:solidFill>
                  <a:schemeClr val="bg1"/>
                </a:solidFill>
                <a:latin typeface="system-ui"/>
                <a:ea typeface="+mj-ea"/>
                <a:cs typeface="+mj-cs"/>
              </a:rPr>
              <a:t>(df, cols, target=None, </a:t>
            </a:r>
            <a:r>
              <a:rPr lang="en-US" altLang="en-US" sz="1000" b="1" i="1" cap="all" spc="600" dirty="0" err="1">
                <a:solidFill>
                  <a:schemeClr val="bg1"/>
                </a:solidFill>
                <a:latin typeface="system-ui"/>
                <a:ea typeface="+mj-ea"/>
                <a:cs typeface="+mj-cs"/>
              </a:rPr>
              <a:t>ftype</a:t>
            </a:r>
            <a:r>
              <a:rPr lang="en-US" altLang="en-US" sz="1000" b="1" i="1" cap="all" spc="600" dirty="0">
                <a:solidFill>
                  <a:schemeClr val="bg1"/>
                </a:solidFill>
                <a:latin typeface="system-ui"/>
                <a:ea typeface="+mj-ea"/>
                <a:cs typeface="+mj-cs"/>
              </a:rPr>
              <a:t>=None, </a:t>
            </a:r>
            <a:r>
              <a:rPr lang="en-US" altLang="en-US" sz="1000" b="1" i="1" cap="all" spc="600" dirty="0" err="1">
                <a:solidFill>
                  <a:schemeClr val="bg1"/>
                </a:solidFill>
                <a:latin typeface="system-ui"/>
                <a:ea typeface="+mj-ea"/>
                <a:cs typeface="+mj-cs"/>
              </a:rPr>
              <a:t>l_dict</a:t>
            </a:r>
            <a:r>
              <a:rPr lang="en-US" altLang="en-US" sz="1000" b="1" i="1" cap="all" spc="600" dirty="0">
                <a:solidFill>
                  <a:schemeClr val="bg1"/>
                </a:solidFill>
                <a:latin typeface="system-ui"/>
                <a:ea typeface="+mj-ea"/>
                <a:cs typeface="+mj-cs"/>
              </a:rPr>
              <a:t> = None):</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get_extremeval_threshld(df, </a:t>
            </a:r>
            <a:r>
              <a:rPr lang="en-US" altLang="en-US" sz="1000" b="1" i="1" cap="all" spc="600" dirty="0" err="1">
                <a:solidFill>
                  <a:schemeClr val="bg1"/>
                </a:solidFill>
                <a:latin typeface="system-ui"/>
                <a:ea typeface="+mj-ea"/>
                <a:cs typeface="+mj-cs"/>
              </a:rPr>
              <a:t>find_outlier</a:t>
            </a:r>
            <a:r>
              <a:rPr lang="en-US" altLang="en-US" sz="1000" b="1" i="1" cap="all" spc="600" dirty="0">
                <a:solidFill>
                  <a:schemeClr val="bg1"/>
                </a:solidFill>
                <a:latin typeface="system-ui"/>
                <a:ea typeface="+mj-ea"/>
                <a:cs typeface="+mj-cs"/>
              </a:rPr>
              <a:t>=False</a:t>
            </a:r>
            <a:r>
              <a:rPr lang="en-US" altLang="en-US" sz="1000" b="1" cap="all" spc="600" dirty="0">
                <a:solidFill>
                  <a:schemeClr val="bg1"/>
                </a:solidFill>
                <a:latin typeface="system-ui"/>
                <a:ea typeface="+mj-ea"/>
                <a:cs typeface="+mj-cs"/>
              </a:rPr>
              <a:t>)</a:t>
            </a:r>
          </a:p>
          <a:p>
            <a:pPr marL="171450" indent="-171450" algn="ctr">
              <a:lnSpc>
                <a:spcPct val="90000"/>
              </a:lnSpc>
              <a:spcBef>
                <a:spcPct val="0"/>
              </a:spcBef>
              <a:buFont typeface="Arial" panose="020B0604020202020204" pitchFamily="34" charset="0"/>
              <a:buChar char="•"/>
            </a:pPr>
            <a:r>
              <a:rPr lang="en-US" altLang="en-US" sz="1000" b="1" cap="all" spc="600" dirty="0">
                <a:solidFill>
                  <a:schemeClr val="bg1"/>
                </a:solidFill>
                <a:latin typeface="system-ui"/>
                <a:ea typeface="+mj-ea"/>
                <a:cs typeface="+mj-cs"/>
              </a:rPr>
              <a:t> </a:t>
            </a:r>
          </a:p>
        </p:txBody>
      </p:sp>
      <p:pic>
        <p:nvPicPr>
          <p:cNvPr id="33" name="Picture 32">
            <a:extLst>
              <a:ext uri="{FF2B5EF4-FFF2-40B4-BE49-F238E27FC236}">
                <a16:creationId xmlns:a16="http://schemas.microsoft.com/office/drawing/2014/main" id="{D36F8984-C805-F2C4-5184-9A1E64102D8B}"/>
              </a:ext>
            </a:extLst>
          </p:cNvPr>
          <p:cNvPicPr>
            <a:picLocks noChangeAspect="1"/>
          </p:cNvPicPr>
          <p:nvPr/>
        </p:nvPicPr>
        <p:blipFill>
          <a:blip r:embed="rId2"/>
          <a:stretch>
            <a:fillRect/>
          </a:stretch>
        </p:blipFill>
        <p:spPr>
          <a:xfrm>
            <a:off x="2786439" y="2600876"/>
            <a:ext cx="9083827" cy="4267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Rectangle 5">
            <a:extLst>
              <a:ext uri="{FF2B5EF4-FFF2-40B4-BE49-F238E27FC236}">
                <a16:creationId xmlns:a16="http://schemas.microsoft.com/office/drawing/2014/main" id="{54C39321-8D51-38FE-E012-9D865439F36C}"/>
              </a:ext>
            </a:extLst>
          </p:cNvPr>
          <p:cNvSpPr>
            <a:spLocks noChangeArrowheads="1"/>
          </p:cNvSpPr>
          <p:nvPr/>
        </p:nvSpPr>
        <p:spPr bwMode="auto">
          <a:xfrm>
            <a:off x="193749" y="3160559"/>
            <a:ext cx="10506348" cy="335001"/>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#below mentioned code will give us the shape and size of the data frame </a:t>
            </a:r>
          </a:p>
        </p:txBody>
      </p:sp>
      <p:pic>
        <p:nvPicPr>
          <p:cNvPr id="36" name="Picture 35">
            <a:extLst>
              <a:ext uri="{FF2B5EF4-FFF2-40B4-BE49-F238E27FC236}">
                <a16:creationId xmlns:a16="http://schemas.microsoft.com/office/drawing/2014/main" id="{26C109B2-A069-6066-0C66-21A8DACFAE87}"/>
              </a:ext>
            </a:extLst>
          </p:cNvPr>
          <p:cNvPicPr>
            <a:picLocks noChangeAspect="1"/>
          </p:cNvPicPr>
          <p:nvPr/>
        </p:nvPicPr>
        <p:blipFill>
          <a:blip r:embed="rId3"/>
          <a:stretch>
            <a:fillRect/>
          </a:stretch>
        </p:blipFill>
        <p:spPr>
          <a:xfrm>
            <a:off x="406235" y="3725093"/>
            <a:ext cx="3810330" cy="2819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1C661BCA-EC4A-DB0E-BF8C-B38AFB1F5D3C}"/>
              </a:ext>
            </a:extLst>
          </p:cNvPr>
          <p:cNvPicPr>
            <a:picLocks noChangeAspect="1"/>
          </p:cNvPicPr>
          <p:nvPr/>
        </p:nvPicPr>
        <p:blipFill>
          <a:blip r:embed="rId4"/>
          <a:stretch>
            <a:fillRect/>
          </a:stretch>
        </p:blipFill>
        <p:spPr>
          <a:xfrm>
            <a:off x="4759072" y="3767006"/>
            <a:ext cx="929721" cy="1981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9" name="Rectangle 5">
            <a:extLst>
              <a:ext uri="{FF2B5EF4-FFF2-40B4-BE49-F238E27FC236}">
                <a16:creationId xmlns:a16="http://schemas.microsoft.com/office/drawing/2014/main" id="{EAAD35A4-7F68-5DEC-5792-D8C38D5F60B4}"/>
              </a:ext>
            </a:extLst>
          </p:cNvPr>
          <p:cNvSpPr>
            <a:spLocks noChangeArrowheads="1"/>
          </p:cNvSpPr>
          <p:nvPr/>
        </p:nvSpPr>
        <p:spPr bwMode="auto">
          <a:xfrm>
            <a:off x="193749" y="4236150"/>
            <a:ext cx="11776303" cy="781053"/>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 With the below mentioned code we have# checked null </a:t>
            </a:r>
            <a:r>
              <a:rPr lang="en-US" altLang="en-US" sz="1000" b="1" cap="all" spc="600" dirty="0" err="1">
                <a:solidFill>
                  <a:srgbClr val="FFC000"/>
                </a:solidFill>
                <a:latin typeface="system-ui"/>
                <a:ea typeface="+mj-ea"/>
                <a:cs typeface="+mj-cs"/>
              </a:rPr>
              <a:t>val</a:t>
            </a:r>
            <a:r>
              <a:rPr lang="en-US" altLang="en-US" sz="1000" b="1" cap="all" spc="600" dirty="0">
                <a:solidFill>
                  <a:srgbClr val="FFC000"/>
                </a:solidFill>
                <a:latin typeface="system-ui"/>
                <a:ea typeface="+mj-ea"/>
                <a:cs typeface="+mj-cs"/>
              </a:rPr>
              <a:t> percentage</a:t>
            </a:r>
          </a:p>
          <a:p>
            <a:pPr>
              <a:lnSpc>
                <a:spcPct val="90000"/>
              </a:lnSpc>
              <a:spcBef>
                <a:spcPct val="0"/>
              </a:spcBef>
            </a:pPr>
            <a:r>
              <a:rPr lang="en-US" altLang="en-US" sz="1000" b="1" cap="all" spc="600" dirty="0">
                <a:solidFill>
                  <a:srgbClr val="FFC000"/>
                </a:solidFill>
                <a:latin typeface="system-ui"/>
                <a:ea typeface="+mj-ea"/>
                <a:cs typeface="+mj-cs"/>
              </a:rPr>
              <a:t># After checking the null value percentage for all the features</a:t>
            </a:r>
          </a:p>
          <a:p>
            <a:pPr>
              <a:lnSpc>
                <a:spcPct val="90000"/>
              </a:lnSpc>
              <a:spcBef>
                <a:spcPct val="0"/>
              </a:spcBef>
            </a:pPr>
            <a:r>
              <a:rPr lang="en-US" altLang="en-US" sz="1000" b="1" cap="all" spc="600" dirty="0">
                <a:solidFill>
                  <a:srgbClr val="FFC000"/>
                </a:solidFill>
                <a:latin typeface="system-ui"/>
                <a:ea typeface="+mj-ea"/>
                <a:cs typeface="+mj-cs"/>
              </a:rPr>
              <a:t># We could see that there are many features that have more than 45% of non values </a:t>
            </a:r>
          </a:p>
        </p:txBody>
      </p:sp>
      <p:pic>
        <p:nvPicPr>
          <p:cNvPr id="41" name="Picture 40">
            <a:extLst>
              <a:ext uri="{FF2B5EF4-FFF2-40B4-BE49-F238E27FC236}">
                <a16:creationId xmlns:a16="http://schemas.microsoft.com/office/drawing/2014/main" id="{22257622-7FAE-A89A-41B7-BE2E52D76133}"/>
              </a:ext>
            </a:extLst>
          </p:cNvPr>
          <p:cNvPicPr>
            <a:picLocks noChangeAspect="1"/>
          </p:cNvPicPr>
          <p:nvPr/>
        </p:nvPicPr>
        <p:blipFill>
          <a:blip r:embed="rId5"/>
          <a:stretch>
            <a:fillRect/>
          </a:stretch>
        </p:blipFill>
        <p:spPr>
          <a:xfrm>
            <a:off x="548109" y="5151038"/>
            <a:ext cx="2476715" cy="274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5" name="Picture 44">
            <a:extLst>
              <a:ext uri="{FF2B5EF4-FFF2-40B4-BE49-F238E27FC236}">
                <a16:creationId xmlns:a16="http://schemas.microsoft.com/office/drawing/2014/main" id="{15E33E4A-1907-3530-15F8-3BC8F798686D}"/>
              </a:ext>
            </a:extLst>
          </p:cNvPr>
          <p:cNvPicPr>
            <a:picLocks noChangeAspect="1"/>
          </p:cNvPicPr>
          <p:nvPr/>
        </p:nvPicPr>
        <p:blipFill>
          <a:blip r:embed="rId6"/>
          <a:stretch>
            <a:fillRect/>
          </a:stretch>
        </p:blipFill>
        <p:spPr>
          <a:xfrm>
            <a:off x="4541883" y="5288649"/>
            <a:ext cx="2293819" cy="13107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7" name="Picture 46">
            <a:extLst>
              <a:ext uri="{FF2B5EF4-FFF2-40B4-BE49-F238E27FC236}">
                <a16:creationId xmlns:a16="http://schemas.microsoft.com/office/drawing/2014/main" id="{385A830C-5690-17E6-80C5-229D16CE485D}"/>
              </a:ext>
            </a:extLst>
          </p:cNvPr>
          <p:cNvPicPr>
            <a:picLocks noChangeAspect="1"/>
          </p:cNvPicPr>
          <p:nvPr/>
        </p:nvPicPr>
        <p:blipFill>
          <a:blip r:embed="rId7"/>
          <a:stretch>
            <a:fillRect/>
          </a:stretch>
        </p:blipFill>
        <p:spPr>
          <a:xfrm>
            <a:off x="7387916" y="5246296"/>
            <a:ext cx="2225233" cy="13945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2029809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685</TotalTime>
  <Words>1198</Words>
  <Application>Microsoft Office PowerPoint</Application>
  <PresentationFormat>Widescreen</PresentationFormat>
  <Paragraphs>205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Segoe UI</vt:lpstr>
      <vt:lpstr>Segoe UI Light</vt:lpstr>
      <vt:lpstr>system-ui</vt:lpstr>
      <vt:lpstr>Tw Cen MT</vt:lpstr>
      <vt:lpstr>Office Theme</vt:lpstr>
      <vt:lpstr>Lead Scoring Case Study using  logistic regression model </vt:lpstr>
      <vt:lpstr>Outline</vt:lpstr>
      <vt:lpstr>Executive Summary </vt:lpstr>
      <vt:lpstr>introduction</vt:lpstr>
      <vt:lpstr>introduction</vt:lpstr>
      <vt:lpstr>Methodology</vt:lpstr>
      <vt:lpstr> Data Preprocessing </vt:lpstr>
      <vt:lpstr> Data Preprocessing - Part 1  </vt:lpstr>
      <vt:lpstr> Data Preprocessing </vt:lpstr>
      <vt:lpstr> Data Preprocessing </vt:lpstr>
      <vt:lpstr> Data Preprocessing </vt:lpstr>
      <vt:lpstr> Data Visualization</vt:lpstr>
      <vt:lpstr> Data preprocessing  part 2 </vt:lpstr>
      <vt:lpstr> Data preprocessing  part 2 </vt:lpstr>
      <vt:lpstr> Data preprocessing  part 2 </vt:lpstr>
      <vt:lpstr>TRADING &amp; INVESTING</vt:lpstr>
      <vt:lpstr>LONG-TERM VS. SHORT-TERM</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Yadav</dc:creator>
  <cp:lastModifiedBy>Vinod Yadav</cp:lastModifiedBy>
  <cp:revision>1</cp:revision>
  <dcterms:created xsi:type="dcterms:W3CDTF">2024-10-20T06:05:55Z</dcterms:created>
  <dcterms:modified xsi:type="dcterms:W3CDTF">2024-10-20T17:31:17Z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