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sldIdLst>
    <p:sldId id="530" r:id="rId5"/>
    <p:sldId id="531" r:id="rId6"/>
    <p:sldId id="533" r:id="rId7"/>
    <p:sldId id="547" r:id="rId8"/>
    <p:sldId id="548" r:id="rId9"/>
    <p:sldId id="549" r:id="rId10"/>
    <p:sldId id="553" r:id="rId11"/>
    <p:sldId id="550" r:id="rId12"/>
    <p:sldId id="552" r:id="rId13"/>
    <p:sldId id="560" r:id="rId14"/>
    <p:sldId id="554" r:id="rId15"/>
    <p:sldId id="556" r:id="rId16"/>
    <p:sldId id="568" r:id="rId17"/>
    <p:sldId id="569" r:id="rId18"/>
    <p:sldId id="570" r:id="rId19"/>
    <p:sldId id="557" r:id="rId20"/>
    <p:sldId id="558" r:id="rId21"/>
    <p:sldId id="559" r:id="rId22"/>
    <p:sldId id="562" r:id="rId23"/>
    <p:sldId id="565" r:id="rId24"/>
    <p:sldId id="563" r:id="rId25"/>
    <p:sldId id="566" r:id="rId26"/>
    <p:sldId id="567" r:id="rId27"/>
    <p:sldId id="54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DA4E83-DEF9-4839-ABA7-C0AFFE7D4D32}" v="99" dt="2024-10-21T18:55:19.5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422"/>
  </p:normalViewPr>
  <p:slideViewPr>
    <p:cSldViewPr snapToGrid="0">
      <p:cViewPr varScale="1">
        <p:scale>
          <a:sx n="58" d="100"/>
          <a:sy n="58" d="100"/>
        </p:scale>
        <p:origin x="286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od Yadav" userId="074c9c5fa2824592" providerId="LiveId" clId="{2BDA4E83-DEF9-4839-ABA7-C0AFFE7D4D32}"/>
    <pc:docChg chg="undo redo custSel addSld delSld modSld sldOrd">
      <pc:chgData name="Vinod Yadav" userId="074c9c5fa2824592" providerId="LiveId" clId="{2BDA4E83-DEF9-4839-ABA7-C0AFFE7D4D32}" dt="2024-10-21T19:01:25.902" v="7737" actId="20577"/>
      <pc:docMkLst>
        <pc:docMk/>
      </pc:docMkLst>
      <pc:sldChg chg="modSp mod">
        <pc:chgData name="Vinod Yadav" userId="074c9c5fa2824592" providerId="LiveId" clId="{2BDA4E83-DEF9-4839-ABA7-C0AFFE7D4D32}" dt="2024-10-20T06:52:32.085" v="213" actId="404"/>
        <pc:sldMkLst>
          <pc:docMk/>
          <pc:sldMk cId="1723491119" sldId="530"/>
        </pc:sldMkLst>
        <pc:spChg chg="mod">
          <ac:chgData name="Vinod Yadav" userId="074c9c5fa2824592" providerId="LiveId" clId="{2BDA4E83-DEF9-4839-ABA7-C0AFFE7D4D32}" dt="2024-10-20T06:39:35.732" v="154" actId="1076"/>
          <ac:spMkLst>
            <pc:docMk/>
            <pc:sldMk cId="1723491119" sldId="530"/>
            <ac:spMk id="2" creationId="{DC870DB4-0446-EF22-E8E0-3A5B83923AC0}"/>
          </ac:spMkLst>
        </pc:spChg>
        <pc:spChg chg="mod">
          <ac:chgData name="Vinod Yadav" userId="074c9c5fa2824592" providerId="LiveId" clId="{2BDA4E83-DEF9-4839-ABA7-C0AFFE7D4D32}" dt="2024-10-20T06:52:32.085" v="213" actId="404"/>
          <ac:spMkLst>
            <pc:docMk/>
            <pc:sldMk cId="1723491119" sldId="530"/>
            <ac:spMk id="3" creationId="{696329B1-2D04-0F3A-1081-C5117D8CE122}"/>
          </ac:spMkLst>
        </pc:spChg>
      </pc:sldChg>
      <pc:sldChg chg="modSp mod">
        <pc:chgData name="Vinod Yadav" userId="074c9c5fa2824592" providerId="LiveId" clId="{2BDA4E83-DEF9-4839-ABA7-C0AFFE7D4D32}" dt="2024-10-20T07:11:52.715" v="363" actId="1076"/>
        <pc:sldMkLst>
          <pc:docMk/>
          <pc:sldMk cId="3548027083" sldId="531"/>
        </pc:sldMkLst>
        <pc:spChg chg="mod">
          <ac:chgData name="Vinod Yadav" userId="074c9c5fa2824592" providerId="LiveId" clId="{2BDA4E83-DEF9-4839-ABA7-C0AFFE7D4D32}" dt="2024-10-20T07:11:45.111" v="361" actId="1076"/>
          <ac:spMkLst>
            <pc:docMk/>
            <pc:sldMk cId="3548027083" sldId="531"/>
            <ac:spMk id="2" creationId="{C07F7E09-6A9E-9FCC-7867-895F21ABE716}"/>
          </ac:spMkLst>
        </pc:spChg>
        <pc:spChg chg="mod">
          <ac:chgData name="Vinod Yadav" userId="074c9c5fa2824592" providerId="LiveId" clId="{2BDA4E83-DEF9-4839-ABA7-C0AFFE7D4D32}" dt="2024-10-20T07:11:48.553" v="362" actId="1076"/>
          <ac:spMkLst>
            <pc:docMk/>
            <pc:sldMk cId="3548027083" sldId="531"/>
            <ac:spMk id="3" creationId="{199158D4-7B61-0A48-E33F-792278D05724}"/>
          </ac:spMkLst>
        </pc:spChg>
        <pc:spChg chg="mod">
          <ac:chgData name="Vinod Yadav" userId="074c9c5fa2824592" providerId="LiveId" clId="{2BDA4E83-DEF9-4839-ABA7-C0AFFE7D4D32}" dt="2024-10-20T07:11:52.715" v="363" actId="1076"/>
          <ac:spMkLst>
            <pc:docMk/>
            <pc:sldMk cId="3548027083" sldId="531"/>
            <ac:spMk id="4" creationId="{DDD0AE42-75AF-229C-2692-C10ADA4FFA83}"/>
          </ac:spMkLst>
        </pc:spChg>
      </pc:sldChg>
      <pc:sldChg chg="addSp delSp modSp mod">
        <pc:chgData name="Vinod Yadav" userId="074c9c5fa2824592" providerId="LiveId" clId="{2BDA4E83-DEF9-4839-ABA7-C0AFFE7D4D32}" dt="2024-10-20T08:17:11.705" v="1020" actId="20577"/>
        <pc:sldMkLst>
          <pc:docMk/>
          <pc:sldMk cId="3380759881" sldId="533"/>
        </pc:sldMkLst>
        <pc:spChg chg="mod">
          <ac:chgData name="Vinod Yadav" userId="074c9c5fa2824592" providerId="LiveId" clId="{2BDA4E83-DEF9-4839-ABA7-C0AFFE7D4D32}" dt="2024-10-20T07:13:16.212" v="382" actId="1076"/>
          <ac:spMkLst>
            <pc:docMk/>
            <pc:sldMk cId="3380759881" sldId="533"/>
            <ac:spMk id="2" creationId="{F41F0E99-07CC-9576-AFD7-C52151AD0EA3}"/>
          </ac:spMkLst>
        </pc:spChg>
        <pc:spChg chg="del mod">
          <ac:chgData name="Vinod Yadav" userId="074c9c5fa2824592" providerId="LiveId" clId="{2BDA4E83-DEF9-4839-ABA7-C0AFFE7D4D32}" dt="2024-10-20T07:56:06.410" v="684" actId="478"/>
          <ac:spMkLst>
            <pc:docMk/>
            <pc:sldMk cId="3380759881" sldId="533"/>
            <ac:spMk id="3" creationId="{5A82A8B0-333F-633E-3FA7-D38DBFB10971}"/>
          </ac:spMkLst>
        </pc:spChg>
        <pc:spChg chg="add mod">
          <ac:chgData name="Vinod Yadav" userId="074c9c5fa2824592" providerId="LiveId" clId="{2BDA4E83-DEF9-4839-ABA7-C0AFFE7D4D32}" dt="2024-10-20T08:17:11.705" v="1020" actId="20577"/>
          <ac:spMkLst>
            <pc:docMk/>
            <pc:sldMk cId="3380759881" sldId="533"/>
            <ac:spMk id="6" creationId="{AF50461B-6674-2582-A085-A91CA5C9BE94}"/>
          </ac:spMkLst>
        </pc:spChg>
        <pc:spChg chg="add mod">
          <ac:chgData name="Vinod Yadav" userId="074c9c5fa2824592" providerId="LiveId" clId="{2BDA4E83-DEF9-4839-ABA7-C0AFFE7D4D32}" dt="2024-10-20T08:04:43.276" v="972" actId="1076"/>
          <ac:spMkLst>
            <pc:docMk/>
            <pc:sldMk cId="3380759881" sldId="533"/>
            <ac:spMk id="7" creationId="{BCDD4FBF-C23C-7EDA-F3D7-5711F8CA81EB}"/>
          </ac:spMkLst>
        </pc:spChg>
        <pc:spChg chg="add del mod">
          <ac:chgData name="Vinod Yadav" userId="074c9c5fa2824592" providerId="LiveId" clId="{2BDA4E83-DEF9-4839-ABA7-C0AFFE7D4D32}" dt="2024-10-20T07:56:12.711" v="685" actId="478"/>
          <ac:spMkLst>
            <pc:docMk/>
            <pc:sldMk cId="3380759881" sldId="533"/>
            <ac:spMk id="9" creationId="{B525E056-5D5A-6161-E4B8-CE5EBAF3D65B}"/>
          </ac:spMkLst>
        </pc:spChg>
        <pc:spChg chg="add mod">
          <ac:chgData name="Vinod Yadav" userId="074c9c5fa2824592" providerId="LiveId" clId="{2BDA4E83-DEF9-4839-ABA7-C0AFFE7D4D32}" dt="2024-10-20T08:05:16.074" v="976" actId="1076"/>
          <ac:spMkLst>
            <pc:docMk/>
            <pc:sldMk cId="3380759881" sldId="533"/>
            <ac:spMk id="10" creationId="{62793F4F-2658-4C3F-B45B-1E3418B57937}"/>
          </ac:spMkLst>
        </pc:spChg>
        <pc:spChg chg="add mod">
          <ac:chgData name="Vinod Yadav" userId="074c9c5fa2824592" providerId="LiveId" clId="{2BDA4E83-DEF9-4839-ABA7-C0AFFE7D4D32}" dt="2024-10-20T08:02:17.664" v="969" actId="14100"/>
          <ac:spMkLst>
            <pc:docMk/>
            <pc:sldMk cId="3380759881" sldId="533"/>
            <ac:spMk id="11" creationId="{6884A942-1546-12C7-5840-86DC57C245E0}"/>
          </ac:spMkLst>
        </pc:spChg>
        <pc:picChg chg="add del mod">
          <ac:chgData name="Vinod Yadav" userId="074c9c5fa2824592" providerId="LiveId" clId="{2BDA4E83-DEF9-4839-ABA7-C0AFFE7D4D32}" dt="2024-10-20T08:00:47.774" v="959" actId="478"/>
          <ac:picMkLst>
            <pc:docMk/>
            <pc:sldMk cId="3380759881" sldId="533"/>
            <ac:picMk id="5" creationId="{92D4510E-6FA8-629C-71C9-2247586B2E41}"/>
          </ac:picMkLst>
        </pc:picChg>
      </pc:sldChg>
      <pc:sldChg chg="addSp delSp modSp del mod">
        <pc:chgData name="Vinod Yadav" userId="074c9c5fa2824592" providerId="LiveId" clId="{2BDA4E83-DEF9-4839-ABA7-C0AFFE7D4D32}" dt="2024-10-21T15:38:00.500" v="3878" actId="47"/>
        <pc:sldMkLst>
          <pc:docMk/>
          <pc:sldMk cId="548476299" sldId="534"/>
        </pc:sldMkLst>
        <pc:picChg chg="add del mod">
          <ac:chgData name="Vinod Yadav" userId="074c9c5fa2824592" providerId="LiveId" clId="{2BDA4E83-DEF9-4839-ABA7-C0AFFE7D4D32}" dt="2024-10-20T13:19:23.981" v="1565" actId="21"/>
          <ac:picMkLst>
            <pc:docMk/>
            <pc:sldMk cId="548476299" sldId="534"/>
            <ac:picMk id="5" creationId="{B2609DB7-DE4D-AA8F-36F6-2B9C4359A619}"/>
          </ac:picMkLst>
        </pc:picChg>
      </pc:sldChg>
      <pc:sldChg chg="del">
        <pc:chgData name="Vinod Yadav" userId="074c9c5fa2824592" providerId="LiveId" clId="{2BDA4E83-DEF9-4839-ABA7-C0AFFE7D4D32}" dt="2024-10-21T15:38:01.345" v="3879" actId="47"/>
        <pc:sldMkLst>
          <pc:docMk/>
          <pc:sldMk cId="1372651910" sldId="535"/>
        </pc:sldMkLst>
      </pc:sldChg>
      <pc:sldChg chg="del">
        <pc:chgData name="Vinod Yadav" userId="074c9c5fa2824592" providerId="LiveId" clId="{2BDA4E83-DEF9-4839-ABA7-C0AFFE7D4D32}" dt="2024-10-21T15:38:02.930" v="3880" actId="47"/>
        <pc:sldMkLst>
          <pc:docMk/>
          <pc:sldMk cId="1208724409" sldId="536"/>
        </pc:sldMkLst>
      </pc:sldChg>
      <pc:sldChg chg="del">
        <pc:chgData name="Vinod Yadav" userId="074c9c5fa2824592" providerId="LiveId" clId="{2BDA4E83-DEF9-4839-ABA7-C0AFFE7D4D32}" dt="2024-10-21T15:38:04.198" v="3881" actId="47"/>
        <pc:sldMkLst>
          <pc:docMk/>
          <pc:sldMk cId="1213210011" sldId="537"/>
        </pc:sldMkLst>
      </pc:sldChg>
      <pc:sldChg chg="del">
        <pc:chgData name="Vinod Yadav" userId="074c9c5fa2824592" providerId="LiveId" clId="{2BDA4E83-DEF9-4839-ABA7-C0AFFE7D4D32}" dt="2024-10-21T15:38:07.597" v="3884" actId="47"/>
        <pc:sldMkLst>
          <pc:docMk/>
          <pc:sldMk cId="765210901" sldId="538"/>
        </pc:sldMkLst>
      </pc:sldChg>
      <pc:sldChg chg="del">
        <pc:chgData name="Vinod Yadav" userId="074c9c5fa2824592" providerId="LiveId" clId="{2BDA4E83-DEF9-4839-ABA7-C0AFFE7D4D32}" dt="2024-10-21T15:38:08.986" v="3885" actId="47"/>
        <pc:sldMkLst>
          <pc:docMk/>
          <pc:sldMk cId="1877080978" sldId="539"/>
        </pc:sldMkLst>
      </pc:sldChg>
      <pc:sldChg chg="del">
        <pc:chgData name="Vinod Yadav" userId="074c9c5fa2824592" providerId="LiveId" clId="{2BDA4E83-DEF9-4839-ABA7-C0AFFE7D4D32}" dt="2024-10-21T15:38:09.568" v="3886" actId="47"/>
        <pc:sldMkLst>
          <pc:docMk/>
          <pc:sldMk cId="1579562137" sldId="540"/>
        </pc:sldMkLst>
      </pc:sldChg>
      <pc:sldChg chg="del">
        <pc:chgData name="Vinod Yadav" userId="074c9c5fa2824592" providerId="LiveId" clId="{2BDA4E83-DEF9-4839-ABA7-C0AFFE7D4D32}" dt="2024-10-21T15:38:10.724" v="3887" actId="47"/>
        <pc:sldMkLst>
          <pc:docMk/>
          <pc:sldMk cId="840605972" sldId="541"/>
        </pc:sldMkLst>
      </pc:sldChg>
      <pc:sldChg chg="del">
        <pc:chgData name="Vinod Yadav" userId="074c9c5fa2824592" providerId="LiveId" clId="{2BDA4E83-DEF9-4839-ABA7-C0AFFE7D4D32}" dt="2024-10-21T15:38:12.376" v="3888" actId="47"/>
        <pc:sldMkLst>
          <pc:docMk/>
          <pc:sldMk cId="1958759625" sldId="543"/>
        </pc:sldMkLst>
      </pc:sldChg>
      <pc:sldChg chg="addSp delSp modSp mod">
        <pc:chgData name="Vinod Yadav" userId="074c9c5fa2824592" providerId="LiveId" clId="{2BDA4E83-DEF9-4839-ABA7-C0AFFE7D4D32}" dt="2024-10-21T18:28:33.606" v="6971" actId="14100"/>
        <pc:sldMkLst>
          <pc:docMk/>
          <pc:sldMk cId="1877701230" sldId="544"/>
        </pc:sldMkLst>
        <pc:spChg chg="del">
          <ac:chgData name="Vinod Yadav" userId="074c9c5fa2824592" providerId="LiveId" clId="{2BDA4E83-DEF9-4839-ABA7-C0AFFE7D4D32}" dt="2024-10-21T18:28:19.695" v="6967" actId="478"/>
          <ac:spMkLst>
            <pc:docMk/>
            <pc:sldMk cId="1877701230" sldId="544"/>
            <ac:spMk id="3" creationId="{55519D01-29BE-BE76-41C5-9D58AD8119DC}"/>
          </ac:spMkLst>
        </pc:spChg>
        <pc:spChg chg="add mod">
          <ac:chgData name="Vinod Yadav" userId="074c9c5fa2824592" providerId="LiveId" clId="{2BDA4E83-DEF9-4839-ABA7-C0AFFE7D4D32}" dt="2024-10-21T18:28:33.606" v="6971" actId="14100"/>
          <ac:spMkLst>
            <pc:docMk/>
            <pc:sldMk cId="1877701230" sldId="544"/>
            <ac:spMk id="4" creationId="{914E9ECE-4504-2827-117B-5852B3B1A527}"/>
          </ac:spMkLst>
        </pc:spChg>
        <pc:spChg chg="add del mod">
          <ac:chgData name="Vinod Yadav" userId="074c9c5fa2824592" providerId="LiveId" clId="{2BDA4E83-DEF9-4839-ABA7-C0AFFE7D4D32}" dt="2024-10-21T18:28:22.170" v="6968" actId="478"/>
          <ac:spMkLst>
            <pc:docMk/>
            <pc:sldMk cId="1877701230" sldId="544"/>
            <ac:spMk id="6" creationId="{141465BC-5740-24E3-00CD-01B04786E557}"/>
          </ac:spMkLst>
        </pc:spChg>
      </pc:sldChg>
      <pc:sldChg chg="del">
        <pc:chgData name="Vinod Yadav" userId="074c9c5fa2824592" providerId="LiveId" clId="{2BDA4E83-DEF9-4839-ABA7-C0AFFE7D4D32}" dt="2024-10-21T15:38:06.561" v="3883" actId="47"/>
        <pc:sldMkLst>
          <pc:docMk/>
          <pc:sldMk cId="3510130985" sldId="545"/>
        </pc:sldMkLst>
      </pc:sldChg>
      <pc:sldChg chg="del">
        <pc:chgData name="Vinod Yadav" userId="074c9c5fa2824592" providerId="LiveId" clId="{2BDA4E83-DEF9-4839-ABA7-C0AFFE7D4D32}" dt="2024-10-21T15:38:05.163" v="3882" actId="47"/>
        <pc:sldMkLst>
          <pc:docMk/>
          <pc:sldMk cId="1430138192" sldId="546"/>
        </pc:sldMkLst>
      </pc:sldChg>
      <pc:sldChg chg="addSp delSp modSp new mod ord">
        <pc:chgData name="Vinod Yadav" userId="074c9c5fa2824592" providerId="LiveId" clId="{2BDA4E83-DEF9-4839-ABA7-C0AFFE7D4D32}" dt="2024-10-21T16:50:10.226" v="4367" actId="20577"/>
        <pc:sldMkLst>
          <pc:docMk/>
          <pc:sldMk cId="2287465084" sldId="547"/>
        </pc:sldMkLst>
        <pc:spChg chg="mod">
          <ac:chgData name="Vinod Yadav" userId="074c9c5fa2824592" providerId="LiveId" clId="{2BDA4E83-DEF9-4839-ABA7-C0AFFE7D4D32}" dt="2024-10-20T08:10:52.224" v="1004" actId="14100"/>
          <ac:spMkLst>
            <pc:docMk/>
            <pc:sldMk cId="2287465084" sldId="547"/>
            <ac:spMk id="2" creationId="{5DEC752A-C75F-41BC-E175-8645829528FD}"/>
          </ac:spMkLst>
        </pc:spChg>
        <pc:spChg chg="del">
          <ac:chgData name="Vinod Yadav" userId="074c9c5fa2824592" providerId="LiveId" clId="{2BDA4E83-DEF9-4839-ABA7-C0AFFE7D4D32}" dt="2024-10-20T08:09:32.510" v="995" actId="478"/>
          <ac:spMkLst>
            <pc:docMk/>
            <pc:sldMk cId="2287465084" sldId="547"/>
            <ac:spMk id="3" creationId="{EBB2CBDA-6BD3-CA6B-027F-3D19F078811C}"/>
          </ac:spMkLst>
        </pc:spChg>
        <pc:spChg chg="add del mod">
          <ac:chgData name="Vinod Yadav" userId="074c9c5fa2824592" providerId="LiveId" clId="{2BDA4E83-DEF9-4839-ABA7-C0AFFE7D4D32}" dt="2024-10-20T08:09:35.288" v="996" actId="478"/>
          <ac:spMkLst>
            <pc:docMk/>
            <pc:sldMk cId="2287465084" sldId="547"/>
            <ac:spMk id="4" creationId="{FB79435F-867D-73BE-BC55-90C8E15BB5A8}"/>
          </ac:spMkLst>
        </pc:spChg>
        <pc:spChg chg="add mod">
          <ac:chgData name="Vinod Yadav" userId="074c9c5fa2824592" providerId="LiveId" clId="{2BDA4E83-DEF9-4839-ABA7-C0AFFE7D4D32}" dt="2024-10-21T16:50:10.226" v="4367" actId="20577"/>
          <ac:spMkLst>
            <pc:docMk/>
            <pc:sldMk cId="2287465084" sldId="547"/>
            <ac:spMk id="5" creationId="{B95D2AF6-45AC-2453-1D78-5DBF32FC7487}"/>
          </ac:spMkLst>
        </pc:spChg>
        <pc:spChg chg="add del mod">
          <ac:chgData name="Vinod Yadav" userId="074c9c5fa2824592" providerId="LiveId" clId="{2BDA4E83-DEF9-4839-ABA7-C0AFFE7D4D32}" dt="2024-10-20T08:26:51.502" v="1118" actId="478"/>
          <ac:spMkLst>
            <pc:docMk/>
            <pc:sldMk cId="2287465084" sldId="547"/>
            <ac:spMk id="6" creationId="{B5177FA8-5AA6-468F-81C5-0A8224A5CA88}"/>
          </ac:spMkLst>
        </pc:spChg>
        <pc:spChg chg="add mod">
          <ac:chgData name="Vinod Yadav" userId="074c9c5fa2824592" providerId="LiveId" clId="{2BDA4E83-DEF9-4839-ABA7-C0AFFE7D4D32}" dt="2024-10-20T08:31:49.092" v="1156" actId="1076"/>
          <ac:spMkLst>
            <pc:docMk/>
            <pc:sldMk cId="2287465084" sldId="547"/>
            <ac:spMk id="7" creationId="{7C286E3B-5A5E-709E-0552-C735E27736D4}"/>
          </ac:spMkLst>
        </pc:spChg>
      </pc:sldChg>
      <pc:sldChg chg="modSp add mod">
        <pc:chgData name="Vinod Yadav" userId="074c9c5fa2824592" providerId="LiveId" clId="{2BDA4E83-DEF9-4839-ABA7-C0AFFE7D4D32}" dt="2024-10-20T08:37:18.376" v="1255" actId="20577"/>
        <pc:sldMkLst>
          <pc:docMk/>
          <pc:sldMk cId="4091186560" sldId="548"/>
        </pc:sldMkLst>
        <pc:spChg chg="mod">
          <ac:chgData name="Vinod Yadav" userId="074c9c5fa2824592" providerId="LiveId" clId="{2BDA4E83-DEF9-4839-ABA7-C0AFFE7D4D32}" dt="2024-10-20T08:36:17.878" v="1235" actId="14100"/>
          <ac:spMkLst>
            <pc:docMk/>
            <pc:sldMk cId="4091186560" sldId="548"/>
            <ac:spMk id="5" creationId="{B95D2AF6-45AC-2453-1D78-5DBF32FC7487}"/>
          </ac:spMkLst>
        </pc:spChg>
        <pc:spChg chg="mod">
          <ac:chgData name="Vinod Yadav" userId="074c9c5fa2824592" providerId="LiveId" clId="{2BDA4E83-DEF9-4839-ABA7-C0AFFE7D4D32}" dt="2024-10-20T08:37:18.376" v="1255" actId="20577"/>
          <ac:spMkLst>
            <pc:docMk/>
            <pc:sldMk cId="4091186560" sldId="548"/>
            <ac:spMk id="7" creationId="{7C286E3B-5A5E-709E-0552-C735E27736D4}"/>
          </ac:spMkLst>
        </pc:spChg>
      </pc:sldChg>
      <pc:sldChg chg="addSp delSp modSp add mod">
        <pc:chgData name="Vinod Yadav" userId="074c9c5fa2824592" providerId="LiveId" clId="{2BDA4E83-DEF9-4839-ABA7-C0AFFE7D4D32}" dt="2024-10-21T18:35:40.460" v="7162" actId="6549"/>
        <pc:sldMkLst>
          <pc:docMk/>
          <pc:sldMk cId="1058810290" sldId="549"/>
        </pc:sldMkLst>
        <pc:spChg chg="mod">
          <ac:chgData name="Vinod Yadav" userId="074c9c5fa2824592" providerId="LiveId" clId="{2BDA4E83-DEF9-4839-ABA7-C0AFFE7D4D32}" dt="2024-10-20T08:40:39.698" v="1272" actId="20577"/>
          <ac:spMkLst>
            <pc:docMk/>
            <pc:sldMk cId="1058810290" sldId="549"/>
            <ac:spMk id="2" creationId="{5DEC752A-C75F-41BC-E175-8645829528FD}"/>
          </ac:spMkLst>
        </pc:spChg>
        <pc:spChg chg="add mod">
          <ac:chgData name="Vinod Yadav" userId="074c9c5fa2824592" providerId="LiveId" clId="{2BDA4E83-DEF9-4839-ABA7-C0AFFE7D4D32}" dt="2024-10-21T18:35:40.460" v="7162" actId="6549"/>
          <ac:spMkLst>
            <pc:docMk/>
            <pc:sldMk cId="1058810290" sldId="549"/>
            <ac:spMk id="3" creationId="{C120928C-F096-9A05-011A-59C3EB128EDF}"/>
          </ac:spMkLst>
        </pc:spChg>
        <pc:spChg chg="del">
          <ac:chgData name="Vinod Yadav" userId="074c9c5fa2824592" providerId="LiveId" clId="{2BDA4E83-DEF9-4839-ABA7-C0AFFE7D4D32}" dt="2024-10-20T08:42:07.637" v="1273" actId="478"/>
          <ac:spMkLst>
            <pc:docMk/>
            <pc:sldMk cId="1058810290" sldId="549"/>
            <ac:spMk id="7" creationId="{7C286E3B-5A5E-709E-0552-C735E27736D4}"/>
          </ac:spMkLst>
        </pc:spChg>
      </pc:sldChg>
      <pc:sldChg chg="addSp delSp modSp add mod">
        <pc:chgData name="Vinod Yadav" userId="074c9c5fa2824592" providerId="LiveId" clId="{2BDA4E83-DEF9-4839-ABA7-C0AFFE7D4D32}" dt="2024-10-21T17:04:19.075" v="4435" actId="1076"/>
        <pc:sldMkLst>
          <pc:docMk/>
          <pc:sldMk cId="3582453596" sldId="550"/>
        </pc:sldMkLst>
        <pc:spChg chg="mod">
          <ac:chgData name="Vinod Yadav" userId="074c9c5fa2824592" providerId="LiveId" clId="{2BDA4E83-DEF9-4839-ABA7-C0AFFE7D4D32}" dt="2024-10-20T13:08:01.959" v="1356" actId="1076"/>
          <ac:spMkLst>
            <pc:docMk/>
            <pc:sldMk cId="3582453596" sldId="550"/>
            <ac:spMk id="2" creationId="{5DEC752A-C75F-41BC-E175-8645829528FD}"/>
          </ac:spMkLst>
        </pc:spChg>
        <pc:spChg chg="del">
          <ac:chgData name="Vinod Yadav" userId="074c9c5fa2824592" providerId="LiveId" clId="{2BDA4E83-DEF9-4839-ABA7-C0AFFE7D4D32}" dt="2024-10-20T13:07:30.740" v="1336" actId="478"/>
          <ac:spMkLst>
            <pc:docMk/>
            <pc:sldMk cId="3582453596" sldId="550"/>
            <ac:spMk id="3" creationId="{C120928C-F096-9A05-011A-59C3EB128EDF}"/>
          </ac:spMkLst>
        </pc:spChg>
        <pc:spChg chg="add mod">
          <ac:chgData name="Vinod Yadav" userId="074c9c5fa2824592" providerId="LiveId" clId="{2BDA4E83-DEF9-4839-ABA7-C0AFFE7D4D32}" dt="2024-10-21T17:03:55.220" v="4432" actId="14100"/>
          <ac:spMkLst>
            <pc:docMk/>
            <pc:sldMk cId="3582453596" sldId="550"/>
            <ac:spMk id="5" creationId="{70398E44-CDA2-566F-78A0-09BA9033A17E}"/>
          </ac:spMkLst>
        </pc:spChg>
        <pc:spChg chg="del">
          <ac:chgData name="Vinod Yadav" userId="074c9c5fa2824592" providerId="LiveId" clId="{2BDA4E83-DEF9-4839-ABA7-C0AFFE7D4D32}" dt="2024-10-20T13:07:33.616" v="1337" actId="478"/>
          <ac:spMkLst>
            <pc:docMk/>
            <pc:sldMk cId="3582453596" sldId="550"/>
            <ac:spMk id="5" creationId="{B95D2AF6-45AC-2453-1D78-5DBF32FC7487}"/>
          </ac:spMkLst>
        </pc:spChg>
        <pc:spChg chg="add mod">
          <ac:chgData name="Vinod Yadav" userId="074c9c5fa2824592" providerId="LiveId" clId="{2BDA4E83-DEF9-4839-ABA7-C0AFFE7D4D32}" dt="2024-10-21T17:02:56.494" v="4427" actId="6559"/>
          <ac:spMkLst>
            <pc:docMk/>
            <pc:sldMk cId="3582453596" sldId="550"/>
            <ac:spMk id="7" creationId="{1C9EF9C2-17C3-1EB2-DCDF-EA8CDC48676D}"/>
          </ac:spMkLst>
        </pc:spChg>
        <pc:spChg chg="add del mod">
          <ac:chgData name="Vinod Yadav" userId="074c9c5fa2824592" providerId="LiveId" clId="{2BDA4E83-DEF9-4839-ABA7-C0AFFE7D4D32}" dt="2024-10-21T15:14:55.949" v="3332" actId="478"/>
          <ac:spMkLst>
            <pc:docMk/>
            <pc:sldMk cId="3582453596" sldId="550"/>
            <ac:spMk id="10" creationId="{4719F409-996C-94EA-A46E-FB4460FE1AA8}"/>
          </ac:spMkLst>
        </pc:spChg>
        <pc:spChg chg="add del">
          <ac:chgData name="Vinod Yadav" userId="074c9c5fa2824592" providerId="LiveId" clId="{2BDA4E83-DEF9-4839-ABA7-C0AFFE7D4D32}" dt="2024-10-21T15:14:55.949" v="3332" actId="478"/>
          <ac:spMkLst>
            <pc:docMk/>
            <pc:sldMk cId="3582453596" sldId="550"/>
            <ac:spMk id="11" creationId="{0239E7B6-4B74-70D3-88B9-466A1EF1DF41}"/>
          </ac:spMkLst>
        </pc:spChg>
        <pc:spChg chg="add mod">
          <ac:chgData name="Vinod Yadav" userId="074c9c5fa2824592" providerId="LiveId" clId="{2BDA4E83-DEF9-4839-ABA7-C0AFFE7D4D32}" dt="2024-10-21T17:04:08.157" v="4434" actId="1076"/>
          <ac:spMkLst>
            <pc:docMk/>
            <pc:sldMk cId="3582453596" sldId="550"/>
            <ac:spMk id="12" creationId="{A870C315-A6CF-EA8C-8AC9-5688C376409E}"/>
          </ac:spMkLst>
        </pc:spChg>
        <pc:picChg chg="add mod">
          <ac:chgData name="Vinod Yadav" userId="074c9c5fa2824592" providerId="LiveId" clId="{2BDA4E83-DEF9-4839-ABA7-C0AFFE7D4D32}" dt="2024-10-21T17:04:19.075" v="4435" actId="1076"/>
          <ac:picMkLst>
            <pc:docMk/>
            <pc:sldMk cId="3582453596" sldId="550"/>
            <ac:picMk id="4" creationId="{7D332A70-E618-35B9-0C75-4C1FC9F608AC}"/>
          </ac:picMkLst>
        </pc:picChg>
        <pc:picChg chg="add del mod">
          <ac:chgData name="Vinod Yadav" userId="074c9c5fa2824592" providerId="LiveId" clId="{2BDA4E83-DEF9-4839-ABA7-C0AFFE7D4D32}" dt="2024-10-20T13:10:10.704" v="1391" actId="478"/>
          <ac:picMkLst>
            <pc:docMk/>
            <pc:sldMk cId="3582453596" sldId="550"/>
            <ac:picMk id="6" creationId="{73061790-D4E5-3E6A-49CE-5A6F4D942ACF}"/>
          </ac:picMkLst>
        </pc:picChg>
        <pc:picChg chg="add mod">
          <ac:chgData name="Vinod Yadav" userId="074c9c5fa2824592" providerId="LiveId" clId="{2BDA4E83-DEF9-4839-ABA7-C0AFFE7D4D32}" dt="2024-10-21T15:16:42.396" v="3470" actId="1076"/>
          <ac:picMkLst>
            <pc:docMk/>
            <pc:sldMk cId="3582453596" sldId="550"/>
            <ac:picMk id="8" creationId="{2E28FDC3-7571-6D0F-6159-3C214ED20909}"/>
          </ac:picMkLst>
        </pc:picChg>
        <pc:picChg chg="add del mod">
          <ac:chgData name="Vinod Yadav" userId="074c9c5fa2824592" providerId="LiveId" clId="{2BDA4E83-DEF9-4839-ABA7-C0AFFE7D4D32}" dt="2024-10-21T15:11:10.245" v="3282" actId="478"/>
          <ac:picMkLst>
            <pc:docMk/>
            <pc:sldMk cId="3582453596" sldId="550"/>
            <ac:picMk id="9" creationId="{7A657784-4AFA-9229-65CA-5140BAE21860}"/>
          </ac:picMkLst>
        </pc:picChg>
      </pc:sldChg>
      <pc:sldChg chg="addSp delSp modSp add del mod">
        <pc:chgData name="Vinod Yadav" userId="074c9c5fa2824592" providerId="LiveId" clId="{2BDA4E83-DEF9-4839-ABA7-C0AFFE7D4D32}" dt="2024-10-20T14:54:24.832" v="2666" actId="47"/>
        <pc:sldMkLst>
          <pc:docMk/>
          <pc:sldMk cId="1013665183" sldId="551"/>
        </pc:sldMkLst>
        <pc:spChg chg="add mod">
          <ac:chgData name="Vinod Yadav" userId="074c9c5fa2824592" providerId="LiveId" clId="{2BDA4E83-DEF9-4839-ABA7-C0AFFE7D4D32}" dt="2024-10-20T13:16:23.290" v="1531" actId="1076"/>
          <ac:spMkLst>
            <pc:docMk/>
            <pc:sldMk cId="1013665183" sldId="551"/>
            <ac:spMk id="8" creationId="{3447A431-A4E2-733D-9715-F3185BE54D6B}"/>
          </ac:spMkLst>
        </pc:spChg>
        <pc:picChg chg="add mod">
          <ac:chgData name="Vinod Yadav" userId="074c9c5fa2824592" providerId="LiveId" clId="{2BDA4E83-DEF9-4839-ABA7-C0AFFE7D4D32}" dt="2024-10-20T13:15:19.400" v="1417" actId="1440"/>
          <ac:picMkLst>
            <pc:docMk/>
            <pc:sldMk cId="1013665183" sldId="551"/>
            <ac:picMk id="4" creationId="{8F3A4483-08A4-5FC6-E027-88F9BB643155}"/>
          </ac:picMkLst>
        </pc:picChg>
        <pc:picChg chg="add mod">
          <ac:chgData name="Vinod Yadav" userId="074c9c5fa2824592" providerId="LiveId" clId="{2BDA4E83-DEF9-4839-ABA7-C0AFFE7D4D32}" dt="2024-10-20T13:15:34.877" v="1419" actId="1076"/>
          <ac:picMkLst>
            <pc:docMk/>
            <pc:sldMk cId="1013665183" sldId="551"/>
            <ac:picMk id="6" creationId="{B59EC3AB-85AB-3964-716C-F9B0A717359F}"/>
          </ac:picMkLst>
        </pc:picChg>
        <pc:picChg chg="del">
          <ac:chgData name="Vinod Yadav" userId="074c9c5fa2824592" providerId="LiveId" clId="{2BDA4E83-DEF9-4839-ABA7-C0AFFE7D4D32}" dt="2024-10-20T13:13:28.897" v="1398" actId="478"/>
          <ac:picMkLst>
            <pc:docMk/>
            <pc:sldMk cId="1013665183" sldId="551"/>
            <ac:picMk id="9" creationId="{7A657784-4AFA-9229-65CA-5140BAE21860}"/>
          </ac:picMkLst>
        </pc:picChg>
      </pc:sldChg>
      <pc:sldChg chg="new del">
        <pc:chgData name="Vinod Yadav" userId="074c9c5fa2824592" providerId="LiveId" clId="{2BDA4E83-DEF9-4839-ABA7-C0AFFE7D4D32}" dt="2024-10-20T13:10:29.751" v="1395" actId="47"/>
        <pc:sldMkLst>
          <pc:docMk/>
          <pc:sldMk cId="3204315471" sldId="551"/>
        </pc:sldMkLst>
      </pc:sldChg>
      <pc:sldChg chg="addSp delSp modSp add mod">
        <pc:chgData name="Vinod Yadav" userId="074c9c5fa2824592" providerId="LiveId" clId="{2BDA4E83-DEF9-4839-ABA7-C0AFFE7D4D32}" dt="2024-10-21T17:08:26.232" v="4457" actId="20577"/>
        <pc:sldMkLst>
          <pc:docMk/>
          <pc:sldMk cId="820298094" sldId="552"/>
        </pc:sldMkLst>
        <pc:spChg chg="mod">
          <ac:chgData name="Vinod Yadav" userId="074c9c5fa2824592" providerId="LiveId" clId="{2BDA4E83-DEF9-4839-ABA7-C0AFFE7D4D32}" dt="2024-10-20T14:32:05.049" v="2327" actId="1076"/>
          <ac:spMkLst>
            <pc:docMk/>
            <pc:sldMk cId="820298094" sldId="552"/>
            <ac:spMk id="2" creationId="{5DEC752A-C75F-41BC-E175-8645829528FD}"/>
          </ac:spMkLst>
        </pc:spChg>
        <pc:spChg chg="del mod">
          <ac:chgData name="Vinod Yadav" userId="074c9c5fa2824592" providerId="LiveId" clId="{2BDA4E83-DEF9-4839-ABA7-C0AFFE7D4D32}" dt="2024-10-20T14:13:47.420" v="2005" actId="478"/>
          <ac:spMkLst>
            <pc:docMk/>
            <pc:sldMk cId="820298094" sldId="552"/>
            <ac:spMk id="7" creationId="{1C9EF9C2-17C3-1EB2-DCDF-EA8CDC48676D}"/>
          </ac:spMkLst>
        </pc:spChg>
        <pc:spChg chg="add del mod">
          <ac:chgData name="Vinod Yadav" userId="074c9c5fa2824592" providerId="LiveId" clId="{2BDA4E83-DEF9-4839-ABA7-C0AFFE7D4D32}" dt="2024-10-20T14:18:27.999" v="2035" actId="478"/>
          <ac:spMkLst>
            <pc:docMk/>
            <pc:sldMk cId="820298094" sldId="552"/>
            <ac:spMk id="11" creationId="{0DC41246-A805-7666-32A0-AE5719BB5879}"/>
          </ac:spMkLst>
        </pc:spChg>
        <pc:spChg chg="add del mod">
          <ac:chgData name="Vinod Yadav" userId="074c9c5fa2824592" providerId="LiveId" clId="{2BDA4E83-DEF9-4839-ABA7-C0AFFE7D4D32}" dt="2024-10-20T13:30:48.135" v="1786" actId="478"/>
          <ac:spMkLst>
            <pc:docMk/>
            <pc:sldMk cId="820298094" sldId="552"/>
            <ac:spMk id="12" creationId="{AE88E14D-4864-F488-ED8F-0936577D2953}"/>
          </ac:spMkLst>
        </pc:spChg>
        <pc:spChg chg="add mod">
          <ac:chgData name="Vinod Yadav" userId="074c9c5fa2824592" providerId="LiveId" clId="{2BDA4E83-DEF9-4839-ABA7-C0AFFE7D4D32}" dt="2024-10-21T17:06:11.582" v="4442" actId="207"/>
          <ac:spMkLst>
            <pc:docMk/>
            <pc:sldMk cId="820298094" sldId="552"/>
            <ac:spMk id="13" creationId="{9A92AD8A-88EA-5BB4-4747-A59C64196B6C}"/>
          </ac:spMkLst>
        </pc:spChg>
        <pc:spChg chg="add del mod">
          <ac:chgData name="Vinod Yadav" userId="074c9c5fa2824592" providerId="LiveId" clId="{2BDA4E83-DEF9-4839-ABA7-C0AFFE7D4D32}" dt="2024-10-20T13:31:21.126" v="1858" actId="478"/>
          <ac:spMkLst>
            <pc:docMk/>
            <pc:sldMk cId="820298094" sldId="552"/>
            <ac:spMk id="14" creationId="{1C5FEE3C-06D5-18C6-1FC5-5D29BD6BD05E}"/>
          </ac:spMkLst>
        </pc:spChg>
        <pc:spChg chg="add del mod">
          <ac:chgData name="Vinod Yadav" userId="074c9c5fa2824592" providerId="LiveId" clId="{2BDA4E83-DEF9-4839-ABA7-C0AFFE7D4D32}" dt="2024-10-20T13:31:25.657" v="1860" actId="478"/>
          <ac:spMkLst>
            <pc:docMk/>
            <pc:sldMk cId="820298094" sldId="552"/>
            <ac:spMk id="15" creationId="{456D1248-C3D5-73F3-7F47-195CCEB1DDDC}"/>
          </ac:spMkLst>
        </pc:spChg>
        <pc:spChg chg="add del mod">
          <ac:chgData name="Vinod Yadav" userId="074c9c5fa2824592" providerId="LiveId" clId="{2BDA4E83-DEF9-4839-ABA7-C0AFFE7D4D32}" dt="2024-10-20T13:34:20.754" v="1881" actId="478"/>
          <ac:spMkLst>
            <pc:docMk/>
            <pc:sldMk cId="820298094" sldId="552"/>
            <ac:spMk id="18" creationId="{0423C069-E043-C05D-5234-D2ADDCF30761}"/>
          </ac:spMkLst>
        </pc:spChg>
        <pc:spChg chg="add mod">
          <ac:chgData name="Vinod Yadav" userId="074c9c5fa2824592" providerId="LiveId" clId="{2BDA4E83-DEF9-4839-ABA7-C0AFFE7D4D32}" dt="2024-10-21T17:07:18.429" v="4448" actId="108"/>
          <ac:spMkLst>
            <pc:docMk/>
            <pc:sldMk cId="820298094" sldId="552"/>
            <ac:spMk id="19" creationId="{40217037-2F72-4A7F-86A0-E3AD41D592EA}"/>
          </ac:spMkLst>
        </pc:spChg>
        <pc:spChg chg="add mod">
          <ac:chgData name="Vinod Yadav" userId="074c9c5fa2824592" providerId="LiveId" clId="{2BDA4E83-DEF9-4839-ABA7-C0AFFE7D4D32}" dt="2024-10-21T17:06:41.577" v="4444" actId="207"/>
          <ac:spMkLst>
            <pc:docMk/>
            <pc:sldMk cId="820298094" sldId="552"/>
            <ac:spMk id="22" creationId="{B3CC78EF-EECD-F6F7-57CC-9A533ECE1ED1}"/>
          </ac:spMkLst>
        </pc:spChg>
        <pc:spChg chg="add">
          <ac:chgData name="Vinod Yadav" userId="074c9c5fa2824592" providerId="LiveId" clId="{2BDA4E83-DEF9-4839-ABA7-C0AFFE7D4D32}" dt="2024-10-20T14:15:44.096" v="2024"/>
          <ac:spMkLst>
            <pc:docMk/>
            <pc:sldMk cId="820298094" sldId="552"/>
            <ac:spMk id="23" creationId="{7B195CE6-69D6-BF3D-DC8B-534704B42E05}"/>
          </ac:spMkLst>
        </pc:spChg>
        <pc:spChg chg="add del mod">
          <ac:chgData name="Vinod Yadav" userId="074c9c5fa2824592" providerId="LiveId" clId="{2BDA4E83-DEF9-4839-ABA7-C0AFFE7D4D32}" dt="2024-10-20T14:19:39.515" v="2041" actId="478"/>
          <ac:spMkLst>
            <pc:docMk/>
            <pc:sldMk cId="820298094" sldId="552"/>
            <ac:spMk id="24" creationId="{5BA1B155-1988-8B1E-AA21-21DA27DDFF4C}"/>
          </ac:spMkLst>
        </pc:spChg>
        <pc:spChg chg="add del mod">
          <ac:chgData name="Vinod Yadav" userId="074c9c5fa2824592" providerId="LiveId" clId="{2BDA4E83-DEF9-4839-ABA7-C0AFFE7D4D32}" dt="2024-10-20T14:21:06.164" v="2161" actId="478"/>
          <ac:spMkLst>
            <pc:docMk/>
            <pc:sldMk cId="820298094" sldId="552"/>
            <ac:spMk id="25" creationId="{427F8AFA-5C18-13B4-581F-1B8282A2D04F}"/>
          </ac:spMkLst>
        </pc:spChg>
        <pc:spChg chg="add">
          <ac:chgData name="Vinod Yadav" userId="074c9c5fa2824592" providerId="LiveId" clId="{2BDA4E83-DEF9-4839-ABA7-C0AFFE7D4D32}" dt="2024-10-20T14:20:06.046" v="2044"/>
          <ac:spMkLst>
            <pc:docMk/>
            <pc:sldMk cId="820298094" sldId="552"/>
            <ac:spMk id="26" creationId="{06029D57-43D1-F8F2-8F62-E19F6457DC4D}"/>
          </ac:spMkLst>
        </pc:spChg>
        <pc:spChg chg="add">
          <ac:chgData name="Vinod Yadav" userId="074c9c5fa2824592" providerId="LiveId" clId="{2BDA4E83-DEF9-4839-ABA7-C0AFFE7D4D32}" dt="2024-10-20T14:20:11.388" v="2045"/>
          <ac:spMkLst>
            <pc:docMk/>
            <pc:sldMk cId="820298094" sldId="552"/>
            <ac:spMk id="27" creationId="{4EC8BA35-449B-0E83-2E6D-0C9086FA6DBC}"/>
          </ac:spMkLst>
        </pc:spChg>
        <pc:spChg chg="add mod">
          <ac:chgData name="Vinod Yadav" userId="074c9c5fa2824592" providerId="LiveId" clId="{2BDA4E83-DEF9-4839-ABA7-C0AFFE7D4D32}" dt="2024-10-21T17:07:57.243" v="4454" actId="1076"/>
          <ac:spMkLst>
            <pc:docMk/>
            <pc:sldMk cId="820298094" sldId="552"/>
            <ac:spMk id="34" creationId="{54C39321-8D51-38FE-E012-9D865439F36C}"/>
          </ac:spMkLst>
        </pc:spChg>
        <pc:spChg chg="add mod">
          <ac:chgData name="Vinod Yadav" userId="074c9c5fa2824592" providerId="LiveId" clId="{2BDA4E83-DEF9-4839-ABA7-C0AFFE7D4D32}" dt="2024-10-21T17:08:26.232" v="4457" actId="20577"/>
          <ac:spMkLst>
            <pc:docMk/>
            <pc:sldMk cId="820298094" sldId="552"/>
            <ac:spMk id="39" creationId="{EAAD35A4-7F68-5DEC-5792-D8C38D5F60B4}"/>
          </ac:spMkLst>
        </pc:spChg>
        <pc:picChg chg="add del mod">
          <ac:chgData name="Vinod Yadav" userId="074c9c5fa2824592" providerId="LiveId" clId="{2BDA4E83-DEF9-4839-ABA7-C0AFFE7D4D32}" dt="2024-10-20T13:29:44.545" v="1772" actId="478"/>
          <ac:picMkLst>
            <pc:docMk/>
            <pc:sldMk cId="820298094" sldId="552"/>
            <ac:picMk id="4" creationId="{530B9232-419C-97E8-E4E8-C3F72EB5AE43}"/>
          </ac:picMkLst>
        </pc:picChg>
        <pc:picChg chg="add del">
          <ac:chgData name="Vinod Yadav" userId="074c9c5fa2824592" providerId="LiveId" clId="{2BDA4E83-DEF9-4839-ABA7-C0AFFE7D4D32}" dt="2024-10-20T13:29:50.332" v="1774" actId="478"/>
          <ac:picMkLst>
            <pc:docMk/>
            <pc:sldMk cId="820298094" sldId="552"/>
            <ac:picMk id="6" creationId="{F40A3579-6E40-D291-35E1-9247932E1385}"/>
          </ac:picMkLst>
        </pc:picChg>
        <pc:picChg chg="del">
          <ac:chgData name="Vinod Yadav" userId="074c9c5fa2824592" providerId="LiveId" clId="{2BDA4E83-DEF9-4839-ABA7-C0AFFE7D4D32}" dt="2024-10-20T13:28:21.872" v="1755" actId="478"/>
          <ac:picMkLst>
            <pc:docMk/>
            <pc:sldMk cId="820298094" sldId="552"/>
            <ac:picMk id="9" creationId="{7A657784-4AFA-9229-65CA-5140BAE21860}"/>
          </ac:picMkLst>
        </pc:picChg>
        <pc:picChg chg="add del">
          <ac:chgData name="Vinod Yadav" userId="074c9c5fa2824592" providerId="LiveId" clId="{2BDA4E83-DEF9-4839-ABA7-C0AFFE7D4D32}" dt="2024-10-20T13:29:55.045" v="1776" actId="478"/>
          <ac:picMkLst>
            <pc:docMk/>
            <pc:sldMk cId="820298094" sldId="552"/>
            <ac:picMk id="10" creationId="{AAFBE646-9E47-2E21-3096-DD3040B7639B}"/>
          </ac:picMkLst>
        </pc:picChg>
        <pc:picChg chg="add del mod">
          <ac:chgData name="Vinod Yadav" userId="074c9c5fa2824592" providerId="LiveId" clId="{2BDA4E83-DEF9-4839-ABA7-C0AFFE7D4D32}" dt="2024-10-20T14:14:10.287" v="2007" actId="478"/>
          <ac:picMkLst>
            <pc:docMk/>
            <pc:sldMk cId="820298094" sldId="552"/>
            <ac:picMk id="17" creationId="{708F3AB9-4786-7064-D079-2F2CE6CEC1E1}"/>
          </ac:picMkLst>
        </pc:picChg>
        <pc:picChg chg="add del mod">
          <ac:chgData name="Vinod Yadav" userId="074c9c5fa2824592" providerId="LiveId" clId="{2BDA4E83-DEF9-4839-ABA7-C0AFFE7D4D32}" dt="2024-10-20T14:19:27.716" v="2037" actId="478"/>
          <ac:picMkLst>
            <pc:docMk/>
            <pc:sldMk cId="820298094" sldId="552"/>
            <ac:picMk id="21" creationId="{42FF4C0A-EF2E-B294-C451-64CA16B864FB}"/>
          </ac:picMkLst>
        </pc:picChg>
        <pc:picChg chg="add del mod">
          <ac:chgData name="Vinod Yadav" userId="074c9c5fa2824592" providerId="LiveId" clId="{2BDA4E83-DEF9-4839-ABA7-C0AFFE7D4D32}" dt="2024-10-20T14:22:04.151" v="2169" actId="478"/>
          <ac:picMkLst>
            <pc:docMk/>
            <pc:sldMk cId="820298094" sldId="552"/>
            <ac:picMk id="29" creationId="{70B04B20-28BD-D36B-97EC-3C3DDBC1CD93}"/>
          </ac:picMkLst>
        </pc:picChg>
        <pc:picChg chg="add del mod">
          <ac:chgData name="Vinod Yadav" userId="074c9c5fa2824592" providerId="LiveId" clId="{2BDA4E83-DEF9-4839-ABA7-C0AFFE7D4D32}" dt="2024-10-20T14:22:03.287" v="2168" actId="478"/>
          <ac:picMkLst>
            <pc:docMk/>
            <pc:sldMk cId="820298094" sldId="552"/>
            <ac:picMk id="31" creationId="{CEDD8AA6-C7A9-EA14-9B86-C866C5987469}"/>
          </ac:picMkLst>
        </pc:picChg>
        <pc:picChg chg="add mod">
          <ac:chgData name="Vinod Yadav" userId="074c9c5fa2824592" providerId="LiveId" clId="{2BDA4E83-DEF9-4839-ABA7-C0AFFE7D4D32}" dt="2024-10-20T14:48:18.209" v="2652" actId="1440"/>
          <ac:picMkLst>
            <pc:docMk/>
            <pc:sldMk cId="820298094" sldId="552"/>
            <ac:picMk id="33" creationId="{D36F8984-C805-F2C4-5184-9A1E64102D8B}"/>
          </ac:picMkLst>
        </pc:picChg>
        <pc:picChg chg="add mod">
          <ac:chgData name="Vinod Yadav" userId="074c9c5fa2824592" providerId="LiveId" clId="{2BDA4E83-DEF9-4839-ABA7-C0AFFE7D4D32}" dt="2024-10-20T14:48:20.538" v="2653" actId="1440"/>
          <ac:picMkLst>
            <pc:docMk/>
            <pc:sldMk cId="820298094" sldId="552"/>
            <ac:picMk id="36" creationId="{26C109B2-A069-6066-0C66-21A8DACFAE87}"/>
          </ac:picMkLst>
        </pc:picChg>
        <pc:picChg chg="add mod">
          <ac:chgData name="Vinod Yadav" userId="074c9c5fa2824592" providerId="LiveId" clId="{2BDA4E83-DEF9-4839-ABA7-C0AFFE7D4D32}" dt="2024-10-20T14:48:23.228" v="2654" actId="1440"/>
          <ac:picMkLst>
            <pc:docMk/>
            <pc:sldMk cId="820298094" sldId="552"/>
            <ac:picMk id="38" creationId="{1C661BCA-EC4A-DB0E-BF8C-B38AFB1F5D3C}"/>
          </ac:picMkLst>
        </pc:picChg>
        <pc:picChg chg="add mod">
          <ac:chgData name="Vinod Yadav" userId="074c9c5fa2824592" providerId="LiveId" clId="{2BDA4E83-DEF9-4839-ABA7-C0AFFE7D4D32}" dt="2024-10-20T14:48:25.509" v="2655" actId="1440"/>
          <ac:picMkLst>
            <pc:docMk/>
            <pc:sldMk cId="820298094" sldId="552"/>
            <ac:picMk id="41" creationId="{22257622-7FAE-A89A-41B7-BE2E52D76133}"/>
          </ac:picMkLst>
        </pc:picChg>
        <pc:picChg chg="add del mod">
          <ac:chgData name="Vinod Yadav" userId="074c9c5fa2824592" providerId="LiveId" clId="{2BDA4E83-DEF9-4839-ABA7-C0AFFE7D4D32}" dt="2024-10-20T14:33:45.851" v="2345" actId="478"/>
          <ac:picMkLst>
            <pc:docMk/>
            <pc:sldMk cId="820298094" sldId="552"/>
            <ac:picMk id="43" creationId="{4355C056-EE80-B4D7-6599-415F16579897}"/>
          </ac:picMkLst>
        </pc:picChg>
        <pc:picChg chg="add mod">
          <ac:chgData name="Vinod Yadav" userId="074c9c5fa2824592" providerId="LiveId" clId="{2BDA4E83-DEF9-4839-ABA7-C0AFFE7D4D32}" dt="2024-10-20T14:48:27.782" v="2656" actId="1440"/>
          <ac:picMkLst>
            <pc:docMk/>
            <pc:sldMk cId="820298094" sldId="552"/>
            <ac:picMk id="45" creationId="{15E33E4A-1907-3530-15F8-3BC8F798686D}"/>
          </ac:picMkLst>
        </pc:picChg>
        <pc:picChg chg="add mod">
          <ac:chgData name="Vinod Yadav" userId="074c9c5fa2824592" providerId="LiveId" clId="{2BDA4E83-DEF9-4839-ABA7-C0AFFE7D4D32}" dt="2024-10-20T14:48:29.883" v="2657" actId="1440"/>
          <ac:picMkLst>
            <pc:docMk/>
            <pc:sldMk cId="820298094" sldId="552"/>
            <ac:picMk id="47" creationId="{385A830C-5690-17E6-80C5-229D16CE485D}"/>
          </ac:picMkLst>
        </pc:picChg>
      </pc:sldChg>
      <pc:sldChg chg="addSp delSp modSp add mod ord">
        <pc:chgData name="Vinod Yadav" userId="074c9c5fa2824592" providerId="LiveId" clId="{2BDA4E83-DEF9-4839-ABA7-C0AFFE7D4D32}" dt="2024-10-21T18:31:31.980" v="7063" actId="1076"/>
        <pc:sldMkLst>
          <pc:docMk/>
          <pc:sldMk cId="456118803" sldId="553"/>
        </pc:sldMkLst>
        <pc:spChg chg="add del mod">
          <ac:chgData name="Vinod Yadav" userId="074c9c5fa2824592" providerId="LiveId" clId="{2BDA4E83-DEF9-4839-ABA7-C0AFFE7D4D32}" dt="2024-10-21T18:31:31.525" v="7062" actId="1076"/>
          <ac:spMkLst>
            <pc:docMk/>
            <pc:sldMk cId="456118803" sldId="553"/>
            <ac:spMk id="2" creationId="{5DEC752A-C75F-41BC-E175-8645829528FD}"/>
          </ac:spMkLst>
        </pc:spChg>
        <pc:spChg chg="add del mod">
          <ac:chgData name="Vinod Yadav" userId="074c9c5fa2824592" providerId="LiveId" clId="{2BDA4E83-DEF9-4839-ABA7-C0AFFE7D4D32}" dt="2024-10-20T13:19:00.389" v="1562" actId="478"/>
          <ac:spMkLst>
            <pc:docMk/>
            <pc:sldMk cId="456118803" sldId="553"/>
            <ac:spMk id="5" creationId="{D7E07E65-517A-07E6-F102-DF5A236057AB}"/>
          </ac:spMkLst>
        </pc:spChg>
        <pc:spChg chg="del mod">
          <ac:chgData name="Vinod Yadav" userId="074c9c5fa2824592" providerId="LiveId" clId="{2BDA4E83-DEF9-4839-ABA7-C0AFFE7D4D32}" dt="2024-10-20T13:19:41.782" v="1570" actId="478"/>
          <ac:spMkLst>
            <pc:docMk/>
            <pc:sldMk cId="456118803" sldId="553"/>
            <ac:spMk id="7" creationId="{1C9EF9C2-17C3-1EB2-DCDF-EA8CDC48676D}"/>
          </ac:spMkLst>
        </pc:spChg>
        <pc:spChg chg="mod">
          <ac:chgData name="Vinod Yadav" userId="074c9c5fa2824592" providerId="LiveId" clId="{2BDA4E83-DEF9-4839-ABA7-C0AFFE7D4D32}" dt="2024-10-21T17:05:10.989" v="4437" actId="2711"/>
          <ac:spMkLst>
            <pc:docMk/>
            <pc:sldMk cId="456118803" sldId="553"/>
            <ac:spMk id="8" creationId="{3447A431-A4E2-733D-9715-F3185BE54D6B}"/>
          </ac:spMkLst>
        </pc:spChg>
        <pc:picChg chg="del">
          <ac:chgData name="Vinod Yadav" userId="074c9c5fa2824592" providerId="LiveId" clId="{2BDA4E83-DEF9-4839-ABA7-C0AFFE7D4D32}" dt="2024-10-20T13:19:17.911" v="1563" actId="478"/>
          <ac:picMkLst>
            <pc:docMk/>
            <pc:sldMk cId="456118803" sldId="553"/>
            <ac:picMk id="4" creationId="{8F3A4483-08A4-5FC6-E027-88F9BB643155}"/>
          </ac:picMkLst>
        </pc:picChg>
        <pc:picChg chg="del">
          <ac:chgData name="Vinod Yadav" userId="074c9c5fa2824592" providerId="LiveId" clId="{2BDA4E83-DEF9-4839-ABA7-C0AFFE7D4D32}" dt="2024-10-20T13:19:20.479" v="1564" actId="478"/>
          <ac:picMkLst>
            <pc:docMk/>
            <pc:sldMk cId="456118803" sldId="553"/>
            <ac:picMk id="6" creationId="{B59EC3AB-85AB-3964-716C-F9B0A717359F}"/>
          </ac:picMkLst>
        </pc:picChg>
        <pc:picChg chg="add mod">
          <ac:chgData name="Vinod Yadav" userId="074c9c5fa2824592" providerId="LiveId" clId="{2BDA4E83-DEF9-4839-ABA7-C0AFFE7D4D32}" dt="2024-10-21T18:31:31.980" v="7063" actId="1076"/>
          <ac:picMkLst>
            <pc:docMk/>
            <pc:sldMk cId="456118803" sldId="553"/>
            <ac:picMk id="9" creationId="{B2609DB7-DE4D-AA8F-36F6-2B9C4359A619}"/>
          </ac:picMkLst>
        </pc:picChg>
      </pc:sldChg>
      <pc:sldChg chg="new del">
        <pc:chgData name="Vinod Yadav" userId="074c9c5fa2824592" providerId="LiveId" clId="{2BDA4E83-DEF9-4839-ABA7-C0AFFE7D4D32}" dt="2024-10-20T13:27:11.652" v="1685" actId="47"/>
        <pc:sldMkLst>
          <pc:docMk/>
          <pc:sldMk cId="3159164668" sldId="554"/>
        </pc:sldMkLst>
      </pc:sldChg>
      <pc:sldChg chg="addSp delSp modSp add mod">
        <pc:chgData name="Vinod Yadav" userId="074c9c5fa2824592" providerId="LiveId" clId="{2BDA4E83-DEF9-4839-ABA7-C0AFFE7D4D32}" dt="2024-10-21T17:36:38.727" v="5467" actId="14100"/>
        <pc:sldMkLst>
          <pc:docMk/>
          <pc:sldMk cId="4103060628" sldId="554"/>
        </pc:sldMkLst>
        <pc:spChg chg="add mod">
          <ac:chgData name="Vinod Yadav" userId="074c9c5fa2824592" providerId="LiveId" clId="{2BDA4E83-DEF9-4839-ABA7-C0AFFE7D4D32}" dt="2024-10-21T17:36:38.727" v="5467" actId="14100"/>
          <ac:spMkLst>
            <pc:docMk/>
            <pc:sldMk cId="4103060628" sldId="554"/>
            <ac:spMk id="3" creationId="{B2999D89-9829-16F7-620D-99FF6665A496}"/>
          </ac:spMkLst>
        </pc:spChg>
        <pc:spChg chg="mod">
          <ac:chgData name="Vinod Yadav" userId="074c9c5fa2824592" providerId="LiveId" clId="{2BDA4E83-DEF9-4839-ABA7-C0AFFE7D4D32}" dt="2024-10-21T17:11:57.476" v="4476" actId="207"/>
          <ac:spMkLst>
            <pc:docMk/>
            <pc:sldMk cId="4103060628" sldId="554"/>
            <ac:spMk id="13" creationId="{9A92AD8A-88EA-5BB4-4747-A59C64196B6C}"/>
          </ac:spMkLst>
        </pc:spChg>
        <pc:spChg chg="mod">
          <ac:chgData name="Vinod Yadav" userId="074c9c5fa2824592" providerId="LiveId" clId="{2BDA4E83-DEF9-4839-ABA7-C0AFFE7D4D32}" dt="2024-10-21T17:15:19.140" v="4496" actId="1076"/>
          <ac:spMkLst>
            <pc:docMk/>
            <pc:sldMk cId="4103060628" sldId="554"/>
            <ac:spMk id="19" creationId="{40217037-2F72-4A7F-86A0-E3AD41D592EA}"/>
          </ac:spMkLst>
        </pc:spChg>
        <pc:spChg chg="del mod">
          <ac:chgData name="Vinod Yadav" userId="074c9c5fa2824592" providerId="LiveId" clId="{2BDA4E83-DEF9-4839-ABA7-C0AFFE7D4D32}" dt="2024-10-20T14:37:37.696" v="2452" actId="478"/>
          <ac:spMkLst>
            <pc:docMk/>
            <pc:sldMk cId="4103060628" sldId="554"/>
            <ac:spMk id="22" creationId="{B3CC78EF-EECD-F6F7-57CC-9A533ECE1ED1}"/>
          </ac:spMkLst>
        </pc:spChg>
        <pc:spChg chg="del">
          <ac:chgData name="Vinod Yadav" userId="074c9c5fa2824592" providerId="LiveId" clId="{2BDA4E83-DEF9-4839-ABA7-C0AFFE7D4D32}" dt="2024-10-20T14:39:17.041" v="2527" actId="478"/>
          <ac:spMkLst>
            <pc:docMk/>
            <pc:sldMk cId="4103060628" sldId="554"/>
            <ac:spMk id="34" creationId="{54C39321-8D51-38FE-E012-9D865439F36C}"/>
          </ac:spMkLst>
        </pc:spChg>
        <pc:spChg chg="del">
          <ac:chgData name="Vinod Yadav" userId="074c9c5fa2824592" providerId="LiveId" clId="{2BDA4E83-DEF9-4839-ABA7-C0AFFE7D4D32}" dt="2024-10-20T14:39:20.617" v="2530" actId="478"/>
          <ac:spMkLst>
            <pc:docMk/>
            <pc:sldMk cId="4103060628" sldId="554"/>
            <ac:spMk id="39" creationId="{EAAD35A4-7F68-5DEC-5792-D8C38D5F60B4}"/>
          </ac:spMkLst>
        </pc:spChg>
        <pc:picChg chg="add mod">
          <ac:chgData name="Vinod Yadav" userId="074c9c5fa2824592" providerId="LiveId" clId="{2BDA4E83-DEF9-4839-ABA7-C0AFFE7D4D32}" dt="2024-10-20T14:48:38.190" v="2658" actId="1440"/>
          <ac:picMkLst>
            <pc:docMk/>
            <pc:sldMk cId="4103060628" sldId="554"/>
            <ac:picMk id="4" creationId="{03AE0AA6-7E87-8B8C-F94C-ED04EC0F94A3}"/>
          </ac:picMkLst>
        </pc:picChg>
        <pc:picChg chg="add mod">
          <ac:chgData name="Vinod Yadav" userId="074c9c5fa2824592" providerId="LiveId" clId="{2BDA4E83-DEF9-4839-ABA7-C0AFFE7D4D32}" dt="2024-10-20T14:48:39.776" v="2659" actId="1440"/>
          <ac:picMkLst>
            <pc:docMk/>
            <pc:sldMk cId="4103060628" sldId="554"/>
            <ac:picMk id="6" creationId="{668B7B66-0CB3-6248-0D54-8DCD6E4360B5}"/>
          </ac:picMkLst>
        </pc:picChg>
        <pc:picChg chg="add mod">
          <ac:chgData name="Vinod Yadav" userId="074c9c5fa2824592" providerId="LiveId" clId="{2BDA4E83-DEF9-4839-ABA7-C0AFFE7D4D32}" dt="2024-10-20T14:48:41.591" v="2660" actId="1440"/>
          <ac:picMkLst>
            <pc:docMk/>
            <pc:sldMk cId="4103060628" sldId="554"/>
            <ac:picMk id="8" creationId="{A897FB2D-44FC-3FDE-65D8-E8A6BF27863A}"/>
          </ac:picMkLst>
        </pc:picChg>
        <pc:picChg chg="del">
          <ac:chgData name="Vinod Yadav" userId="074c9c5fa2824592" providerId="LiveId" clId="{2BDA4E83-DEF9-4839-ABA7-C0AFFE7D4D32}" dt="2024-10-20T14:39:15.053" v="2526" actId="478"/>
          <ac:picMkLst>
            <pc:docMk/>
            <pc:sldMk cId="4103060628" sldId="554"/>
            <ac:picMk id="33" creationId="{D36F8984-C805-F2C4-5184-9A1E64102D8B}"/>
          </ac:picMkLst>
        </pc:picChg>
        <pc:picChg chg="del">
          <ac:chgData name="Vinod Yadav" userId="074c9c5fa2824592" providerId="LiveId" clId="{2BDA4E83-DEF9-4839-ABA7-C0AFFE7D4D32}" dt="2024-10-20T14:39:18.857" v="2529" actId="478"/>
          <ac:picMkLst>
            <pc:docMk/>
            <pc:sldMk cId="4103060628" sldId="554"/>
            <ac:picMk id="36" creationId="{26C109B2-A069-6066-0C66-21A8DACFAE87}"/>
          </ac:picMkLst>
        </pc:picChg>
        <pc:picChg chg="del">
          <ac:chgData name="Vinod Yadav" userId="074c9c5fa2824592" providerId="LiveId" clId="{2BDA4E83-DEF9-4839-ABA7-C0AFFE7D4D32}" dt="2024-10-20T14:39:18.177" v="2528" actId="478"/>
          <ac:picMkLst>
            <pc:docMk/>
            <pc:sldMk cId="4103060628" sldId="554"/>
            <ac:picMk id="38" creationId="{1C661BCA-EC4A-DB0E-BF8C-B38AFB1F5D3C}"/>
          </ac:picMkLst>
        </pc:picChg>
        <pc:picChg chg="del">
          <ac:chgData name="Vinod Yadav" userId="074c9c5fa2824592" providerId="LiveId" clId="{2BDA4E83-DEF9-4839-ABA7-C0AFFE7D4D32}" dt="2024-10-20T14:39:21.904" v="2531" actId="478"/>
          <ac:picMkLst>
            <pc:docMk/>
            <pc:sldMk cId="4103060628" sldId="554"/>
            <ac:picMk id="41" creationId="{22257622-7FAE-A89A-41B7-BE2E52D76133}"/>
          </ac:picMkLst>
        </pc:picChg>
        <pc:picChg chg="del">
          <ac:chgData name="Vinod Yadav" userId="074c9c5fa2824592" providerId="LiveId" clId="{2BDA4E83-DEF9-4839-ABA7-C0AFFE7D4D32}" dt="2024-10-20T14:39:22.477" v="2532" actId="478"/>
          <ac:picMkLst>
            <pc:docMk/>
            <pc:sldMk cId="4103060628" sldId="554"/>
            <ac:picMk id="45" creationId="{15E33E4A-1907-3530-15F8-3BC8F798686D}"/>
          </ac:picMkLst>
        </pc:picChg>
        <pc:picChg chg="del">
          <ac:chgData name="Vinod Yadav" userId="074c9c5fa2824592" providerId="LiveId" clId="{2BDA4E83-DEF9-4839-ABA7-C0AFFE7D4D32}" dt="2024-10-20T14:39:23.070" v="2533" actId="478"/>
          <ac:picMkLst>
            <pc:docMk/>
            <pc:sldMk cId="4103060628" sldId="554"/>
            <ac:picMk id="47" creationId="{385A830C-5690-17E6-80C5-229D16CE485D}"/>
          </ac:picMkLst>
        </pc:picChg>
      </pc:sldChg>
      <pc:sldChg chg="addSp delSp modSp add del mod">
        <pc:chgData name="Vinod Yadav" userId="074c9c5fa2824592" providerId="LiveId" clId="{2BDA4E83-DEF9-4839-ABA7-C0AFFE7D4D32}" dt="2024-10-21T17:21:40.821" v="4883" actId="47"/>
        <pc:sldMkLst>
          <pc:docMk/>
          <pc:sldMk cId="1387618893" sldId="555"/>
        </pc:sldMkLst>
        <pc:spChg chg="add mod">
          <ac:chgData name="Vinod Yadav" userId="074c9c5fa2824592" providerId="LiveId" clId="{2BDA4E83-DEF9-4839-ABA7-C0AFFE7D4D32}" dt="2024-10-21T17:15:12.593" v="4495" actId="14100"/>
          <ac:spMkLst>
            <pc:docMk/>
            <pc:sldMk cId="1387618893" sldId="555"/>
            <ac:spMk id="9" creationId="{63E648BF-4C70-998C-9392-42335C0D1D4D}"/>
          </ac:spMkLst>
        </pc:spChg>
        <pc:spChg chg="del mod">
          <ac:chgData name="Vinod Yadav" userId="074c9c5fa2824592" providerId="LiveId" clId="{2BDA4E83-DEF9-4839-ABA7-C0AFFE7D4D32}" dt="2024-10-20T14:43:42.517" v="2569" actId="478"/>
          <ac:spMkLst>
            <pc:docMk/>
            <pc:sldMk cId="1387618893" sldId="555"/>
            <ac:spMk id="13" creationId="{9A92AD8A-88EA-5BB4-4747-A59C64196B6C}"/>
          </ac:spMkLst>
        </pc:spChg>
        <pc:spChg chg="mod">
          <ac:chgData name="Vinod Yadav" userId="074c9c5fa2824592" providerId="LiveId" clId="{2BDA4E83-DEF9-4839-ABA7-C0AFFE7D4D32}" dt="2024-10-21T17:15:10.223" v="4494" actId="14100"/>
          <ac:spMkLst>
            <pc:docMk/>
            <pc:sldMk cId="1387618893" sldId="555"/>
            <ac:spMk id="19" creationId="{40217037-2F72-4A7F-86A0-E3AD41D592EA}"/>
          </ac:spMkLst>
        </pc:spChg>
        <pc:picChg chg="del">
          <ac:chgData name="Vinod Yadav" userId="074c9c5fa2824592" providerId="LiveId" clId="{2BDA4E83-DEF9-4839-ABA7-C0AFFE7D4D32}" dt="2024-10-20T14:43:33.123" v="2566" actId="478"/>
          <ac:picMkLst>
            <pc:docMk/>
            <pc:sldMk cId="1387618893" sldId="555"/>
            <ac:picMk id="4" creationId="{03AE0AA6-7E87-8B8C-F94C-ED04EC0F94A3}"/>
          </ac:picMkLst>
        </pc:picChg>
        <pc:picChg chg="add mod">
          <ac:chgData name="Vinod Yadav" userId="074c9c5fa2824592" providerId="LiveId" clId="{2BDA4E83-DEF9-4839-ABA7-C0AFFE7D4D32}" dt="2024-10-21T15:35:35.438" v="3877" actId="14100"/>
          <ac:picMkLst>
            <pc:docMk/>
            <pc:sldMk cId="1387618893" sldId="555"/>
            <ac:picMk id="4" creationId="{C1CC49D3-D762-BCA4-B900-F287B3F15566}"/>
          </ac:picMkLst>
        </pc:picChg>
        <pc:picChg chg="add del mod">
          <ac:chgData name="Vinod Yadav" userId="074c9c5fa2824592" providerId="LiveId" clId="{2BDA4E83-DEF9-4839-ABA7-C0AFFE7D4D32}" dt="2024-10-21T15:34:24.788" v="3859" actId="478"/>
          <ac:picMkLst>
            <pc:docMk/>
            <pc:sldMk cId="1387618893" sldId="555"/>
            <ac:picMk id="5" creationId="{50BE5F97-53FA-0631-6F6E-C08BE249071B}"/>
          </ac:picMkLst>
        </pc:picChg>
        <pc:picChg chg="del">
          <ac:chgData name="Vinod Yadav" userId="074c9c5fa2824592" providerId="LiveId" clId="{2BDA4E83-DEF9-4839-ABA7-C0AFFE7D4D32}" dt="2024-10-20T14:43:36.112" v="2567" actId="478"/>
          <ac:picMkLst>
            <pc:docMk/>
            <pc:sldMk cId="1387618893" sldId="555"/>
            <ac:picMk id="6" creationId="{668B7B66-0CB3-6248-0D54-8DCD6E4360B5}"/>
          </ac:picMkLst>
        </pc:picChg>
        <pc:picChg chg="del">
          <ac:chgData name="Vinod Yadav" userId="074c9c5fa2824592" providerId="LiveId" clId="{2BDA4E83-DEF9-4839-ABA7-C0AFFE7D4D32}" dt="2024-10-20T14:44:46.888" v="2621" actId="478"/>
          <ac:picMkLst>
            <pc:docMk/>
            <pc:sldMk cId="1387618893" sldId="555"/>
            <ac:picMk id="8" creationId="{A897FB2D-44FC-3FDE-65D8-E8A6BF27863A}"/>
          </ac:picMkLst>
        </pc:picChg>
        <pc:picChg chg="add del mod">
          <ac:chgData name="Vinod Yadav" userId="074c9c5fa2824592" providerId="LiveId" clId="{2BDA4E83-DEF9-4839-ABA7-C0AFFE7D4D32}" dt="2024-10-21T15:32:26.939" v="3604" actId="478"/>
          <ac:picMkLst>
            <pc:docMk/>
            <pc:sldMk cId="1387618893" sldId="555"/>
            <ac:picMk id="11" creationId="{C55B9EDF-99EA-C62F-14C5-CFF16151E3B0}"/>
          </ac:picMkLst>
        </pc:picChg>
      </pc:sldChg>
      <pc:sldChg chg="addSp delSp modSp add mod">
        <pc:chgData name="Vinod Yadav" userId="074c9c5fa2824592" providerId="LiveId" clId="{2BDA4E83-DEF9-4839-ABA7-C0AFFE7D4D32}" dt="2024-10-21T18:41:25.014" v="7328" actId="14100"/>
        <pc:sldMkLst>
          <pc:docMk/>
          <pc:sldMk cId="3049236566" sldId="556"/>
        </pc:sldMkLst>
        <pc:spChg chg="mod">
          <ac:chgData name="Vinod Yadav" userId="074c9c5fa2824592" providerId="LiveId" clId="{2BDA4E83-DEF9-4839-ABA7-C0AFFE7D4D32}" dt="2024-10-20T15:10:39.513" v="2715" actId="14100"/>
          <ac:spMkLst>
            <pc:docMk/>
            <pc:sldMk cId="3049236566" sldId="556"/>
            <ac:spMk id="2" creationId="{5DEC752A-C75F-41BC-E175-8645829528FD}"/>
          </ac:spMkLst>
        </pc:spChg>
        <pc:spChg chg="add mod">
          <ac:chgData name="Vinod Yadav" userId="074c9c5fa2824592" providerId="LiveId" clId="{2BDA4E83-DEF9-4839-ABA7-C0AFFE7D4D32}" dt="2024-10-21T18:41:25.014" v="7328" actId="14100"/>
          <ac:spMkLst>
            <pc:docMk/>
            <pc:sldMk cId="3049236566" sldId="556"/>
            <ac:spMk id="3" creationId="{1E54A188-15F3-A8C1-43A8-19EDAFAD7608}"/>
          </ac:spMkLst>
        </pc:spChg>
        <pc:spChg chg="del">
          <ac:chgData name="Vinod Yadav" userId="074c9c5fa2824592" providerId="LiveId" clId="{2BDA4E83-DEF9-4839-ABA7-C0AFFE7D4D32}" dt="2024-10-20T15:05:40.262" v="2673" actId="478"/>
          <ac:spMkLst>
            <pc:docMk/>
            <pc:sldMk cId="3049236566" sldId="556"/>
            <ac:spMk id="9" creationId="{63E648BF-4C70-998C-9392-42335C0D1D4D}"/>
          </ac:spMkLst>
        </pc:spChg>
        <pc:spChg chg="mod">
          <ac:chgData name="Vinod Yadav" userId="074c9c5fa2824592" providerId="LiveId" clId="{2BDA4E83-DEF9-4839-ABA7-C0AFFE7D4D32}" dt="2024-10-21T17:33:19.400" v="5443" actId="1076"/>
          <ac:spMkLst>
            <pc:docMk/>
            <pc:sldMk cId="3049236566" sldId="556"/>
            <ac:spMk id="19" creationId="{40217037-2F72-4A7F-86A0-E3AD41D592EA}"/>
          </ac:spMkLst>
        </pc:spChg>
        <pc:picChg chg="add del mod">
          <ac:chgData name="Vinod Yadav" userId="074c9c5fa2824592" providerId="LiveId" clId="{2BDA4E83-DEF9-4839-ABA7-C0AFFE7D4D32}" dt="2024-10-20T15:10:42.635" v="2716" actId="478"/>
          <ac:picMkLst>
            <pc:docMk/>
            <pc:sldMk cId="3049236566" sldId="556"/>
            <ac:picMk id="4" creationId="{4A34AE5D-07C7-4697-2896-9357FA688436}"/>
          </ac:picMkLst>
        </pc:picChg>
        <pc:picChg chg="del">
          <ac:chgData name="Vinod Yadav" userId="074c9c5fa2824592" providerId="LiveId" clId="{2BDA4E83-DEF9-4839-ABA7-C0AFFE7D4D32}" dt="2024-10-20T15:05:37.941" v="2672" actId="478"/>
          <ac:picMkLst>
            <pc:docMk/>
            <pc:sldMk cId="3049236566" sldId="556"/>
            <ac:picMk id="5" creationId="{50BE5F97-53FA-0631-6F6E-C08BE249071B}"/>
          </ac:picMkLst>
        </pc:picChg>
        <pc:picChg chg="add mod">
          <ac:chgData name="Vinod Yadav" userId="074c9c5fa2824592" providerId="LiveId" clId="{2BDA4E83-DEF9-4839-ABA7-C0AFFE7D4D32}" dt="2024-10-21T17:30:06.544" v="5309" actId="1076"/>
          <ac:picMkLst>
            <pc:docMk/>
            <pc:sldMk cId="3049236566" sldId="556"/>
            <ac:picMk id="7" creationId="{C63D497A-B10D-AB3E-C1DC-1FFE97CFAF0D}"/>
          </ac:picMkLst>
        </pc:picChg>
        <pc:picChg chg="add mod">
          <ac:chgData name="Vinod Yadav" userId="074c9c5fa2824592" providerId="LiveId" clId="{2BDA4E83-DEF9-4839-ABA7-C0AFFE7D4D32}" dt="2024-10-21T17:30:32.068" v="5317" actId="1076"/>
          <ac:picMkLst>
            <pc:docMk/>
            <pc:sldMk cId="3049236566" sldId="556"/>
            <ac:picMk id="10" creationId="{20503898-9B74-F24D-78FC-D1B1C8F384C4}"/>
          </ac:picMkLst>
        </pc:picChg>
        <pc:picChg chg="del">
          <ac:chgData name="Vinod Yadav" userId="074c9c5fa2824592" providerId="LiveId" clId="{2BDA4E83-DEF9-4839-ABA7-C0AFFE7D4D32}" dt="2024-10-20T15:05:41.037" v="2674" actId="478"/>
          <ac:picMkLst>
            <pc:docMk/>
            <pc:sldMk cId="3049236566" sldId="556"/>
            <ac:picMk id="11" creationId="{C55B9EDF-99EA-C62F-14C5-CFF16151E3B0}"/>
          </ac:picMkLst>
        </pc:picChg>
        <pc:picChg chg="add mod">
          <ac:chgData name="Vinod Yadav" userId="074c9c5fa2824592" providerId="LiveId" clId="{2BDA4E83-DEF9-4839-ABA7-C0AFFE7D4D32}" dt="2024-10-21T17:33:15.476" v="5442" actId="1076"/>
          <ac:picMkLst>
            <pc:docMk/>
            <pc:sldMk cId="3049236566" sldId="556"/>
            <ac:picMk id="13" creationId="{0CA7B960-E7A0-1EDF-AD09-061FE3444773}"/>
          </ac:picMkLst>
        </pc:picChg>
      </pc:sldChg>
      <pc:sldChg chg="addSp delSp modSp add mod">
        <pc:chgData name="Vinod Yadav" userId="074c9c5fa2824592" providerId="LiveId" clId="{2BDA4E83-DEF9-4839-ABA7-C0AFFE7D4D32}" dt="2024-10-21T17:27:07.167" v="5307" actId="1076"/>
        <pc:sldMkLst>
          <pc:docMk/>
          <pc:sldMk cId="2555389913" sldId="557"/>
        </pc:sldMkLst>
        <pc:spChg chg="mod">
          <ac:chgData name="Vinod Yadav" userId="074c9c5fa2824592" providerId="LiveId" clId="{2BDA4E83-DEF9-4839-ABA7-C0AFFE7D4D32}" dt="2024-10-20T17:04:39.983" v="2779" actId="14100"/>
          <ac:spMkLst>
            <pc:docMk/>
            <pc:sldMk cId="2555389913" sldId="557"/>
            <ac:spMk id="2" creationId="{5DEC752A-C75F-41BC-E175-8645829528FD}"/>
          </ac:spMkLst>
        </pc:spChg>
        <pc:spChg chg="add mod">
          <ac:chgData name="Vinod Yadav" userId="074c9c5fa2824592" providerId="LiveId" clId="{2BDA4E83-DEF9-4839-ABA7-C0AFFE7D4D32}" dt="2024-10-21T17:27:07.167" v="5307" actId="1076"/>
          <ac:spMkLst>
            <pc:docMk/>
            <pc:sldMk cId="2555389913" sldId="557"/>
            <ac:spMk id="3" creationId="{3D9C92A8-ED23-FA3E-AE1F-5AAE4FBCF175}"/>
          </ac:spMkLst>
        </pc:spChg>
        <pc:spChg chg="mod">
          <ac:chgData name="Vinod Yadav" userId="074c9c5fa2824592" providerId="LiveId" clId="{2BDA4E83-DEF9-4839-ABA7-C0AFFE7D4D32}" dt="2024-10-21T17:25:35.824" v="4885" actId="108"/>
          <ac:spMkLst>
            <pc:docMk/>
            <pc:sldMk cId="2555389913" sldId="557"/>
            <ac:spMk id="19" creationId="{40217037-2F72-4A7F-86A0-E3AD41D592EA}"/>
          </ac:spMkLst>
        </pc:spChg>
        <pc:picChg chg="add mod">
          <ac:chgData name="Vinod Yadav" userId="074c9c5fa2824592" providerId="LiveId" clId="{2BDA4E83-DEF9-4839-ABA7-C0AFFE7D4D32}" dt="2024-10-20T17:30:32.631" v="3243" actId="1440"/>
          <ac:picMkLst>
            <pc:docMk/>
            <pc:sldMk cId="2555389913" sldId="557"/>
            <ac:picMk id="4" creationId="{FBC76393-5F52-AC1B-355C-9F798261BCF8}"/>
          </ac:picMkLst>
        </pc:picChg>
        <pc:picChg chg="add mod">
          <ac:chgData name="Vinod Yadav" userId="074c9c5fa2824592" providerId="LiveId" clId="{2BDA4E83-DEF9-4839-ABA7-C0AFFE7D4D32}" dt="2024-10-20T17:30:34.465" v="3244" actId="1440"/>
          <ac:picMkLst>
            <pc:docMk/>
            <pc:sldMk cId="2555389913" sldId="557"/>
            <ac:picMk id="6" creationId="{9EBD5B25-D497-AD3D-9737-BCADC70460BD}"/>
          </ac:picMkLst>
        </pc:picChg>
        <pc:picChg chg="del">
          <ac:chgData name="Vinod Yadav" userId="074c9c5fa2824592" providerId="LiveId" clId="{2BDA4E83-DEF9-4839-ABA7-C0AFFE7D4D32}" dt="2024-10-20T15:14:48.985" v="2734" actId="478"/>
          <ac:picMkLst>
            <pc:docMk/>
            <pc:sldMk cId="2555389913" sldId="557"/>
            <ac:picMk id="7" creationId="{C63D497A-B10D-AB3E-C1DC-1FFE97CFAF0D}"/>
          </ac:picMkLst>
        </pc:picChg>
        <pc:picChg chg="del">
          <ac:chgData name="Vinod Yadav" userId="074c9c5fa2824592" providerId="LiveId" clId="{2BDA4E83-DEF9-4839-ABA7-C0AFFE7D4D32}" dt="2024-10-20T15:14:51.045" v="2736" actId="478"/>
          <ac:picMkLst>
            <pc:docMk/>
            <pc:sldMk cId="2555389913" sldId="557"/>
            <ac:picMk id="10" creationId="{20503898-9B74-F24D-78FC-D1B1C8F384C4}"/>
          </ac:picMkLst>
        </pc:picChg>
        <pc:picChg chg="del">
          <ac:chgData name="Vinod Yadav" userId="074c9c5fa2824592" providerId="LiveId" clId="{2BDA4E83-DEF9-4839-ABA7-C0AFFE7D4D32}" dt="2024-10-20T15:14:49.724" v="2735" actId="478"/>
          <ac:picMkLst>
            <pc:docMk/>
            <pc:sldMk cId="2555389913" sldId="557"/>
            <ac:picMk id="13" creationId="{0CA7B960-E7A0-1EDF-AD09-061FE3444773}"/>
          </ac:picMkLst>
        </pc:picChg>
      </pc:sldChg>
      <pc:sldChg chg="addSp delSp modSp add mod">
        <pc:chgData name="Vinod Yadav" userId="074c9c5fa2824592" providerId="LiveId" clId="{2BDA4E83-DEF9-4839-ABA7-C0AFFE7D4D32}" dt="2024-10-21T17:45:04.487" v="6082" actId="20577"/>
        <pc:sldMkLst>
          <pc:docMk/>
          <pc:sldMk cId="3617415932" sldId="558"/>
        </pc:sldMkLst>
        <pc:spChg chg="add del mod">
          <ac:chgData name="Vinod Yadav" userId="074c9c5fa2824592" providerId="LiveId" clId="{2BDA4E83-DEF9-4839-ABA7-C0AFFE7D4D32}" dt="2024-10-21T17:37:01.541" v="5473" actId="478"/>
          <ac:spMkLst>
            <pc:docMk/>
            <pc:sldMk cId="3617415932" sldId="558"/>
            <ac:spMk id="7" creationId="{F74A5553-F39A-485D-993F-9F67437C2AF6}"/>
          </ac:spMkLst>
        </pc:spChg>
        <pc:spChg chg="add mod">
          <ac:chgData name="Vinod Yadav" userId="074c9c5fa2824592" providerId="LiveId" clId="{2BDA4E83-DEF9-4839-ABA7-C0AFFE7D4D32}" dt="2024-10-21T17:37:49.105" v="5484" actId="1076"/>
          <ac:spMkLst>
            <pc:docMk/>
            <pc:sldMk cId="3617415932" sldId="558"/>
            <ac:spMk id="8" creationId="{E06DA7FD-073F-4AE5-2C9D-F9BD99E4BE36}"/>
          </ac:spMkLst>
        </pc:spChg>
        <pc:spChg chg="add mod">
          <ac:chgData name="Vinod Yadav" userId="074c9c5fa2824592" providerId="LiveId" clId="{2BDA4E83-DEF9-4839-ABA7-C0AFFE7D4D32}" dt="2024-10-21T17:41:34.153" v="5732" actId="6559"/>
          <ac:spMkLst>
            <pc:docMk/>
            <pc:sldMk cId="3617415932" sldId="558"/>
            <ac:spMk id="10" creationId="{2E977EE1-0A54-340A-CD5E-6B701C200F29}"/>
          </ac:spMkLst>
        </pc:spChg>
        <pc:spChg chg="add del mod">
          <ac:chgData name="Vinod Yadav" userId="074c9c5fa2824592" providerId="LiveId" clId="{2BDA4E83-DEF9-4839-ABA7-C0AFFE7D4D32}" dt="2024-10-21T17:42:36.089" v="5738" actId="478"/>
          <ac:spMkLst>
            <pc:docMk/>
            <pc:sldMk cId="3617415932" sldId="558"/>
            <ac:spMk id="11" creationId="{129E704E-217F-A427-107A-BAA7C91F67EB}"/>
          </ac:spMkLst>
        </pc:spChg>
        <pc:spChg chg="add mod">
          <ac:chgData name="Vinod Yadav" userId="074c9c5fa2824592" providerId="LiveId" clId="{2BDA4E83-DEF9-4839-ABA7-C0AFFE7D4D32}" dt="2024-10-21T17:40:54.460" v="5728" actId="1076"/>
          <ac:spMkLst>
            <pc:docMk/>
            <pc:sldMk cId="3617415932" sldId="558"/>
            <ac:spMk id="14" creationId="{36B17030-0778-550B-DA62-D45F03E042AF}"/>
          </ac:spMkLst>
        </pc:spChg>
        <pc:spChg chg="add mod">
          <ac:chgData name="Vinod Yadav" userId="074c9c5fa2824592" providerId="LiveId" clId="{2BDA4E83-DEF9-4839-ABA7-C0AFFE7D4D32}" dt="2024-10-21T17:43:20.098" v="5947" actId="120"/>
          <ac:spMkLst>
            <pc:docMk/>
            <pc:sldMk cId="3617415932" sldId="558"/>
            <ac:spMk id="17" creationId="{C48FD8F2-2652-CB13-0018-61D5FBE35C35}"/>
          </ac:spMkLst>
        </pc:spChg>
        <pc:spChg chg="del mod">
          <ac:chgData name="Vinod Yadav" userId="074c9c5fa2824592" providerId="LiveId" clId="{2BDA4E83-DEF9-4839-ABA7-C0AFFE7D4D32}" dt="2024-10-21T17:37:45.510" v="5483" actId="478"/>
          <ac:spMkLst>
            <pc:docMk/>
            <pc:sldMk cId="3617415932" sldId="558"/>
            <ac:spMk id="19" creationId="{40217037-2F72-4A7F-86A0-E3AD41D592EA}"/>
          </ac:spMkLst>
        </pc:spChg>
        <pc:spChg chg="add mod">
          <ac:chgData name="Vinod Yadav" userId="074c9c5fa2824592" providerId="LiveId" clId="{2BDA4E83-DEF9-4839-ABA7-C0AFFE7D4D32}" dt="2024-10-21T17:45:04.487" v="6082" actId="20577"/>
          <ac:spMkLst>
            <pc:docMk/>
            <pc:sldMk cId="3617415932" sldId="558"/>
            <ac:spMk id="23" creationId="{58059AC5-A18A-ABBE-F725-D1FF5986995A}"/>
          </ac:spMkLst>
        </pc:spChg>
        <pc:picChg chg="add del mod">
          <ac:chgData name="Vinod Yadav" userId="074c9c5fa2824592" providerId="LiveId" clId="{2BDA4E83-DEF9-4839-ABA7-C0AFFE7D4D32}" dt="2024-10-21T17:39:54.692" v="5486" actId="478"/>
          <ac:picMkLst>
            <pc:docMk/>
            <pc:sldMk cId="3617415932" sldId="558"/>
            <ac:picMk id="4" creationId="{9C7E6FFB-1549-F6D8-4B4A-BC533CE26183}"/>
          </ac:picMkLst>
        </pc:picChg>
        <pc:picChg chg="del">
          <ac:chgData name="Vinod Yadav" userId="074c9c5fa2824592" providerId="LiveId" clId="{2BDA4E83-DEF9-4839-ABA7-C0AFFE7D4D32}" dt="2024-10-20T17:07:28.331" v="2812" actId="478"/>
          <ac:picMkLst>
            <pc:docMk/>
            <pc:sldMk cId="3617415932" sldId="558"/>
            <ac:picMk id="4" creationId="{FBC76393-5F52-AC1B-355C-9F798261BCF8}"/>
          </ac:picMkLst>
        </pc:picChg>
        <pc:picChg chg="add del mod">
          <ac:chgData name="Vinod Yadav" userId="074c9c5fa2824592" providerId="LiveId" clId="{2BDA4E83-DEF9-4839-ABA7-C0AFFE7D4D32}" dt="2024-10-21T17:35:38.128" v="5458" actId="478"/>
          <ac:picMkLst>
            <pc:docMk/>
            <pc:sldMk cId="3617415932" sldId="558"/>
            <ac:picMk id="5" creationId="{9D43D7BD-5B25-9443-1360-A89F82BC4CD5}"/>
          </ac:picMkLst>
        </pc:picChg>
        <pc:picChg chg="add mod">
          <ac:chgData name="Vinod Yadav" userId="074c9c5fa2824592" providerId="LiveId" clId="{2BDA4E83-DEF9-4839-ABA7-C0AFFE7D4D32}" dt="2024-10-21T17:37:53.013" v="5485" actId="1076"/>
          <ac:picMkLst>
            <pc:docMk/>
            <pc:sldMk cId="3617415932" sldId="558"/>
            <ac:picMk id="6" creationId="{28FE0549-558B-56C5-26D2-14F9F56F8734}"/>
          </ac:picMkLst>
        </pc:picChg>
        <pc:picChg chg="del">
          <ac:chgData name="Vinod Yadav" userId="074c9c5fa2824592" providerId="LiveId" clId="{2BDA4E83-DEF9-4839-ABA7-C0AFFE7D4D32}" dt="2024-10-20T17:07:28.897" v="2813" actId="478"/>
          <ac:picMkLst>
            <pc:docMk/>
            <pc:sldMk cId="3617415932" sldId="558"/>
            <ac:picMk id="6" creationId="{9EBD5B25-D497-AD3D-9737-BCADC70460BD}"/>
          </ac:picMkLst>
        </pc:picChg>
        <pc:picChg chg="add del mod">
          <ac:chgData name="Vinod Yadav" userId="074c9c5fa2824592" providerId="LiveId" clId="{2BDA4E83-DEF9-4839-ABA7-C0AFFE7D4D32}" dt="2024-10-21T15:47:38.977" v="3889" actId="478"/>
          <ac:picMkLst>
            <pc:docMk/>
            <pc:sldMk cId="3617415932" sldId="558"/>
            <ac:picMk id="9" creationId="{44B98D55-5B47-AD43-67A0-0C8F584E006A}"/>
          </ac:picMkLst>
        </pc:picChg>
        <pc:picChg chg="add mod">
          <ac:chgData name="Vinod Yadav" userId="074c9c5fa2824592" providerId="LiveId" clId="{2BDA4E83-DEF9-4839-ABA7-C0AFFE7D4D32}" dt="2024-10-21T17:40:52.121" v="5727" actId="1076"/>
          <ac:picMkLst>
            <pc:docMk/>
            <pc:sldMk cId="3617415932" sldId="558"/>
            <ac:picMk id="12" creationId="{FCC640BC-8225-25EB-A311-5AD50566F3D0}"/>
          </ac:picMkLst>
        </pc:picChg>
        <pc:picChg chg="add del mod">
          <ac:chgData name="Vinod Yadav" userId="074c9c5fa2824592" providerId="LiveId" clId="{2BDA4E83-DEF9-4839-ABA7-C0AFFE7D4D32}" dt="2024-10-21T17:42:36.850" v="5739" actId="478"/>
          <ac:picMkLst>
            <pc:docMk/>
            <pc:sldMk cId="3617415932" sldId="558"/>
            <ac:picMk id="13" creationId="{6A3C7074-18FF-FC0A-7A3C-C7FE074590F7}"/>
          </ac:picMkLst>
        </pc:picChg>
        <pc:picChg chg="add mod">
          <ac:chgData name="Vinod Yadav" userId="074c9c5fa2824592" providerId="LiveId" clId="{2BDA4E83-DEF9-4839-ABA7-C0AFFE7D4D32}" dt="2024-10-21T17:42:41.222" v="5740" actId="1076"/>
          <ac:picMkLst>
            <pc:docMk/>
            <pc:sldMk cId="3617415932" sldId="558"/>
            <ac:picMk id="16" creationId="{5EDD8BFE-6ECD-BDDA-10E3-9FF1FB07EEA9}"/>
          </ac:picMkLst>
        </pc:picChg>
        <pc:picChg chg="add mod">
          <ac:chgData name="Vinod Yadav" userId="074c9c5fa2824592" providerId="LiveId" clId="{2BDA4E83-DEF9-4839-ABA7-C0AFFE7D4D32}" dt="2024-10-21T17:43:54.006" v="5950" actId="1440"/>
          <ac:picMkLst>
            <pc:docMk/>
            <pc:sldMk cId="3617415932" sldId="558"/>
            <ac:picMk id="20" creationId="{61A74B29-2FED-B5FF-30B9-606210EECC21}"/>
          </ac:picMkLst>
        </pc:picChg>
        <pc:picChg chg="add del">
          <ac:chgData name="Vinod Yadav" userId="074c9c5fa2824592" providerId="LiveId" clId="{2BDA4E83-DEF9-4839-ABA7-C0AFFE7D4D32}" dt="2024-10-21T17:43:58.858" v="5952" actId="478"/>
          <ac:picMkLst>
            <pc:docMk/>
            <pc:sldMk cId="3617415932" sldId="558"/>
            <ac:picMk id="22" creationId="{AEFE4333-7130-DF35-8375-81E1E5F59319}"/>
          </ac:picMkLst>
        </pc:picChg>
      </pc:sldChg>
      <pc:sldChg chg="addSp delSp modSp add mod">
        <pc:chgData name="Vinod Yadav" userId="074c9c5fa2824592" providerId="LiveId" clId="{2BDA4E83-DEF9-4839-ABA7-C0AFFE7D4D32}" dt="2024-10-21T18:33:00.356" v="7103" actId="20577"/>
        <pc:sldMkLst>
          <pc:docMk/>
          <pc:sldMk cId="3316510176" sldId="559"/>
        </pc:sldMkLst>
        <pc:spChg chg="mod">
          <ac:chgData name="Vinod Yadav" userId="074c9c5fa2824592" providerId="LiveId" clId="{2BDA4E83-DEF9-4839-ABA7-C0AFFE7D4D32}" dt="2024-10-21T18:33:00.356" v="7103" actId="20577"/>
          <ac:spMkLst>
            <pc:docMk/>
            <pc:sldMk cId="3316510176" sldId="559"/>
            <ac:spMk id="2" creationId="{5DEC752A-C75F-41BC-E175-8645829528FD}"/>
          </ac:spMkLst>
        </pc:spChg>
        <pc:spChg chg="add mod">
          <ac:chgData name="Vinod Yadav" userId="074c9c5fa2824592" providerId="LiveId" clId="{2BDA4E83-DEF9-4839-ABA7-C0AFFE7D4D32}" dt="2024-10-21T17:56:54.937" v="6294" actId="1076"/>
          <ac:spMkLst>
            <pc:docMk/>
            <pc:sldMk cId="3316510176" sldId="559"/>
            <ac:spMk id="6" creationId="{98D5B247-2916-436D-5B80-ED9B72FE4C53}"/>
          </ac:spMkLst>
        </pc:spChg>
        <pc:spChg chg="add del mod">
          <ac:chgData name="Vinod Yadav" userId="074c9c5fa2824592" providerId="LiveId" clId="{2BDA4E83-DEF9-4839-ABA7-C0AFFE7D4D32}" dt="2024-10-21T17:46:24.362" v="6097" actId="478"/>
          <ac:spMkLst>
            <pc:docMk/>
            <pc:sldMk cId="3316510176" sldId="559"/>
            <ac:spMk id="7" creationId="{3A991EE6-BC54-C95E-FC7A-42D18E6744C8}"/>
          </ac:spMkLst>
        </pc:spChg>
        <pc:spChg chg="del">
          <ac:chgData name="Vinod Yadav" userId="074c9c5fa2824592" providerId="LiveId" clId="{2BDA4E83-DEF9-4839-ABA7-C0AFFE7D4D32}" dt="2024-10-20T17:17:06.342" v="3125" actId="478"/>
          <ac:spMkLst>
            <pc:docMk/>
            <pc:sldMk cId="3316510176" sldId="559"/>
            <ac:spMk id="7" creationId="{F74A5553-F39A-485D-993F-9F67437C2AF6}"/>
          </ac:spMkLst>
        </pc:spChg>
        <pc:spChg chg="del">
          <ac:chgData name="Vinod Yadav" userId="074c9c5fa2824592" providerId="LiveId" clId="{2BDA4E83-DEF9-4839-ABA7-C0AFFE7D4D32}" dt="2024-10-20T17:17:08.757" v="3127" actId="478"/>
          <ac:spMkLst>
            <pc:docMk/>
            <pc:sldMk cId="3316510176" sldId="559"/>
            <ac:spMk id="10" creationId="{2E977EE1-0A54-340A-CD5E-6B701C200F29}"/>
          </ac:spMkLst>
        </pc:spChg>
        <pc:spChg chg="add mod">
          <ac:chgData name="Vinod Yadav" userId="074c9c5fa2824592" providerId="LiveId" clId="{2BDA4E83-DEF9-4839-ABA7-C0AFFE7D4D32}" dt="2024-10-21T17:57:07.064" v="6299" actId="14100"/>
          <ac:spMkLst>
            <pc:docMk/>
            <pc:sldMk cId="3316510176" sldId="559"/>
            <ac:spMk id="10" creationId="{4FF48D8E-53CC-B439-B9D3-8D5F751D027E}"/>
          </ac:spMkLst>
        </pc:spChg>
        <pc:spChg chg="add">
          <ac:chgData name="Vinod Yadav" userId="074c9c5fa2824592" providerId="LiveId" clId="{2BDA4E83-DEF9-4839-ABA7-C0AFFE7D4D32}" dt="2024-10-21T15:59:50.658" v="4132"/>
          <ac:spMkLst>
            <pc:docMk/>
            <pc:sldMk cId="3316510176" sldId="559"/>
            <ac:spMk id="10" creationId="{AF815A4C-C203-E003-BD78-AA29D94FBDB6}"/>
          </ac:spMkLst>
        </pc:spChg>
        <pc:spChg chg="del">
          <ac:chgData name="Vinod Yadav" userId="074c9c5fa2824592" providerId="LiveId" clId="{2BDA4E83-DEF9-4839-ABA7-C0AFFE7D4D32}" dt="2024-10-20T17:17:10.015" v="3128" actId="478"/>
          <ac:spMkLst>
            <pc:docMk/>
            <pc:sldMk cId="3316510176" sldId="559"/>
            <ac:spMk id="11" creationId="{129E704E-217F-A427-107A-BAA7C91F67EB}"/>
          </ac:spMkLst>
        </pc:spChg>
        <pc:spChg chg="add del mod">
          <ac:chgData name="Vinod Yadav" userId="074c9c5fa2824592" providerId="LiveId" clId="{2BDA4E83-DEF9-4839-ABA7-C0AFFE7D4D32}" dt="2024-10-21T15:59:01.136" v="4126" actId="21"/>
          <ac:spMkLst>
            <pc:docMk/>
            <pc:sldMk cId="3316510176" sldId="559"/>
            <ac:spMk id="12" creationId="{63740503-A3AB-B6CF-B1D7-A91BFBD554A1}"/>
          </ac:spMkLst>
        </pc:spChg>
        <pc:spChg chg="add del">
          <ac:chgData name="Vinod Yadav" userId="074c9c5fa2824592" providerId="LiveId" clId="{2BDA4E83-DEF9-4839-ABA7-C0AFFE7D4D32}" dt="2024-10-21T16:00:12.966" v="4136" actId="22"/>
          <ac:spMkLst>
            <pc:docMk/>
            <pc:sldMk cId="3316510176" sldId="559"/>
            <ac:spMk id="13" creationId="{B3319625-C245-A6EF-746C-4D0436CE4B25}"/>
          </ac:spMkLst>
        </pc:spChg>
        <pc:spChg chg="add mod">
          <ac:chgData name="Vinod Yadav" userId="074c9c5fa2824592" providerId="LiveId" clId="{2BDA4E83-DEF9-4839-ABA7-C0AFFE7D4D32}" dt="2024-10-21T17:57:13.522" v="6301" actId="1076"/>
          <ac:spMkLst>
            <pc:docMk/>
            <pc:sldMk cId="3316510176" sldId="559"/>
            <ac:spMk id="14" creationId="{80A2B4BA-77AB-0F0F-7E20-E8F40A7E8381}"/>
          </ac:spMkLst>
        </pc:spChg>
        <pc:spChg chg="add mod">
          <ac:chgData name="Vinod Yadav" userId="074c9c5fa2824592" providerId="LiveId" clId="{2BDA4E83-DEF9-4839-ABA7-C0AFFE7D4D32}" dt="2024-10-21T17:56:21.690" v="6288" actId="14100"/>
          <ac:spMkLst>
            <pc:docMk/>
            <pc:sldMk cId="3316510176" sldId="559"/>
            <ac:spMk id="16" creationId="{D4828A59-68E1-83B6-EFBD-2E65FACC50E8}"/>
          </ac:spMkLst>
        </pc:spChg>
        <pc:spChg chg="mod">
          <ac:chgData name="Vinod Yadav" userId="074c9c5fa2824592" providerId="LiveId" clId="{2BDA4E83-DEF9-4839-ABA7-C0AFFE7D4D32}" dt="2024-10-21T17:56:51.870" v="6293" actId="1076"/>
          <ac:spMkLst>
            <pc:docMk/>
            <pc:sldMk cId="3316510176" sldId="559"/>
            <ac:spMk id="19" creationId="{40217037-2F72-4A7F-86A0-E3AD41D592EA}"/>
          </ac:spMkLst>
        </pc:spChg>
        <pc:picChg chg="add del mod">
          <ac:chgData name="Vinod Yadav" userId="074c9c5fa2824592" providerId="LiveId" clId="{2BDA4E83-DEF9-4839-ABA7-C0AFFE7D4D32}" dt="2024-10-21T17:45:53.549" v="6088" actId="478"/>
          <ac:picMkLst>
            <pc:docMk/>
            <pc:sldMk cId="3316510176" sldId="559"/>
            <ac:picMk id="4" creationId="{344A00B2-3050-D2A2-F1B3-97858E048F68}"/>
          </ac:picMkLst>
        </pc:picChg>
        <pc:picChg chg="del">
          <ac:chgData name="Vinod Yadav" userId="074c9c5fa2824592" providerId="LiveId" clId="{2BDA4E83-DEF9-4839-ABA7-C0AFFE7D4D32}" dt="2024-10-20T17:17:04.959" v="3124" actId="478"/>
          <ac:picMkLst>
            <pc:docMk/>
            <pc:sldMk cId="3316510176" sldId="559"/>
            <ac:picMk id="5" creationId="{9D43D7BD-5B25-9443-1360-A89F82BC4CD5}"/>
          </ac:picMkLst>
        </pc:picChg>
        <pc:picChg chg="add del mod">
          <ac:chgData name="Vinod Yadav" userId="074c9c5fa2824592" providerId="LiveId" clId="{2BDA4E83-DEF9-4839-ABA7-C0AFFE7D4D32}" dt="2024-10-21T17:46:22.828" v="6096" actId="478"/>
          <ac:picMkLst>
            <pc:docMk/>
            <pc:sldMk cId="3316510176" sldId="559"/>
            <ac:picMk id="5" creationId="{FA0F4B9E-BD85-06E0-0869-2716183DAC57}"/>
          </ac:picMkLst>
        </pc:picChg>
        <pc:picChg chg="add mod">
          <ac:chgData name="Vinod Yadav" userId="074c9c5fa2824592" providerId="LiveId" clId="{2BDA4E83-DEF9-4839-ABA7-C0AFFE7D4D32}" dt="2024-10-21T17:56:56.789" v="6295" actId="1076"/>
          <ac:picMkLst>
            <pc:docMk/>
            <pc:sldMk cId="3316510176" sldId="559"/>
            <ac:picMk id="8" creationId="{A64ACA96-7B95-124F-27A4-F2938E6F180A}"/>
          </ac:picMkLst>
        </pc:picChg>
        <pc:picChg chg="del">
          <ac:chgData name="Vinod Yadav" userId="074c9c5fa2824592" providerId="LiveId" clId="{2BDA4E83-DEF9-4839-ABA7-C0AFFE7D4D32}" dt="2024-10-20T17:17:07.007" v="3126" actId="478"/>
          <ac:picMkLst>
            <pc:docMk/>
            <pc:sldMk cId="3316510176" sldId="559"/>
            <ac:picMk id="9" creationId="{44B98D55-5B47-AD43-67A0-0C8F584E006A}"/>
          </ac:picMkLst>
        </pc:picChg>
        <pc:picChg chg="add del mod">
          <ac:chgData name="Vinod Yadav" userId="074c9c5fa2824592" providerId="LiveId" clId="{2BDA4E83-DEF9-4839-ABA7-C0AFFE7D4D32}" dt="2024-10-21T17:45:54.200" v="6089" actId="478"/>
          <ac:picMkLst>
            <pc:docMk/>
            <pc:sldMk cId="3316510176" sldId="559"/>
            <ac:picMk id="9" creationId="{611A286C-1A68-EDBB-CE97-45C66C94334A}"/>
          </ac:picMkLst>
        </pc:picChg>
        <pc:picChg chg="add mod">
          <ac:chgData name="Vinod Yadav" userId="074c9c5fa2824592" providerId="LiveId" clId="{2BDA4E83-DEF9-4839-ABA7-C0AFFE7D4D32}" dt="2024-10-21T17:57:09.105" v="6300" actId="1076"/>
          <ac:picMkLst>
            <pc:docMk/>
            <pc:sldMk cId="3316510176" sldId="559"/>
            <ac:picMk id="12" creationId="{8A5A1575-DC1B-81FA-2CF3-9C1290AF5EA0}"/>
          </ac:picMkLst>
        </pc:picChg>
        <pc:picChg chg="del">
          <ac:chgData name="Vinod Yadav" userId="074c9c5fa2824592" providerId="LiveId" clId="{2BDA4E83-DEF9-4839-ABA7-C0AFFE7D4D32}" dt="2024-10-20T17:17:10.802" v="3129" actId="478"/>
          <ac:picMkLst>
            <pc:docMk/>
            <pc:sldMk cId="3316510176" sldId="559"/>
            <ac:picMk id="13" creationId="{6A3C7074-18FF-FC0A-7A3C-C7FE074590F7}"/>
          </ac:picMkLst>
        </pc:picChg>
        <pc:picChg chg="add del mod">
          <ac:chgData name="Vinod Yadav" userId="074c9c5fa2824592" providerId="LiveId" clId="{2BDA4E83-DEF9-4839-ABA7-C0AFFE7D4D32}" dt="2024-10-21T15:58:55.139" v="4124" actId="21"/>
          <ac:picMkLst>
            <pc:docMk/>
            <pc:sldMk cId="3316510176" sldId="559"/>
            <ac:picMk id="15" creationId="{1780237C-440B-6FA7-C4F9-67CD9ED5D7C7}"/>
          </ac:picMkLst>
        </pc:picChg>
        <pc:picChg chg="add del mod">
          <ac:chgData name="Vinod Yadav" userId="074c9c5fa2824592" providerId="LiveId" clId="{2BDA4E83-DEF9-4839-ABA7-C0AFFE7D4D32}" dt="2024-10-21T17:54:56.404" v="6237" actId="478"/>
          <ac:picMkLst>
            <pc:docMk/>
            <pc:sldMk cId="3316510176" sldId="559"/>
            <ac:picMk id="17" creationId="{CAE8E26A-2D59-CB60-2E31-9788FA7A5920}"/>
          </ac:picMkLst>
        </pc:picChg>
        <pc:picChg chg="add mod">
          <ac:chgData name="Vinod Yadav" userId="074c9c5fa2824592" providerId="LiveId" clId="{2BDA4E83-DEF9-4839-ABA7-C0AFFE7D4D32}" dt="2024-10-21T17:57:17.578" v="6302" actId="1076"/>
          <ac:picMkLst>
            <pc:docMk/>
            <pc:sldMk cId="3316510176" sldId="559"/>
            <ac:picMk id="20" creationId="{F76E5282-51B2-4BCB-89A3-9691F11955B2}"/>
          </ac:picMkLst>
        </pc:picChg>
      </pc:sldChg>
      <pc:sldChg chg="addSp delSp modSp add mod">
        <pc:chgData name="Vinod Yadav" userId="074c9c5fa2824592" providerId="LiveId" clId="{2BDA4E83-DEF9-4839-ABA7-C0AFFE7D4D32}" dt="2024-10-21T17:10:06.889" v="4462" actId="6559"/>
        <pc:sldMkLst>
          <pc:docMk/>
          <pc:sldMk cId="306482864" sldId="560"/>
        </pc:sldMkLst>
        <pc:spChg chg="mod">
          <ac:chgData name="Vinod Yadav" userId="074c9c5fa2824592" providerId="LiveId" clId="{2BDA4E83-DEF9-4839-ABA7-C0AFFE7D4D32}" dt="2024-10-21T17:10:06.889" v="4462" actId="6559"/>
          <ac:spMkLst>
            <pc:docMk/>
            <pc:sldMk cId="306482864" sldId="560"/>
            <ac:spMk id="13" creationId="{9A92AD8A-88EA-5BB4-4747-A59C64196B6C}"/>
          </ac:spMkLst>
        </pc:spChg>
        <pc:spChg chg="del">
          <ac:chgData name="Vinod Yadav" userId="074c9c5fa2824592" providerId="LiveId" clId="{2BDA4E83-DEF9-4839-ABA7-C0AFFE7D4D32}" dt="2024-10-21T15:20:34.807" v="3478" actId="478"/>
          <ac:spMkLst>
            <pc:docMk/>
            <pc:sldMk cId="306482864" sldId="560"/>
            <ac:spMk id="19" creationId="{40217037-2F72-4A7F-86A0-E3AD41D592EA}"/>
          </ac:spMkLst>
        </pc:spChg>
        <pc:spChg chg="del mod">
          <ac:chgData name="Vinod Yadav" userId="074c9c5fa2824592" providerId="LiveId" clId="{2BDA4E83-DEF9-4839-ABA7-C0AFFE7D4D32}" dt="2024-10-21T15:20:32.887" v="3477" actId="478"/>
          <ac:spMkLst>
            <pc:docMk/>
            <pc:sldMk cId="306482864" sldId="560"/>
            <ac:spMk id="22" creationId="{B3CC78EF-EECD-F6F7-57CC-9A533ECE1ED1}"/>
          </ac:spMkLst>
        </pc:spChg>
        <pc:spChg chg="del">
          <ac:chgData name="Vinod Yadav" userId="074c9c5fa2824592" providerId="LiveId" clId="{2BDA4E83-DEF9-4839-ABA7-C0AFFE7D4D32}" dt="2024-10-21T15:20:40.041" v="3480" actId="478"/>
          <ac:spMkLst>
            <pc:docMk/>
            <pc:sldMk cId="306482864" sldId="560"/>
            <ac:spMk id="34" creationId="{54C39321-8D51-38FE-E012-9D865439F36C}"/>
          </ac:spMkLst>
        </pc:spChg>
        <pc:spChg chg="del">
          <ac:chgData name="Vinod Yadav" userId="074c9c5fa2824592" providerId="LiveId" clId="{2BDA4E83-DEF9-4839-ABA7-C0AFFE7D4D32}" dt="2024-10-21T15:20:43.575" v="3483" actId="478"/>
          <ac:spMkLst>
            <pc:docMk/>
            <pc:sldMk cId="306482864" sldId="560"/>
            <ac:spMk id="39" creationId="{EAAD35A4-7F68-5DEC-5792-D8C38D5F60B4}"/>
          </ac:spMkLst>
        </pc:spChg>
        <pc:picChg chg="add mod">
          <ac:chgData name="Vinod Yadav" userId="074c9c5fa2824592" providerId="LiveId" clId="{2BDA4E83-DEF9-4839-ABA7-C0AFFE7D4D32}" dt="2024-10-21T15:24:49.438" v="3559" actId="1076"/>
          <ac:picMkLst>
            <pc:docMk/>
            <pc:sldMk cId="306482864" sldId="560"/>
            <ac:picMk id="4" creationId="{A160A4CB-99A2-4C6C-9929-D1782DA2C24B}"/>
          </ac:picMkLst>
        </pc:picChg>
        <pc:picChg chg="add mod">
          <ac:chgData name="Vinod Yadav" userId="074c9c5fa2824592" providerId="LiveId" clId="{2BDA4E83-DEF9-4839-ABA7-C0AFFE7D4D32}" dt="2024-10-21T15:24:50.826" v="3560" actId="1076"/>
          <ac:picMkLst>
            <pc:docMk/>
            <pc:sldMk cId="306482864" sldId="560"/>
            <ac:picMk id="6" creationId="{54D6FD40-85DA-A415-6600-A505A2B25D3E}"/>
          </ac:picMkLst>
        </pc:picChg>
        <pc:picChg chg="del">
          <ac:chgData name="Vinod Yadav" userId="074c9c5fa2824592" providerId="LiveId" clId="{2BDA4E83-DEF9-4839-ABA7-C0AFFE7D4D32}" dt="2024-10-21T15:20:35.479" v="3479" actId="478"/>
          <ac:picMkLst>
            <pc:docMk/>
            <pc:sldMk cId="306482864" sldId="560"/>
            <ac:picMk id="33" creationId="{D36F8984-C805-F2C4-5184-9A1E64102D8B}"/>
          </ac:picMkLst>
        </pc:picChg>
        <pc:picChg chg="del">
          <ac:chgData name="Vinod Yadav" userId="074c9c5fa2824592" providerId="LiveId" clId="{2BDA4E83-DEF9-4839-ABA7-C0AFFE7D4D32}" dt="2024-10-21T15:20:40.775" v="3481" actId="478"/>
          <ac:picMkLst>
            <pc:docMk/>
            <pc:sldMk cId="306482864" sldId="560"/>
            <ac:picMk id="36" creationId="{26C109B2-A069-6066-0C66-21A8DACFAE87}"/>
          </ac:picMkLst>
        </pc:picChg>
        <pc:picChg chg="del">
          <ac:chgData name="Vinod Yadav" userId="074c9c5fa2824592" providerId="LiveId" clId="{2BDA4E83-DEF9-4839-ABA7-C0AFFE7D4D32}" dt="2024-10-21T15:20:41.583" v="3482" actId="478"/>
          <ac:picMkLst>
            <pc:docMk/>
            <pc:sldMk cId="306482864" sldId="560"/>
            <ac:picMk id="38" creationId="{1C661BCA-EC4A-DB0E-BF8C-B38AFB1F5D3C}"/>
          </ac:picMkLst>
        </pc:picChg>
        <pc:picChg chg="del">
          <ac:chgData name="Vinod Yadav" userId="074c9c5fa2824592" providerId="LiveId" clId="{2BDA4E83-DEF9-4839-ABA7-C0AFFE7D4D32}" dt="2024-10-21T15:20:44.379" v="3484" actId="478"/>
          <ac:picMkLst>
            <pc:docMk/>
            <pc:sldMk cId="306482864" sldId="560"/>
            <ac:picMk id="41" creationId="{22257622-7FAE-A89A-41B7-BE2E52D76133}"/>
          </ac:picMkLst>
        </pc:picChg>
        <pc:picChg chg="del">
          <ac:chgData name="Vinod Yadav" userId="074c9c5fa2824592" providerId="LiveId" clId="{2BDA4E83-DEF9-4839-ABA7-C0AFFE7D4D32}" dt="2024-10-21T15:20:44.930" v="3485" actId="478"/>
          <ac:picMkLst>
            <pc:docMk/>
            <pc:sldMk cId="306482864" sldId="560"/>
            <ac:picMk id="45" creationId="{15E33E4A-1907-3530-15F8-3BC8F798686D}"/>
          </ac:picMkLst>
        </pc:picChg>
        <pc:picChg chg="del">
          <ac:chgData name="Vinod Yadav" userId="074c9c5fa2824592" providerId="LiveId" clId="{2BDA4E83-DEF9-4839-ABA7-C0AFFE7D4D32}" dt="2024-10-21T15:20:45.479" v="3486" actId="478"/>
          <ac:picMkLst>
            <pc:docMk/>
            <pc:sldMk cId="306482864" sldId="560"/>
            <ac:picMk id="47" creationId="{385A830C-5690-17E6-80C5-229D16CE485D}"/>
          </ac:picMkLst>
        </pc:picChg>
      </pc:sldChg>
      <pc:sldChg chg="new del">
        <pc:chgData name="Vinod Yadav" userId="074c9c5fa2824592" providerId="LiveId" clId="{2BDA4E83-DEF9-4839-ABA7-C0AFFE7D4D32}" dt="2024-10-21T15:20:13.827" v="3473" actId="680"/>
        <pc:sldMkLst>
          <pc:docMk/>
          <pc:sldMk cId="1142877604" sldId="560"/>
        </pc:sldMkLst>
      </pc:sldChg>
      <pc:sldChg chg="new del">
        <pc:chgData name="Vinod Yadav" userId="074c9c5fa2824592" providerId="LiveId" clId="{2BDA4E83-DEF9-4839-ABA7-C0AFFE7D4D32}" dt="2024-10-21T15:31:23.521" v="3603" actId="47"/>
        <pc:sldMkLst>
          <pc:docMk/>
          <pc:sldMk cId="3283333137" sldId="561"/>
        </pc:sldMkLst>
      </pc:sldChg>
      <pc:sldChg chg="addSp delSp modSp add del mod">
        <pc:chgData name="Vinod Yadav" userId="074c9c5fa2824592" providerId="LiveId" clId="{2BDA4E83-DEF9-4839-ABA7-C0AFFE7D4D32}" dt="2024-10-21T16:14:34.156" v="4364" actId="47"/>
        <pc:sldMkLst>
          <pc:docMk/>
          <pc:sldMk cId="3435289464" sldId="561"/>
        </pc:sldMkLst>
        <pc:spChg chg="mod">
          <ac:chgData name="Vinod Yadav" userId="074c9c5fa2824592" providerId="LiveId" clId="{2BDA4E83-DEF9-4839-ABA7-C0AFFE7D4D32}" dt="2024-10-21T15:57:33.565" v="4111" actId="1076"/>
          <ac:spMkLst>
            <pc:docMk/>
            <pc:sldMk cId="3435289464" sldId="561"/>
            <ac:spMk id="6" creationId="{98D5B247-2916-436D-5B80-ED9B72FE4C53}"/>
          </ac:spMkLst>
        </pc:spChg>
        <pc:spChg chg="del">
          <ac:chgData name="Vinod Yadav" userId="074c9c5fa2824592" providerId="LiveId" clId="{2BDA4E83-DEF9-4839-ABA7-C0AFFE7D4D32}" dt="2024-10-21T15:56:54.376" v="4014" actId="478"/>
          <ac:spMkLst>
            <pc:docMk/>
            <pc:sldMk cId="3435289464" sldId="561"/>
            <ac:spMk id="7" creationId="{3A991EE6-BC54-C95E-FC7A-42D18E6744C8}"/>
          </ac:spMkLst>
        </pc:spChg>
        <pc:spChg chg="add mod">
          <ac:chgData name="Vinod Yadav" userId="074c9c5fa2824592" providerId="LiveId" clId="{2BDA4E83-DEF9-4839-ABA7-C0AFFE7D4D32}" dt="2024-10-21T15:59:02.668" v="4127"/>
          <ac:spMkLst>
            <pc:docMk/>
            <pc:sldMk cId="3435289464" sldId="561"/>
            <ac:spMk id="8" creationId="{63740503-A3AB-B6CF-B1D7-A91BFBD554A1}"/>
          </ac:spMkLst>
        </pc:spChg>
        <pc:spChg chg="del">
          <ac:chgData name="Vinod Yadav" userId="074c9c5fa2824592" providerId="LiveId" clId="{2BDA4E83-DEF9-4839-ABA7-C0AFFE7D4D32}" dt="2024-10-21T15:56:55.839" v="4016" actId="478"/>
          <ac:spMkLst>
            <pc:docMk/>
            <pc:sldMk cId="3435289464" sldId="561"/>
            <ac:spMk id="12" creationId="{63740503-A3AB-B6CF-B1D7-A91BFBD554A1}"/>
          </ac:spMkLst>
        </pc:spChg>
        <pc:spChg chg="mod">
          <ac:chgData name="Vinod Yadav" userId="074c9c5fa2824592" providerId="LiveId" clId="{2BDA4E83-DEF9-4839-ABA7-C0AFFE7D4D32}" dt="2024-10-21T15:57:45.978" v="4115" actId="1076"/>
          <ac:spMkLst>
            <pc:docMk/>
            <pc:sldMk cId="3435289464" sldId="561"/>
            <ac:spMk id="19" creationId="{40217037-2F72-4A7F-86A0-E3AD41D592EA}"/>
          </ac:spMkLst>
        </pc:spChg>
        <pc:picChg chg="add mod">
          <ac:chgData name="Vinod Yadav" userId="074c9c5fa2824592" providerId="LiveId" clId="{2BDA4E83-DEF9-4839-ABA7-C0AFFE7D4D32}" dt="2024-10-21T15:58:56.791" v="4125"/>
          <ac:picMkLst>
            <pc:docMk/>
            <pc:sldMk cId="3435289464" sldId="561"/>
            <ac:picMk id="3" creationId="{1780237C-440B-6FA7-C4F9-67CD9ED5D7C7}"/>
          </ac:picMkLst>
        </pc:picChg>
        <pc:picChg chg="del">
          <ac:chgData name="Vinod Yadav" userId="074c9c5fa2824592" providerId="LiveId" clId="{2BDA4E83-DEF9-4839-ABA7-C0AFFE7D4D32}" dt="2024-10-21T15:56:53.346" v="4013" actId="478"/>
          <ac:picMkLst>
            <pc:docMk/>
            <pc:sldMk cId="3435289464" sldId="561"/>
            <ac:picMk id="4" creationId="{344A00B2-3050-D2A2-F1B3-97858E048F68}"/>
          </ac:picMkLst>
        </pc:picChg>
        <pc:picChg chg="del">
          <ac:chgData name="Vinod Yadav" userId="074c9c5fa2824592" providerId="LiveId" clId="{2BDA4E83-DEF9-4839-ABA7-C0AFFE7D4D32}" dt="2024-10-21T15:56:55.059" v="4015" actId="478"/>
          <ac:picMkLst>
            <pc:docMk/>
            <pc:sldMk cId="3435289464" sldId="561"/>
            <ac:picMk id="5" creationId="{FA0F4B9E-BD85-06E0-0869-2716183DAC57}"/>
          </ac:picMkLst>
        </pc:picChg>
        <pc:picChg chg="del">
          <ac:chgData name="Vinod Yadav" userId="074c9c5fa2824592" providerId="LiveId" clId="{2BDA4E83-DEF9-4839-ABA7-C0AFFE7D4D32}" dt="2024-10-21T15:56:56.439" v="4017" actId="478"/>
          <ac:picMkLst>
            <pc:docMk/>
            <pc:sldMk cId="3435289464" sldId="561"/>
            <ac:picMk id="15" creationId="{1780237C-440B-6FA7-C4F9-67CD9ED5D7C7}"/>
          </ac:picMkLst>
        </pc:picChg>
      </pc:sldChg>
      <pc:sldChg chg="addSp delSp modSp add mod">
        <pc:chgData name="Vinod Yadav" userId="074c9c5fa2824592" providerId="LiveId" clId="{2BDA4E83-DEF9-4839-ABA7-C0AFFE7D4D32}" dt="2024-10-21T18:36:22.611" v="7205" actId="6559"/>
        <pc:sldMkLst>
          <pc:docMk/>
          <pc:sldMk cId="3688856968" sldId="562"/>
        </pc:sldMkLst>
        <pc:spChg chg="mod">
          <ac:chgData name="Vinod Yadav" userId="074c9c5fa2824592" providerId="LiveId" clId="{2BDA4E83-DEF9-4839-ABA7-C0AFFE7D4D32}" dt="2024-10-21T18:36:22.611" v="7205" actId="6559"/>
          <ac:spMkLst>
            <pc:docMk/>
            <pc:sldMk cId="3688856968" sldId="562"/>
            <ac:spMk id="2" creationId="{5DEC752A-C75F-41BC-E175-8645829528FD}"/>
          </ac:spMkLst>
        </pc:spChg>
        <pc:spChg chg="add mod">
          <ac:chgData name="Vinod Yadav" userId="074c9c5fa2824592" providerId="LiveId" clId="{2BDA4E83-DEF9-4839-ABA7-C0AFFE7D4D32}" dt="2024-10-21T18:00:28.801" v="6321" actId="1076"/>
          <ac:spMkLst>
            <pc:docMk/>
            <pc:sldMk cId="3688856968" sldId="562"/>
            <ac:spMk id="5" creationId="{6F6D5A40-B3CA-F387-F593-F479B4CCC8A2}"/>
          </ac:spMkLst>
        </pc:spChg>
        <pc:spChg chg="mod">
          <ac:chgData name="Vinod Yadav" userId="074c9c5fa2824592" providerId="LiveId" clId="{2BDA4E83-DEF9-4839-ABA7-C0AFFE7D4D32}" dt="2024-10-21T17:57:52.529" v="6307" actId="14100"/>
          <ac:spMkLst>
            <pc:docMk/>
            <pc:sldMk cId="3688856968" sldId="562"/>
            <ac:spMk id="6" creationId="{98D5B247-2916-436D-5B80-ED9B72FE4C53}"/>
          </ac:spMkLst>
        </pc:spChg>
        <pc:spChg chg="del">
          <ac:chgData name="Vinod Yadav" userId="074c9c5fa2824592" providerId="LiveId" clId="{2BDA4E83-DEF9-4839-ABA7-C0AFFE7D4D32}" dt="2024-10-21T16:02:43.731" v="4149" actId="478"/>
          <ac:spMkLst>
            <pc:docMk/>
            <pc:sldMk cId="3688856968" sldId="562"/>
            <ac:spMk id="7" creationId="{3A991EE6-BC54-C95E-FC7A-42D18E6744C8}"/>
          </ac:spMkLst>
        </pc:spChg>
        <pc:spChg chg="add mod">
          <ac:chgData name="Vinod Yadav" userId="074c9c5fa2824592" providerId="LiveId" clId="{2BDA4E83-DEF9-4839-ABA7-C0AFFE7D4D32}" dt="2024-10-21T18:02:48.248" v="6453" actId="122"/>
          <ac:spMkLst>
            <pc:docMk/>
            <pc:sldMk cId="3688856968" sldId="562"/>
            <ac:spMk id="10" creationId="{E7E3C4E8-138B-D957-7D3A-C731147D2EDB}"/>
          </ac:spMkLst>
        </pc:spChg>
        <pc:spChg chg="add del mod">
          <ac:chgData name="Vinod Yadav" userId="074c9c5fa2824592" providerId="LiveId" clId="{2BDA4E83-DEF9-4839-ABA7-C0AFFE7D4D32}" dt="2024-10-21T18:01:38.804" v="6335" actId="14100"/>
          <ac:spMkLst>
            <pc:docMk/>
            <pc:sldMk cId="3688856968" sldId="562"/>
            <ac:spMk id="11" creationId="{09C2F3D3-FF2C-231D-B896-D4387B98CB85}"/>
          </ac:spMkLst>
        </pc:spChg>
        <pc:spChg chg="del">
          <ac:chgData name="Vinod Yadav" userId="074c9c5fa2824592" providerId="LiveId" clId="{2BDA4E83-DEF9-4839-ABA7-C0AFFE7D4D32}" dt="2024-10-21T16:02:41.017" v="4147" actId="478"/>
          <ac:spMkLst>
            <pc:docMk/>
            <pc:sldMk cId="3688856968" sldId="562"/>
            <ac:spMk id="16" creationId="{D4828A59-68E1-83B6-EFBD-2E65FACC50E8}"/>
          </ac:spMkLst>
        </pc:spChg>
        <pc:spChg chg="del">
          <ac:chgData name="Vinod Yadav" userId="074c9c5fa2824592" providerId="LiveId" clId="{2BDA4E83-DEF9-4839-ABA7-C0AFFE7D4D32}" dt="2024-10-21T16:03:59.276" v="4151" actId="478"/>
          <ac:spMkLst>
            <pc:docMk/>
            <pc:sldMk cId="3688856968" sldId="562"/>
            <ac:spMk id="19" creationId="{40217037-2F72-4A7F-86A0-E3AD41D592EA}"/>
          </ac:spMkLst>
        </pc:spChg>
        <pc:picChg chg="del">
          <ac:chgData name="Vinod Yadav" userId="074c9c5fa2824592" providerId="LiveId" clId="{2BDA4E83-DEF9-4839-ABA7-C0AFFE7D4D32}" dt="2024-10-21T16:02:38.073" v="4145" actId="478"/>
          <ac:picMkLst>
            <pc:docMk/>
            <pc:sldMk cId="3688856968" sldId="562"/>
            <ac:picMk id="4" creationId="{344A00B2-3050-D2A2-F1B3-97858E048F68}"/>
          </ac:picMkLst>
        </pc:picChg>
        <pc:picChg chg="add mod">
          <ac:chgData name="Vinod Yadav" userId="074c9c5fa2824592" providerId="LiveId" clId="{2BDA4E83-DEF9-4839-ABA7-C0AFFE7D4D32}" dt="2024-10-21T17:58:34.251" v="6314" actId="1076"/>
          <ac:picMkLst>
            <pc:docMk/>
            <pc:sldMk cId="3688856968" sldId="562"/>
            <ac:picMk id="4" creationId="{AF06C93F-27DB-3DFD-86F2-CAD8BCBF724F}"/>
          </ac:picMkLst>
        </pc:picChg>
        <pc:picChg chg="del">
          <ac:chgData name="Vinod Yadav" userId="074c9c5fa2824592" providerId="LiveId" clId="{2BDA4E83-DEF9-4839-ABA7-C0AFFE7D4D32}" dt="2024-10-21T16:02:42.145" v="4148" actId="478"/>
          <ac:picMkLst>
            <pc:docMk/>
            <pc:sldMk cId="3688856968" sldId="562"/>
            <ac:picMk id="5" creationId="{FA0F4B9E-BD85-06E0-0869-2716183DAC57}"/>
          </ac:picMkLst>
        </pc:picChg>
        <pc:picChg chg="add del mod">
          <ac:chgData name="Vinod Yadav" userId="074c9c5fa2824592" providerId="LiveId" clId="{2BDA4E83-DEF9-4839-ABA7-C0AFFE7D4D32}" dt="2024-10-21T17:58:22.253" v="6308" actId="478"/>
          <ac:picMkLst>
            <pc:docMk/>
            <pc:sldMk cId="3688856968" sldId="562"/>
            <ac:picMk id="8" creationId="{413A9AB7-AB8C-9A80-F659-CD5B20322DFB}"/>
          </ac:picMkLst>
        </pc:picChg>
        <pc:picChg chg="del">
          <ac:chgData name="Vinod Yadav" userId="074c9c5fa2824592" providerId="LiveId" clId="{2BDA4E83-DEF9-4839-ABA7-C0AFFE7D4D32}" dt="2024-10-21T16:02:38.906" v="4146" actId="478"/>
          <ac:picMkLst>
            <pc:docMk/>
            <pc:sldMk cId="3688856968" sldId="562"/>
            <ac:picMk id="9" creationId="{611A286C-1A68-EDBB-CE97-45C66C94334A}"/>
          </ac:picMkLst>
        </pc:picChg>
        <pc:picChg chg="add mod">
          <ac:chgData name="Vinod Yadav" userId="074c9c5fa2824592" providerId="LiveId" clId="{2BDA4E83-DEF9-4839-ABA7-C0AFFE7D4D32}" dt="2024-10-21T18:01:20.504" v="6330" actId="1076"/>
          <ac:picMkLst>
            <pc:docMk/>
            <pc:sldMk cId="3688856968" sldId="562"/>
            <ac:picMk id="9" creationId="{9276F9FF-FCFB-280A-6466-044464628685}"/>
          </ac:picMkLst>
        </pc:picChg>
        <pc:picChg chg="add del mod">
          <ac:chgData name="Vinod Yadav" userId="074c9c5fa2824592" providerId="LiveId" clId="{2BDA4E83-DEF9-4839-ABA7-C0AFFE7D4D32}" dt="2024-10-21T18:00:33.622" v="6322" actId="478"/>
          <ac:picMkLst>
            <pc:docMk/>
            <pc:sldMk cId="3688856968" sldId="562"/>
            <ac:picMk id="13" creationId="{E9B145C9-29E7-1DFE-99FC-46CBB36FBFB5}"/>
          </ac:picMkLst>
        </pc:picChg>
      </pc:sldChg>
      <pc:sldChg chg="addSp delSp modSp add mod">
        <pc:chgData name="Vinod Yadav" userId="074c9c5fa2824592" providerId="LiveId" clId="{2BDA4E83-DEF9-4839-ABA7-C0AFFE7D4D32}" dt="2024-10-21T18:37:30.321" v="7258" actId="20577"/>
        <pc:sldMkLst>
          <pc:docMk/>
          <pc:sldMk cId="3224134598" sldId="563"/>
        </pc:sldMkLst>
        <pc:spChg chg="mod">
          <ac:chgData name="Vinod Yadav" userId="074c9c5fa2824592" providerId="LiveId" clId="{2BDA4E83-DEF9-4839-ABA7-C0AFFE7D4D32}" dt="2024-10-21T18:37:30.321" v="7258" actId="20577"/>
          <ac:spMkLst>
            <pc:docMk/>
            <pc:sldMk cId="3224134598" sldId="563"/>
            <ac:spMk id="2" creationId="{5DEC752A-C75F-41BC-E175-8645829528FD}"/>
          </ac:spMkLst>
        </pc:spChg>
        <pc:spChg chg="del">
          <ac:chgData name="Vinod Yadav" userId="074c9c5fa2824592" providerId="LiveId" clId="{2BDA4E83-DEF9-4839-ABA7-C0AFFE7D4D32}" dt="2024-10-21T16:09:21.536" v="4236" actId="478"/>
          <ac:spMkLst>
            <pc:docMk/>
            <pc:sldMk cId="3224134598" sldId="563"/>
            <ac:spMk id="6" creationId="{98D5B247-2916-436D-5B80-ED9B72FE4C53}"/>
          </ac:spMkLst>
        </pc:spChg>
        <pc:spChg chg="del mod">
          <ac:chgData name="Vinod Yadav" userId="074c9c5fa2824592" providerId="LiveId" clId="{2BDA4E83-DEF9-4839-ABA7-C0AFFE7D4D32}" dt="2024-10-21T16:08:00.581" v="4229" actId="478"/>
          <ac:spMkLst>
            <pc:docMk/>
            <pc:sldMk cId="3224134598" sldId="563"/>
            <ac:spMk id="7" creationId="{3A991EE6-BC54-C95E-FC7A-42D18E6744C8}"/>
          </ac:spMkLst>
        </pc:spChg>
        <pc:spChg chg="add mod">
          <ac:chgData name="Vinod Yadav" userId="074c9c5fa2824592" providerId="LiveId" clId="{2BDA4E83-DEF9-4839-ABA7-C0AFFE7D4D32}" dt="2024-10-21T18:16:32.104" v="6547" actId="1076"/>
          <ac:spMkLst>
            <pc:docMk/>
            <pc:sldMk cId="3224134598" sldId="563"/>
            <ac:spMk id="12" creationId="{A7B95E63-39D5-3047-C586-EAD1F60FAB17}"/>
          </ac:spMkLst>
        </pc:spChg>
        <pc:spChg chg="del">
          <ac:chgData name="Vinod Yadav" userId="074c9c5fa2824592" providerId="LiveId" clId="{2BDA4E83-DEF9-4839-ABA7-C0AFFE7D4D32}" dt="2024-10-21T16:08:02.641" v="4230" actId="478"/>
          <ac:spMkLst>
            <pc:docMk/>
            <pc:sldMk cId="3224134598" sldId="563"/>
            <ac:spMk id="16" creationId="{D4828A59-68E1-83B6-EFBD-2E65FACC50E8}"/>
          </ac:spMkLst>
        </pc:spChg>
        <pc:spChg chg="mod">
          <ac:chgData name="Vinod Yadav" userId="074c9c5fa2824592" providerId="LiveId" clId="{2BDA4E83-DEF9-4839-ABA7-C0AFFE7D4D32}" dt="2024-10-21T18:08:11.415" v="6522" actId="6559"/>
          <ac:spMkLst>
            <pc:docMk/>
            <pc:sldMk cId="3224134598" sldId="563"/>
            <ac:spMk id="19" creationId="{40217037-2F72-4A7F-86A0-E3AD41D592EA}"/>
          </ac:spMkLst>
        </pc:spChg>
        <pc:picChg chg="del">
          <ac:chgData name="Vinod Yadav" userId="074c9c5fa2824592" providerId="LiveId" clId="{2BDA4E83-DEF9-4839-ABA7-C0AFFE7D4D32}" dt="2024-10-21T16:07:54.985" v="4225" actId="478"/>
          <ac:picMkLst>
            <pc:docMk/>
            <pc:sldMk cId="3224134598" sldId="563"/>
            <ac:picMk id="4" creationId="{344A00B2-3050-D2A2-F1B3-97858E048F68}"/>
          </ac:picMkLst>
        </pc:picChg>
        <pc:picChg chg="add del mod">
          <ac:chgData name="Vinod Yadav" userId="074c9c5fa2824592" providerId="LiveId" clId="{2BDA4E83-DEF9-4839-ABA7-C0AFFE7D4D32}" dt="2024-10-21T18:14:06.034" v="6532" actId="478"/>
          <ac:picMkLst>
            <pc:docMk/>
            <pc:sldMk cId="3224134598" sldId="563"/>
            <ac:picMk id="4" creationId="{E904FBFF-726A-5178-E37E-253EC0C080B6}"/>
          </ac:picMkLst>
        </pc:picChg>
        <pc:picChg chg="del">
          <ac:chgData name="Vinod Yadav" userId="074c9c5fa2824592" providerId="LiveId" clId="{2BDA4E83-DEF9-4839-ABA7-C0AFFE7D4D32}" dt="2024-10-21T16:07:56.980" v="4227" actId="478"/>
          <ac:picMkLst>
            <pc:docMk/>
            <pc:sldMk cId="3224134598" sldId="563"/>
            <ac:picMk id="5" creationId="{FA0F4B9E-BD85-06E0-0869-2716183DAC57}"/>
          </ac:picMkLst>
        </pc:picChg>
        <pc:picChg chg="add del mod">
          <ac:chgData name="Vinod Yadav" userId="074c9c5fa2824592" providerId="LiveId" clId="{2BDA4E83-DEF9-4839-ABA7-C0AFFE7D4D32}" dt="2024-10-21T18:14:07.549" v="6533" actId="478"/>
          <ac:picMkLst>
            <pc:docMk/>
            <pc:sldMk cId="3224134598" sldId="563"/>
            <ac:picMk id="6" creationId="{5A7E33E2-8DCA-113D-A3A2-C47D1BA9215A}"/>
          </ac:picMkLst>
        </pc:picChg>
        <pc:picChg chg="add del mod">
          <ac:chgData name="Vinod Yadav" userId="074c9c5fa2824592" providerId="LiveId" clId="{2BDA4E83-DEF9-4839-ABA7-C0AFFE7D4D32}" dt="2024-10-21T18:07:54.885" v="6516" actId="478"/>
          <ac:picMkLst>
            <pc:docMk/>
            <pc:sldMk cId="3224134598" sldId="563"/>
            <ac:picMk id="8" creationId="{643A118F-829D-4129-A2D7-912DEC0BCD5B}"/>
          </ac:picMkLst>
        </pc:picChg>
        <pc:picChg chg="del">
          <ac:chgData name="Vinod Yadav" userId="074c9c5fa2824592" providerId="LiveId" clId="{2BDA4E83-DEF9-4839-ABA7-C0AFFE7D4D32}" dt="2024-10-21T16:07:55.691" v="4226" actId="478"/>
          <ac:picMkLst>
            <pc:docMk/>
            <pc:sldMk cId="3224134598" sldId="563"/>
            <ac:picMk id="9" creationId="{611A286C-1A68-EDBB-CE97-45C66C94334A}"/>
          </ac:picMkLst>
        </pc:picChg>
        <pc:picChg chg="add mod">
          <ac:chgData name="Vinod Yadav" userId="074c9c5fa2824592" providerId="LiveId" clId="{2BDA4E83-DEF9-4839-ABA7-C0AFFE7D4D32}" dt="2024-10-21T18:14:35.698" v="6539" actId="1076"/>
          <ac:picMkLst>
            <pc:docMk/>
            <pc:sldMk cId="3224134598" sldId="563"/>
            <ac:picMk id="9" creationId="{DD10CBA3-93BC-2976-2A61-1AC1E5220890}"/>
          </ac:picMkLst>
        </pc:picChg>
        <pc:picChg chg="add del mod">
          <ac:chgData name="Vinod Yadav" userId="074c9c5fa2824592" providerId="LiveId" clId="{2BDA4E83-DEF9-4839-ABA7-C0AFFE7D4D32}" dt="2024-10-21T18:07:57.423" v="6517" actId="478"/>
          <ac:picMkLst>
            <pc:docMk/>
            <pc:sldMk cId="3224134598" sldId="563"/>
            <ac:picMk id="11" creationId="{D39B96B8-8A47-41ED-A186-F275414D3076}"/>
          </ac:picMkLst>
        </pc:picChg>
        <pc:picChg chg="add del mod">
          <ac:chgData name="Vinod Yadav" userId="074c9c5fa2824592" providerId="LiveId" clId="{2BDA4E83-DEF9-4839-ABA7-C0AFFE7D4D32}" dt="2024-10-21T18:07:59.418" v="6518" actId="478"/>
          <ac:picMkLst>
            <pc:docMk/>
            <pc:sldMk cId="3224134598" sldId="563"/>
            <ac:picMk id="13" creationId="{F13D7EE9-1949-1215-0E72-7878C065D962}"/>
          </ac:picMkLst>
        </pc:picChg>
      </pc:sldChg>
      <pc:sldChg chg="addSp delSp modSp add del mod">
        <pc:chgData name="Vinod Yadav" userId="074c9c5fa2824592" providerId="LiveId" clId="{2BDA4E83-DEF9-4839-ABA7-C0AFFE7D4D32}" dt="2024-10-21T18:28:02.024" v="6965" actId="47"/>
        <pc:sldMkLst>
          <pc:docMk/>
          <pc:sldMk cId="81497544" sldId="564"/>
        </pc:sldMkLst>
        <pc:spChg chg="mod">
          <ac:chgData name="Vinod Yadav" userId="074c9c5fa2824592" providerId="LiveId" clId="{2BDA4E83-DEF9-4839-ABA7-C0AFFE7D4D32}" dt="2024-10-21T16:15:34.570" v="4365" actId="1076"/>
          <ac:spMkLst>
            <pc:docMk/>
            <pc:sldMk cId="81497544" sldId="564"/>
            <ac:spMk id="19" creationId="{40217037-2F72-4A7F-86A0-E3AD41D592EA}"/>
          </ac:spMkLst>
        </pc:spChg>
        <pc:picChg chg="add mod">
          <ac:chgData name="Vinod Yadav" userId="074c9c5fa2824592" providerId="LiveId" clId="{2BDA4E83-DEF9-4839-ABA7-C0AFFE7D4D32}" dt="2024-10-21T16:15:37.261" v="4366" actId="1076"/>
          <ac:picMkLst>
            <pc:docMk/>
            <pc:sldMk cId="81497544" sldId="564"/>
            <ac:picMk id="4" creationId="{4EDF2D98-7D4D-4536-C244-66F76AB7A433}"/>
          </ac:picMkLst>
        </pc:picChg>
        <pc:picChg chg="del">
          <ac:chgData name="Vinod Yadav" userId="074c9c5fa2824592" providerId="LiveId" clId="{2BDA4E83-DEF9-4839-ABA7-C0AFFE7D4D32}" dt="2024-10-21T16:13:45.431" v="4297" actId="478"/>
          <ac:picMkLst>
            <pc:docMk/>
            <pc:sldMk cId="81497544" sldId="564"/>
            <ac:picMk id="8" creationId="{643A118F-829D-4129-A2D7-912DEC0BCD5B}"/>
          </ac:picMkLst>
        </pc:picChg>
        <pc:picChg chg="del">
          <ac:chgData name="Vinod Yadav" userId="074c9c5fa2824592" providerId="LiveId" clId="{2BDA4E83-DEF9-4839-ABA7-C0AFFE7D4D32}" dt="2024-10-21T16:13:46.367" v="4298" actId="478"/>
          <ac:picMkLst>
            <pc:docMk/>
            <pc:sldMk cId="81497544" sldId="564"/>
            <ac:picMk id="11" creationId="{D39B96B8-8A47-41ED-A186-F275414D3076}"/>
          </ac:picMkLst>
        </pc:picChg>
        <pc:picChg chg="del">
          <ac:chgData name="Vinod Yadav" userId="074c9c5fa2824592" providerId="LiveId" clId="{2BDA4E83-DEF9-4839-ABA7-C0AFFE7D4D32}" dt="2024-10-21T16:13:47.147" v="4299" actId="478"/>
          <ac:picMkLst>
            <pc:docMk/>
            <pc:sldMk cId="81497544" sldId="564"/>
            <ac:picMk id="13" creationId="{F13D7EE9-1949-1215-0E72-7878C065D962}"/>
          </ac:picMkLst>
        </pc:picChg>
      </pc:sldChg>
      <pc:sldChg chg="addSp delSp modSp add mod">
        <pc:chgData name="Vinod Yadav" userId="074c9c5fa2824592" providerId="LiveId" clId="{2BDA4E83-DEF9-4839-ABA7-C0AFFE7D4D32}" dt="2024-10-21T18:36:45.217" v="7208" actId="478"/>
        <pc:sldMkLst>
          <pc:docMk/>
          <pc:sldMk cId="1552178852" sldId="565"/>
        </pc:sldMkLst>
        <pc:spChg chg="del">
          <ac:chgData name="Vinod Yadav" userId="074c9c5fa2824592" providerId="LiveId" clId="{2BDA4E83-DEF9-4839-ABA7-C0AFFE7D4D32}" dt="2024-10-21T18:36:39.114" v="7206" actId="478"/>
          <ac:spMkLst>
            <pc:docMk/>
            <pc:sldMk cId="1552178852" sldId="565"/>
            <ac:spMk id="2" creationId="{5DEC752A-C75F-41BC-E175-8645829528FD}"/>
          </ac:spMkLst>
        </pc:spChg>
        <pc:spChg chg="del mod">
          <ac:chgData name="Vinod Yadav" userId="074c9c5fa2824592" providerId="LiveId" clId="{2BDA4E83-DEF9-4839-ABA7-C0AFFE7D4D32}" dt="2024-10-21T18:06:20.658" v="6513" actId="478"/>
          <ac:spMkLst>
            <pc:docMk/>
            <pc:sldMk cId="1552178852" sldId="565"/>
            <ac:spMk id="5" creationId="{6F6D5A40-B3CA-F387-F593-F479B4CCC8A2}"/>
          </ac:spMkLst>
        </pc:spChg>
        <pc:spChg chg="mod">
          <ac:chgData name="Vinod Yadav" userId="074c9c5fa2824592" providerId="LiveId" clId="{2BDA4E83-DEF9-4839-ABA7-C0AFFE7D4D32}" dt="2024-10-21T18:06:28.104" v="6515" actId="1076"/>
          <ac:spMkLst>
            <pc:docMk/>
            <pc:sldMk cId="1552178852" sldId="565"/>
            <ac:spMk id="10" creationId="{E7E3C4E8-138B-D957-7D3A-C731147D2EDB}"/>
          </ac:spMkLst>
        </pc:spChg>
        <pc:spChg chg="del">
          <ac:chgData name="Vinod Yadav" userId="074c9c5fa2824592" providerId="LiveId" clId="{2BDA4E83-DEF9-4839-ABA7-C0AFFE7D4D32}" dt="2024-10-21T18:06:24.192" v="6514" actId="478"/>
          <ac:spMkLst>
            <pc:docMk/>
            <pc:sldMk cId="1552178852" sldId="565"/>
            <ac:spMk id="11" creationId="{09C2F3D3-FF2C-231D-B896-D4387B98CB85}"/>
          </ac:spMkLst>
        </pc:spChg>
        <pc:spChg chg="add del mod">
          <ac:chgData name="Vinod Yadav" userId="074c9c5fa2824592" providerId="LiveId" clId="{2BDA4E83-DEF9-4839-ABA7-C0AFFE7D4D32}" dt="2024-10-21T18:36:45.217" v="7208" actId="478"/>
          <ac:spMkLst>
            <pc:docMk/>
            <pc:sldMk cId="1552178852" sldId="565"/>
            <ac:spMk id="12" creationId="{6A207C21-C710-4D12-626C-754E061C4E57}"/>
          </ac:spMkLst>
        </pc:spChg>
        <pc:spChg chg="add mod">
          <ac:chgData name="Vinod Yadav" userId="074c9c5fa2824592" providerId="LiveId" clId="{2BDA4E83-DEF9-4839-ABA7-C0AFFE7D4D32}" dt="2024-10-21T18:36:40.427" v="7207"/>
          <ac:spMkLst>
            <pc:docMk/>
            <pc:sldMk cId="1552178852" sldId="565"/>
            <ac:spMk id="13" creationId="{8373808A-0E20-616A-B0A0-F01559DD3E52}"/>
          </ac:spMkLst>
        </pc:spChg>
        <pc:picChg chg="del">
          <ac:chgData name="Vinod Yadav" userId="074c9c5fa2824592" providerId="LiveId" clId="{2BDA4E83-DEF9-4839-ABA7-C0AFFE7D4D32}" dt="2024-10-21T18:03:53.425" v="6455" actId="478"/>
          <ac:picMkLst>
            <pc:docMk/>
            <pc:sldMk cId="1552178852" sldId="565"/>
            <ac:picMk id="4" creationId="{AF06C93F-27DB-3DFD-86F2-CAD8BCBF724F}"/>
          </ac:picMkLst>
        </pc:picChg>
        <pc:picChg chg="add mod">
          <ac:chgData name="Vinod Yadav" userId="074c9c5fa2824592" providerId="LiveId" clId="{2BDA4E83-DEF9-4839-ABA7-C0AFFE7D4D32}" dt="2024-10-21T18:04:12.924" v="6464" actId="1440"/>
          <ac:picMkLst>
            <pc:docMk/>
            <pc:sldMk cId="1552178852" sldId="565"/>
            <ac:picMk id="7" creationId="{C77C5659-C995-99E2-F39E-B21170B15073}"/>
          </ac:picMkLst>
        </pc:picChg>
        <pc:picChg chg="del">
          <ac:chgData name="Vinod Yadav" userId="074c9c5fa2824592" providerId="LiveId" clId="{2BDA4E83-DEF9-4839-ABA7-C0AFFE7D4D32}" dt="2024-10-21T18:06:13.662" v="6511" actId="478"/>
          <ac:picMkLst>
            <pc:docMk/>
            <pc:sldMk cId="1552178852" sldId="565"/>
            <ac:picMk id="9" creationId="{9276F9FF-FCFB-280A-6466-044464628685}"/>
          </ac:picMkLst>
        </pc:picChg>
      </pc:sldChg>
      <pc:sldChg chg="addSp delSp modSp add mod">
        <pc:chgData name="Vinod Yadav" userId="074c9c5fa2824592" providerId="LiveId" clId="{2BDA4E83-DEF9-4839-ABA7-C0AFFE7D4D32}" dt="2024-10-21T18:37:47.987" v="7261"/>
        <pc:sldMkLst>
          <pc:docMk/>
          <pc:sldMk cId="3576808906" sldId="566"/>
        </pc:sldMkLst>
        <pc:spChg chg="del">
          <ac:chgData name="Vinod Yadav" userId="074c9c5fa2824592" providerId="LiveId" clId="{2BDA4E83-DEF9-4839-ABA7-C0AFFE7D4D32}" dt="2024-10-21T18:37:44.632" v="7259" actId="478"/>
          <ac:spMkLst>
            <pc:docMk/>
            <pc:sldMk cId="3576808906" sldId="566"/>
            <ac:spMk id="2" creationId="{5DEC752A-C75F-41BC-E175-8645829528FD}"/>
          </ac:spMkLst>
        </pc:spChg>
        <pc:spChg chg="add del mod">
          <ac:chgData name="Vinod Yadav" userId="074c9c5fa2824592" providerId="LiveId" clId="{2BDA4E83-DEF9-4839-ABA7-C0AFFE7D4D32}" dt="2024-10-21T18:37:47.139" v="7260" actId="478"/>
          <ac:spMkLst>
            <pc:docMk/>
            <pc:sldMk cId="3576808906" sldId="566"/>
            <ac:spMk id="11" creationId="{527702B7-4B16-ED98-56F1-12A33F80833C}"/>
          </ac:spMkLst>
        </pc:spChg>
        <pc:spChg chg="mod">
          <ac:chgData name="Vinod Yadav" userId="074c9c5fa2824592" providerId="LiveId" clId="{2BDA4E83-DEF9-4839-ABA7-C0AFFE7D4D32}" dt="2024-10-21T18:24:20.325" v="6835" actId="20577"/>
          <ac:spMkLst>
            <pc:docMk/>
            <pc:sldMk cId="3576808906" sldId="566"/>
            <ac:spMk id="12" creationId="{A7B95E63-39D5-3047-C586-EAD1F60FAB17}"/>
          </ac:spMkLst>
        </pc:spChg>
        <pc:spChg chg="add mod">
          <ac:chgData name="Vinod Yadav" userId="074c9c5fa2824592" providerId="LiveId" clId="{2BDA4E83-DEF9-4839-ABA7-C0AFFE7D4D32}" dt="2024-10-21T18:37:47.987" v="7261"/>
          <ac:spMkLst>
            <pc:docMk/>
            <pc:sldMk cId="3576808906" sldId="566"/>
            <ac:spMk id="13" creationId="{7027D5C2-8316-1DF7-6F04-1E23958E047D}"/>
          </ac:spMkLst>
        </pc:spChg>
        <pc:picChg chg="add mod">
          <ac:chgData name="Vinod Yadav" userId="074c9c5fa2824592" providerId="LiveId" clId="{2BDA4E83-DEF9-4839-ABA7-C0AFFE7D4D32}" dt="2024-10-21T18:17:23.024" v="6551" actId="1076"/>
          <ac:picMkLst>
            <pc:docMk/>
            <pc:sldMk cId="3576808906" sldId="566"/>
            <ac:picMk id="4" creationId="{78A2E699-9D3B-0881-822D-AB18B80B6B3C}"/>
          </ac:picMkLst>
        </pc:picChg>
        <pc:picChg chg="add mod">
          <ac:chgData name="Vinod Yadav" userId="074c9c5fa2824592" providerId="LiveId" clId="{2BDA4E83-DEF9-4839-ABA7-C0AFFE7D4D32}" dt="2024-10-21T18:19:24.849" v="6563" actId="1076"/>
          <ac:picMkLst>
            <pc:docMk/>
            <pc:sldMk cId="3576808906" sldId="566"/>
            <ac:picMk id="6" creationId="{53D877F0-BCB8-F2FF-3912-EC9A555911AC}"/>
          </ac:picMkLst>
        </pc:picChg>
        <pc:picChg chg="add mod">
          <ac:chgData name="Vinod Yadav" userId="074c9c5fa2824592" providerId="LiveId" clId="{2BDA4E83-DEF9-4839-ABA7-C0AFFE7D4D32}" dt="2024-10-21T18:19:21.076" v="6562" actId="1076"/>
          <ac:picMkLst>
            <pc:docMk/>
            <pc:sldMk cId="3576808906" sldId="566"/>
            <ac:picMk id="8" creationId="{6AF76420-C6F9-DFF7-D2CA-DF33D85441E4}"/>
          </ac:picMkLst>
        </pc:picChg>
        <pc:picChg chg="del">
          <ac:chgData name="Vinod Yadav" userId="074c9c5fa2824592" providerId="LiveId" clId="{2BDA4E83-DEF9-4839-ABA7-C0AFFE7D4D32}" dt="2024-10-21T18:17:17.746" v="6549" actId="478"/>
          <ac:picMkLst>
            <pc:docMk/>
            <pc:sldMk cId="3576808906" sldId="566"/>
            <ac:picMk id="9" creationId="{DD10CBA3-93BC-2976-2A61-1AC1E5220890}"/>
          </ac:picMkLst>
        </pc:picChg>
      </pc:sldChg>
      <pc:sldChg chg="addSp delSp modSp add mod">
        <pc:chgData name="Vinod Yadav" userId="074c9c5fa2824592" providerId="LiveId" clId="{2BDA4E83-DEF9-4839-ABA7-C0AFFE7D4D32}" dt="2024-10-21T18:40:36.956" v="7327" actId="1076"/>
        <pc:sldMkLst>
          <pc:docMk/>
          <pc:sldMk cId="4031864741" sldId="567"/>
        </pc:sldMkLst>
        <pc:spChg chg="mod">
          <ac:chgData name="Vinod Yadav" userId="074c9c5fa2824592" providerId="LiveId" clId="{2BDA4E83-DEF9-4839-ABA7-C0AFFE7D4D32}" dt="2024-10-21T18:38:14.957" v="7299" actId="20577"/>
          <ac:spMkLst>
            <pc:docMk/>
            <pc:sldMk cId="4031864741" sldId="567"/>
            <ac:spMk id="2" creationId="{5DEC752A-C75F-41BC-E175-8645829528FD}"/>
          </ac:spMkLst>
        </pc:spChg>
        <pc:spChg chg="mod">
          <ac:chgData name="Vinod Yadav" userId="074c9c5fa2824592" providerId="LiveId" clId="{2BDA4E83-DEF9-4839-ABA7-C0AFFE7D4D32}" dt="2024-10-21T18:40:21.709" v="7325" actId="1076"/>
          <ac:spMkLst>
            <pc:docMk/>
            <pc:sldMk cId="4031864741" sldId="567"/>
            <ac:spMk id="12" creationId="{A7B95E63-39D5-3047-C586-EAD1F60FAB17}"/>
          </ac:spMkLst>
        </pc:spChg>
        <pc:picChg chg="del">
          <ac:chgData name="Vinod Yadav" userId="074c9c5fa2824592" providerId="LiveId" clId="{2BDA4E83-DEF9-4839-ABA7-C0AFFE7D4D32}" dt="2024-10-21T18:25:44.170" v="6840" actId="478"/>
          <ac:picMkLst>
            <pc:docMk/>
            <pc:sldMk cId="4031864741" sldId="567"/>
            <ac:picMk id="4" creationId="{78A2E699-9D3B-0881-822D-AB18B80B6B3C}"/>
          </ac:picMkLst>
        </pc:picChg>
        <pc:picChg chg="add mod">
          <ac:chgData name="Vinod Yadav" userId="074c9c5fa2824592" providerId="LiveId" clId="{2BDA4E83-DEF9-4839-ABA7-C0AFFE7D4D32}" dt="2024-10-21T18:40:36.956" v="7327" actId="1076"/>
          <ac:picMkLst>
            <pc:docMk/>
            <pc:sldMk cId="4031864741" sldId="567"/>
            <ac:picMk id="5" creationId="{4E144CC6-FB44-F325-AD2A-301B9FA62CF7}"/>
          </ac:picMkLst>
        </pc:picChg>
        <pc:picChg chg="del">
          <ac:chgData name="Vinod Yadav" userId="074c9c5fa2824592" providerId="LiveId" clId="{2BDA4E83-DEF9-4839-ABA7-C0AFFE7D4D32}" dt="2024-10-21T18:25:39.290" v="6837" actId="478"/>
          <ac:picMkLst>
            <pc:docMk/>
            <pc:sldMk cId="4031864741" sldId="567"/>
            <ac:picMk id="6" creationId="{53D877F0-BCB8-F2FF-3912-EC9A555911AC}"/>
          </ac:picMkLst>
        </pc:picChg>
        <pc:picChg chg="del">
          <ac:chgData name="Vinod Yadav" userId="074c9c5fa2824592" providerId="LiveId" clId="{2BDA4E83-DEF9-4839-ABA7-C0AFFE7D4D32}" dt="2024-10-21T18:25:56.329" v="6842" actId="478"/>
          <ac:picMkLst>
            <pc:docMk/>
            <pc:sldMk cId="4031864741" sldId="567"/>
            <ac:picMk id="8" creationId="{6AF76420-C6F9-DFF7-D2CA-DF33D85441E4}"/>
          </ac:picMkLst>
        </pc:picChg>
        <pc:picChg chg="add mod">
          <ac:chgData name="Vinod Yadav" userId="074c9c5fa2824592" providerId="LiveId" clId="{2BDA4E83-DEF9-4839-ABA7-C0AFFE7D4D32}" dt="2024-10-21T18:40:34.310" v="7326" actId="1076"/>
          <ac:picMkLst>
            <pc:docMk/>
            <pc:sldMk cId="4031864741" sldId="567"/>
            <ac:picMk id="9" creationId="{3C65B413-DAA5-CC99-C960-5AA663148A7C}"/>
          </ac:picMkLst>
        </pc:picChg>
      </pc:sldChg>
      <pc:sldChg chg="addSp delSp modSp add mod">
        <pc:chgData name="Vinod Yadav" userId="074c9c5fa2824592" providerId="LiveId" clId="{2BDA4E83-DEF9-4839-ABA7-C0AFFE7D4D32}" dt="2024-10-21T18:53:54.802" v="7584" actId="14100"/>
        <pc:sldMkLst>
          <pc:docMk/>
          <pc:sldMk cId="336438428" sldId="568"/>
        </pc:sldMkLst>
        <pc:spChg chg="mod">
          <ac:chgData name="Vinod Yadav" userId="074c9c5fa2824592" providerId="LiveId" clId="{2BDA4E83-DEF9-4839-ABA7-C0AFFE7D4D32}" dt="2024-10-21T18:51:24.622" v="7469" actId="1076"/>
          <ac:spMkLst>
            <pc:docMk/>
            <pc:sldMk cId="336438428" sldId="568"/>
            <ac:spMk id="3" creationId="{1E54A188-15F3-A8C1-43A8-19EDAFAD7608}"/>
          </ac:spMkLst>
        </pc:spChg>
        <pc:spChg chg="add mod">
          <ac:chgData name="Vinod Yadav" userId="074c9c5fa2824592" providerId="LiveId" clId="{2BDA4E83-DEF9-4839-ABA7-C0AFFE7D4D32}" dt="2024-10-21T18:52:54.893" v="7479" actId="123"/>
          <ac:spMkLst>
            <pc:docMk/>
            <pc:sldMk cId="336438428" sldId="568"/>
            <ac:spMk id="12" creationId="{E4DCD873-782A-8B9F-F401-7A8E9C43AD37}"/>
          </ac:spMkLst>
        </pc:spChg>
        <pc:spChg chg="add mod">
          <ac:chgData name="Vinod Yadav" userId="074c9c5fa2824592" providerId="LiveId" clId="{2BDA4E83-DEF9-4839-ABA7-C0AFFE7D4D32}" dt="2024-10-21T18:53:54.802" v="7584" actId="14100"/>
          <ac:spMkLst>
            <pc:docMk/>
            <pc:sldMk cId="336438428" sldId="568"/>
            <ac:spMk id="14" creationId="{C867BC19-F9C6-914E-9960-AF43027FB978}"/>
          </ac:spMkLst>
        </pc:spChg>
        <pc:spChg chg="mod">
          <ac:chgData name="Vinod Yadav" userId="074c9c5fa2824592" providerId="LiveId" clId="{2BDA4E83-DEF9-4839-ABA7-C0AFFE7D4D32}" dt="2024-10-21T18:47:08.549" v="7338" actId="1076"/>
          <ac:spMkLst>
            <pc:docMk/>
            <pc:sldMk cId="336438428" sldId="568"/>
            <ac:spMk id="19" creationId="{40217037-2F72-4A7F-86A0-E3AD41D592EA}"/>
          </ac:spMkLst>
        </pc:spChg>
        <pc:picChg chg="add mod">
          <ac:chgData name="Vinod Yadav" userId="074c9c5fa2824592" providerId="LiveId" clId="{2BDA4E83-DEF9-4839-ABA7-C0AFFE7D4D32}" dt="2024-10-21T18:48:18.609" v="7347" actId="1076"/>
          <ac:picMkLst>
            <pc:docMk/>
            <pc:sldMk cId="336438428" sldId="568"/>
            <ac:picMk id="5" creationId="{358AB985-5844-6682-9ED2-163F3CFFBC5D}"/>
          </ac:picMkLst>
        </pc:picChg>
        <pc:picChg chg="del">
          <ac:chgData name="Vinod Yadav" userId="074c9c5fa2824592" providerId="LiveId" clId="{2BDA4E83-DEF9-4839-ABA7-C0AFFE7D4D32}" dt="2024-10-21T18:46:08.748" v="7331" actId="478"/>
          <ac:picMkLst>
            <pc:docMk/>
            <pc:sldMk cId="336438428" sldId="568"/>
            <ac:picMk id="7" creationId="{C63D497A-B10D-AB3E-C1DC-1FFE97CFAF0D}"/>
          </ac:picMkLst>
        </pc:picChg>
        <pc:picChg chg="add mod">
          <ac:chgData name="Vinod Yadav" userId="074c9c5fa2824592" providerId="LiveId" clId="{2BDA4E83-DEF9-4839-ABA7-C0AFFE7D4D32}" dt="2024-10-21T18:48:30.144" v="7351" actId="1076"/>
          <ac:picMkLst>
            <pc:docMk/>
            <pc:sldMk cId="336438428" sldId="568"/>
            <ac:picMk id="8" creationId="{D69BCC8C-5140-3D55-2475-8B9C7BC3CFAE}"/>
          </ac:picMkLst>
        </pc:picChg>
        <pc:picChg chg="del">
          <ac:chgData name="Vinod Yadav" userId="074c9c5fa2824592" providerId="LiveId" clId="{2BDA4E83-DEF9-4839-ABA7-C0AFFE7D4D32}" dt="2024-10-21T18:46:10.279" v="7333" actId="478"/>
          <ac:picMkLst>
            <pc:docMk/>
            <pc:sldMk cId="336438428" sldId="568"/>
            <ac:picMk id="10" creationId="{20503898-9B74-F24D-78FC-D1B1C8F384C4}"/>
          </ac:picMkLst>
        </pc:picChg>
        <pc:picChg chg="add mod">
          <ac:chgData name="Vinod Yadav" userId="074c9c5fa2824592" providerId="LiveId" clId="{2BDA4E83-DEF9-4839-ABA7-C0AFFE7D4D32}" dt="2024-10-21T18:49:14.564" v="7358" actId="1076"/>
          <ac:picMkLst>
            <pc:docMk/>
            <pc:sldMk cId="336438428" sldId="568"/>
            <ac:picMk id="11" creationId="{5828B52B-28C7-6A9C-43FC-732280E5896A}"/>
          </ac:picMkLst>
        </pc:picChg>
        <pc:picChg chg="del">
          <ac:chgData name="Vinod Yadav" userId="074c9c5fa2824592" providerId="LiveId" clId="{2BDA4E83-DEF9-4839-ABA7-C0AFFE7D4D32}" dt="2024-10-21T18:46:09.482" v="7332" actId="478"/>
          <ac:picMkLst>
            <pc:docMk/>
            <pc:sldMk cId="336438428" sldId="568"/>
            <ac:picMk id="13" creationId="{0CA7B960-E7A0-1EDF-AD09-061FE3444773}"/>
          </ac:picMkLst>
        </pc:picChg>
      </pc:sldChg>
      <pc:sldChg chg="addSp delSp modSp add mod">
        <pc:chgData name="Vinod Yadav" userId="074c9c5fa2824592" providerId="LiveId" clId="{2BDA4E83-DEF9-4839-ABA7-C0AFFE7D4D32}" dt="2024-10-21T18:56:10.020" v="7709" actId="6549"/>
        <pc:sldMkLst>
          <pc:docMk/>
          <pc:sldMk cId="3699316133" sldId="569"/>
        </pc:sldMkLst>
        <pc:spChg chg="mod">
          <ac:chgData name="Vinod Yadav" userId="074c9c5fa2824592" providerId="LiveId" clId="{2BDA4E83-DEF9-4839-ABA7-C0AFFE7D4D32}" dt="2024-10-21T18:56:10.020" v="7709" actId="6549"/>
          <ac:spMkLst>
            <pc:docMk/>
            <pc:sldMk cId="3699316133" sldId="569"/>
            <ac:spMk id="3" creationId="{1E54A188-15F3-A8C1-43A8-19EDAFAD7608}"/>
          </ac:spMkLst>
        </pc:spChg>
        <pc:spChg chg="add">
          <ac:chgData name="Vinod Yadav" userId="074c9c5fa2824592" providerId="LiveId" clId="{2BDA4E83-DEF9-4839-ABA7-C0AFFE7D4D32}" dt="2024-10-21T18:55:18.124" v="7592"/>
          <ac:spMkLst>
            <pc:docMk/>
            <pc:sldMk cId="3699316133" sldId="569"/>
            <ac:spMk id="6" creationId="{579618D1-FDFC-9D8A-96BA-DD6313034E32}"/>
          </ac:spMkLst>
        </pc:spChg>
        <pc:spChg chg="mod">
          <ac:chgData name="Vinod Yadav" userId="074c9c5fa2824592" providerId="LiveId" clId="{2BDA4E83-DEF9-4839-ABA7-C0AFFE7D4D32}" dt="2024-10-21T18:55:41.522" v="7610" actId="20577"/>
          <ac:spMkLst>
            <pc:docMk/>
            <pc:sldMk cId="3699316133" sldId="569"/>
            <ac:spMk id="19" creationId="{40217037-2F72-4A7F-86A0-E3AD41D592EA}"/>
          </ac:spMkLst>
        </pc:spChg>
        <pc:picChg chg="add mod">
          <ac:chgData name="Vinod Yadav" userId="074c9c5fa2824592" providerId="LiveId" clId="{2BDA4E83-DEF9-4839-ABA7-C0AFFE7D4D32}" dt="2024-10-21T18:55:06.407" v="7591" actId="1076"/>
          <ac:picMkLst>
            <pc:docMk/>
            <pc:sldMk cId="3699316133" sldId="569"/>
            <ac:picMk id="5" creationId="{71485F3F-38E9-A3E2-6513-4072AA0E9969}"/>
          </ac:picMkLst>
        </pc:picChg>
        <pc:picChg chg="del">
          <ac:chgData name="Vinod Yadav" userId="074c9c5fa2824592" providerId="LiveId" clId="{2BDA4E83-DEF9-4839-ABA7-C0AFFE7D4D32}" dt="2024-10-21T18:54:55.849" v="7585" actId="478"/>
          <ac:picMkLst>
            <pc:docMk/>
            <pc:sldMk cId="3699316133" sldId="569"/>
            <ac:picMk id="7" creationId="{C63D497A-B10D-AB3E-C1DC-1FFE97CFAF0D}"/>
          </ac:picMkLst>
        </pc:picChg>
        <pc:picChg chg="del">
          <ac:chgData name="Vinod Yadav" userId="074c9c5fa2824592" providerId="LiveId" clId="{2BDA4E83-DEF9-4839-ABA7-C0AFFE7D4D32}" dt="2024-10-21T18:54:57.184" v="7587" actId="478"/>
          <ac:picMkLst>
            <pc:docMk/>
            <pc:sldMk cId="3699316133" sldId="569"/>
            <ac:picMk id="10" creationId="{20503898-9B74-F24D-78FC-D1B1C8F384C4}"/>
          </ac:picMkLst>
        </pc:picChg>
        <pc:picChg chg="del">
          <ac:chgData name="Vinod Yadav" userId="074c9c5fa2824592" providerId="LiveId" clId="{2BDA4E83-DEF9-4839-ABA7-C0AFFE7D4D32}" dt="2024-10-21T18:54:56.609" v="7586" actId="478"/>
          <ac:picMkLst>
            <pc:docMk/>
            <pc:sldMk cId="3699316133" sldId="569"/>
            <ac:picMk id="13" creationId="{0CA7B960-E7A0-1EDF-AD09-061FE3444773}"/>
          </ac:picMkLst>
        </pc:picChg>
      </pc:sldChg>
      <pc:sldChg chg="addSp delSp modSp add mod">
        <pc:chgData name="Vinod Yadav" userId="074c9c5fa2824592" providerId="LiveId" clId="{2BDA4E83-DEF9-4839-ABA7-C0AFFE7D4D32}" dt="2024-10-21T19:01:25.902" v="7737" actId="20577"/>
        <pc:sldMkLst>
          <pc:docMk/>
          <pc:sldMk cId="226075026" sldId="570"/>
        </pc:sldMkLst>
        <pc:spChg chg="mod">
          <ac:chgData name="Vinod Yadav" userId="074c9c5fa2824592" providerId="LiveId" clId="{2BDA4E83-DEF9-4839-ABA7-C0AFFE7D4D32}" dt="2024-10-21T19:01:25.902" v="7737" actId="20577"/>
          <ac:spMkLst>
            <pc:docMk/>
            <pc:sldMk cId="226075026" sldId="570"/>
            <ac:spMk id="3" creationId="{1E54A188-15F3-A8C1-43A8-19EDAFAD7608}"/>
          </ac:spMkLst>
        </pc:spChg>
        <pc:spChg chg="mod">
          <ac:chgData name="Vinod Yadav" userId="074c9c5fa2824592" providerId="LiveId" clId="{2BDA4E83-DEF9-4839-ABA7-C0AFFE7D4D32}" dt="2024-10-21T18:57:41.129" v="7731" actId="6549"/>
          <ac:spMkLst>
            <pc:docMk/>
            <pc:sldMk cId="226075026" sldId="570"/>
            <ac:spMk id="19" creationId="{40217037-2F72-4A7F-86A0-E3AD41D592EA}"/>
          </ac:spMkLst>
        </pc:spChg>
        <pc:picChg chg="del">
          <ac:chgData name="Vinod Yadav" userId="074c9c5fa2824592" providerId="LiveId" clId="{2BDA4E83-DEF9-4839-ABA7-C0AFFE7D4D32}" dt="2024-10-21T18:56:38.891" v="7711" actId="478"/>
          <ac:picMkLst>
            <pc:docMk/>
            <pc:sldMk cId="226075026" sldId="570"/>
            <ac:picMk id="5" creationId="{71485F3F-38E9-A3E2-6513-4072AA0E9969}"/>
          </ac:picMkLst>
        </pc:picChg>
        <pc:picChg chg="add mod">
          <ac:chgData name="Vinod Yadav" userId="074c9c5fa2824592" providerId="LiveId" clId="{2BDA4E83-DEF9-4839-ABA7-C0AFFE7D4D32}" dt="2024-10-21T18:58:27.753" v="7734" actId="1076"/>
          <ac:picMkLst>
            <pc:docMk/>
            <pc:sldMk cId="226075026" sldId="570"/>
            <ac:picMk id="6" creationId="{23BA8622-135C-FFF6-CD24-0333DF8E7BB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10/22/2024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168402" y="2574037"/>
            <a:ext cx="10736580" cy="1341882"/>
          </a:xfrm>
        </p:spPr>
        <p:txBody>
          <a:bodyPr/>
          <a:lstStyle/>
          <a:p>
            <a:r>
              <a:rPr lang="en-IN" dirty="0"/>
              <a:t>Lead Scoring Case Study</a:t>
            </a:r>
            <a:br>
              <a:rPr lang="en-US" dirty="0"/>
            </a:br>
            <a:r>
              <a:rPr lang="en-IN" sz="2800" i="1" dirty="0"/>
              <a:t>using  logistic regression model </a:t>
            </a:r>
            <a:endParaRPr lang="en-US" i="1" dirty="0"/>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8069242" y="4221142"/>
            <a:ext cx="3208359" cy="2162724"/>
          </a:xfrm>
        </p:spPr>
        <p:txBody>
          <a:bodyPr/>
          <a:lstStyle/>
          <a:p>
            <a:pPr algn="l"/>
            <a:r>
              <a:rPr lang="en-US" b="1" dirty="0"/>
              <a:t>Submitted by : </a:t>
            </a:r>
          </a:p>
          <a:p>
            <a:pPr marL="342900" lvl="3" indent="-342900" algn="l">
              <a:lnSpc>
                <a:spcPct val="100000"/>
              </a:lnSpc>
              <a:spcBef>
                <a:spcPts val="1000"/>
              </a:spcBef>
              <a:buFont typeface="Courier New" panose="02070309020205020404" pitchFamily="49" charset="0"/>
              <a:buChar char="o"/>
            </a:pPr>
            <a:r>
              <a:rPr lang="en-US" sz="2400" dirty="0">
                <a:latin typeface="Segoe UI Light" panose="020B0502040204020203" pitchFamily="34" charset="0"/>
                <a:cs typeface="Segoe UI Light" panose="020B0502040204020203" pitchFamily="34" charset="0"/>
              </a:rPr>
              <a:t>Vinod Yadav </a:t>
            </a:r>
          </a:p>
          <a:p>
            <a:pPr marL="342900" lvl="3" indent="-342900" algn="l">
              <a:lnSpc>
                <a:spcPct val="100000"/>
              </a:lnSpc>
              <a:spcBef>
                <a:spcPts val="1000"/>
              </a:spcBef>
              <a:buFont typeface="Courier New" panose="02070309020205020404" pitchFamily="49" charset="0"/>
              <a:buChar char="o"/>
            </a:pPr>
            <a:r>
              <a:rPr lang="en-US" sz="2400" dirty="0">
                <a:latin typeface="Segoe UI Light" panose="020B0502040204020203" pitchFamily="34" charset="0"/>
                <a:cs typeface="Segoe UI Light" panose="020B0502040204020203" pitchFamily="34" charset="0"/>
              </a:rPr>
              <a:t>Vignesh Kumar</a:t>
            </a:r>
          </a:p>
          <a:p>
            <a:pPr marL="342900" lvl="3" indent="-342900" algn="l">
              <a:lnSpc>
                <a:spcPct val="100000"/>
              </a:lnSpc>
              <a:spcBef>
                <a:spcPts val="1000"/>
              </a:spcBef>
              <a:buFont typeface="Courier New" panose="02070309020205020404" pitchFamily="49" charset="0"/>
              <a:buChar char="o"/>
            </a:pPr>
            <a:r>
              <a:rPr lang="en-US" sz="2400" dirty="0">
                <a:latin typeface="Segoe UI Light" panose="020B0502040204020203" pitchFamily="34" charset="0"/>
                <a:cs typeface="Segoe UI Light" panose="020B0502040204020203" pitchFamily="34" charset="0"/>
              </a:rPr>
              <a:t>Ujjwal Verma</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1664151" y="128035"/>
            <a:ext cx="9144000" cy="576144"/>
          </a:xfrm>
        </p:spPr>
        <p:txBody>
          <a:bodyPr/>
          <a:lstStyle/>
          <a:p>
            <a:br>
              <a:rPr lang="en-US" dirty="0"/>
            </a:br>
            <a:r>
              <a:rPr lang="en-IN" dirty="0"/>
              <a:t>Data Preprocessing</a:t>
            </a:r>
            <a:r>
              <a:rPr lang="en-US" dirty="0">
                <a:latin typeface="Segoe UI Light" panose="020B0502040204020203" pitchFamily="34" charset="0"/>
                <a:cs typeface="Segoe UI Light" panose="020B0502040204020203" pitchFamily="34" charset="0"/>
              </a:rPr>
              <a:t> </a:t>
            </a:r>
            <a:endParaRPr lang="en-IN" dirty="0"/>
          </a:p>
        </p:txBody>
      </p:sp>
      <p:sp>
        <p:nvSpPr>
          <p:cNvPr id="13" name="Rectangle 2">
            <a:extLst>
              <a:ext uri="{FF2B5EF4-FFF2-40B4-BE49-F238E27FC236}">
                <a16:creationId xmlns:a16="http://schemas.microsoft.com/office/drawing/2014/main" id="{9A92AD8A-88EA-5BB4-4747-A59C64196B6C}"/>
              </a:ext>
            </a:extLst>
          </p:cNvPr>
          <p:cNvSpPr>
            <a:spLocks noChangeArrowheads="1"/>
          </p:cNvSpPr>
          <p:nvPr/>
        </p:nvSpPr>
        <p:spPr bwMode="auto">
          <a:xfrm>
            <a:off x="118533" y="791451"/>
            <a:ext cx="11784814" cy="444682"/>
          </a:xfrm>
          <a:prstGeom prst="rect">
            <a:avLst/>
          </a:prstGeom>
        </p:spPr>
        <p:txBody>
          <a:bodyPr vert="horz" lIns="91440" tIns="45720" rIns="91440" bIns="45720" rtlCol="0" anchor="b">
            <a:noAutofit/>
          </a:bodyPr>
          <a:lstStyle/>
          <a:p>
            <a:pPr algn="ctr"/>
            <a:r>
              <a:rPr lang="en-US" sz="1200" b="1" cap="all" dirty="0">
                <a:solidFill>
                  <a:schemeClr val="bg1"/>
                </a:solidFill>
                <a:latin typeface="Times New Roman" panose="02020603050405020304" pitchFamily="18" charset="0"/>
                <a:ea typeface="+mj-ea"/>
                <a:cs typeface="Times New Roman" panose="02020603050405020304" pitchFamily="18" charset="0"/>
              </a:rPr>
              <a:t>In Tags and </a:t>
            </a:r>
            <a:r>
              <a:rPr lang="en-US" sz="1200" b="1" cap="all" dirty="0" err="1">
                <a:solidFill>
                  <a:schemeClr val="bg1"/>
                </a:solidFill>
                <a:latin typeface="Times New Roman" panose="02020603050405020304" pitchFamily="18" charset="0"/>
                <a:ea typeface="+mj-ea"/>
                <a:cs typeface="Times New Roman" panose="02020603050405020304" pitchFamily="18" charset="0"/>
              </a:rPr>
              <a:t>and</a:t>
            </a:r>
            <a:r>
              <a:rPr lang="en-US" sz="1200" b="1" cap="all" dirty="0">
                <a:solidFill>
                  <a:schemeClr val="bg1"/>
                </a:solidFill>
                <a:latin typeface="Times New Roman" panose="02020603050405020304" pitchFamily="18" charset="0"/>
                <a:ea typeface="+mj-ea"/>
                <a:cs typeface="Times New Roman" panose="02020603050405020304" pitchFamily="18" charset="0"/>
              </a:rPr>
              <a:t> specialization we have replaced select and nan values with unknown, and remove the unknown values after doing </a:t>
            </a:r>
            <a:r>
              <a:rPr lang="en-US" sz="1200" b="1" cap="all" dirty="0" err="1">
                <a:solidFill>
                  <a:schemeClr val="bg1"/>
                </a:solidFill>
                <a:latin typeface="Times New Roman" panose="02020603050405020304" pitchFamily="18" charset="0"/>
                <a:ea typeface="+mj-ea"/>
                <a:cs typeface="Times New Roman" panose="02020603050405020304" pitchFamily="18" charset="0"/>
              </a:rPr>
              <a:t>dummification</a:t>
            </a:r>
            <a:endParaRPr lang="en-US" sz="1200" b="1" cap="all" dirty="0">
              <a:solidFill>
                <a:schemeClr val="bg1"/>
              </a:solidFill>
              <a:latin typeface="Times New Roman" panose="02020603050405020304" pitchFamily="18" charset="0"/>
              <a:ea typeface="+mj-ea"/>
              <a:cs typeface="Times New Roman" panose="02020603050405020304" pitchFamily="18" charset="0"/>
            </a:endParaRPr>
          </a:p>
        </p:txBody>
      </p:sp>
      <p:pic>
        <p:nvPicPr>
          <p:cNvPr id="4" name="Picture 3">
            <a:extLst>
              <a:ext uri="{FF2B5EF4-FFF2-40B4-BE49-F238E27FC236}">
                <a16:creationId xmlns:a16="http://schemas.microsoft.com/office/drawing/2014/main" id="{A160A4CB-99A2-4C6C-9929-D1782DA2C24B}"/>
              </a:ext>
            </a:extLst>
          </p:cNvPr>
          <p:cNvPicPr>
            <a:picLocks noChangeAspect="1"/>
          </p:cNvPicPr>
          <p:nvPr/>
        </p:nvPicPr>
        <p:blipFill>
          <a:blip r:embed="rId2"/>
          <a:stretch>
            <a:fillRect/>
          </a:stretch>
        </p:blipFill>
        <p:spPr>
          <a:xfrm>
            <a:off x="316000" y="2059500"/>
            <a:ext cx="5311600" cy="413039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5">
            <a:extLst>
              <a:ext uri="{FF2B5EF4-FFF2-40B4-BE49-F238E27FC236}">
                <a16:creationId xmlns:a16="http://schemas.microsoft.com/office/drawing/2014/main" id="{54D6FD40-85DA-A415-6600-A505A2B25D3E}"/>
              </a:ext>
            </a:extLst>
          </p:cNvPr>
          <p:cNvPicPr>
            <a:picLocks noChangeAspect="1"/>
          </p:cNvPicPr>
          <p:nvPr/>
        </p:nvPicPr>
        <p:blipFill>
          <a:blip r:embed="rId3"/>
          <a:stretch>
            <a:fillRect/>
          </a:stretch>
        </p:blipFill>
        <p:spPr>
          <a:xfrm>
            <a:off x="6422418" y="1991045"/>
            <a:ext cx="5387807" cy="324640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6482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1664151" y="128035"/>
            <a:ext cx="9144000" cy="576144"/>
          </a:xfrm>
        </p:spPr>
        <p:txBody>
          <a:bodyPr/>
          <a:lstStyle/>
          <a:p>
            <a:br>
              <a:rPr lang="en-US" dirty="0"/>
            </a:br>
            <a:r>
              <a:rPr lang="en-IN" dirty="0"/>
              <a:t>Data Preprocessing</a:t>
            </a:r>
            <a:r>
              <a:rPr lang="en-US" dirty="0">
                <a:latin typeface="Segoe UI Light" panose="020B0502040204020203" pitchFamily="34" charset="0"/>
                <a:cs typeface="Segoe UI Light" panose="020B0502040204020203" pitchFamily="34" charset="0"/>
              </a:rPr>
              <a:t> </a:t>
            </a:r>
            <a:endParaRPr lang="en-IN" dirty="0"/>
          </a:p>
        </p:txBody>
      </p:sp>
      <p:sp>
        <p:nvSpPr>
          <p:cNvPr id="13" name="Rectangle 2">
            <a:extLst>
              <a:ext uri="{FF2B5EF4-FFF2-40B4-BE49-F238E27FC236}">
                <a16:creationId xmlns:a16="http://schemas.microsoft.com/office/drawing/2014/main" id="{9A92AD8A-88EA-5BB4-4747-A59C64196B6C}"/>
              </a:ext>
            </a:extLst>
          </p:cNvPr>
          <p:cNvSpPr>
            <a:spLocks noChangeArrowheads="1"/>
          </p:cNvSpPr>
          <p:nvPr/>
        </p:nvSpPr>
        <p:spPr bwMode="auto">
          <a:xfrm>
            <a:off x="85452" y="668102"/>
            <a:ext cx="11784814" cy="263289"/>
          </a:xfrm>
          <a:prstGeom prst="rect">
            <a:avLst/>
          </a:prstGeom>
        </p:spPr>
        <p:txBody>
          <a:bodyPr vert="horz" lIns="91440" tIns="45720" rIns="91440" bIns="45720" rtlCol="0" anchor="b">
            <a:noAutofit/>
          </a:bodyPr>
          <a:lstStyle/>
          <a:p>
            <a:r>
              <a:rPr lang="en-US" sz="1200" b="1" cap="all" dirty="0">
                <a:solidFill>
                  <a:schemeClr val="bg1"/>
                </a:solidFill>
                <a:latin typeface="Times New Roman" panose="02020603050405020304" pitchFamily="18" charset="0"/>
                <a:ea typeface="+mj-ea"/>
                <a:cs typeface="Times New Roman" panose="02020603050405020304" pitchFamily="18" charset="0"/>
              </a:rPr>
              <a:t>Below mentioned code has replace select string with nan</a:t>
            </a:r>
          </a:p>
        </p:txBody>
      </p:sp>
      <p:sp>
        <p:nvSpPr>
          <p:cNvPr id="19" name="Rectangle 5">
            <a:extLst>
              <a:ext uri="{FF2B5EF4-FFF2-40B4-BE49-F238E27FC236}">
                <a16:creationId xmlns:a16="http://schemas.microsoft.com/office/drawing/2014/main" id="{40217037-2F72-4A7F-86A0-E3AD41D592EA}"/>
              </a:ext>
            </a:extLst>
          </p:cNvPr>
          <p:cNvSpPr>
            <a:spLocks noChangeArrowheads="1"/>
          </p:cNvSpPr>
          <p:nvPr/>
        </p:nvSpPr>
        <p:spPr bwMode="auto">
          <a:xfrm>
            <a:off x="5181599" y="1899094"/>
            <a:ext cx="6688667" cy="1302653"/>
          </a:xfrm>
          <a:prstGeom prst="rect">
            <a:avLst/>
          </a:prstGeom>
        </p:spPr>
        <p:txBody>
          <a:bodyPr vert="horz" lIns="91440" tIns="45720" rIns="91440" bIns="45720" rtlCol="0" anchor="b">
            <a:noAutofit/>
          </a:bodyPr>
          <a:lstStyle/>
          <a:p>
            <a:r>
              <a:rPr lang="en-US" altLang="en-US" sz="1000" cap="all" dirty="0">
                <a:solidFill>
                  <a:srgbClr val="FFC000"/>
                </a:solidFill>
                <a:latin typeface="Aptos Display" panose="020B0004020202020204" pitchFamily="34" charset="0"/>
                <a:ea typeface="+mj-ea"/>
                <a:cs typeface="Times New Roman" panose="02020603050405020304" pitchFamily="18" charset="0"/>
              </a:rPr>
              <a:t>We have checked  constant features that has only one values</a:t>
            </a:r>
          </a:p>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r>
              <a:rPr lang="en-US" altLang="en-US" sz="1000" cap="all" dirty="0">
                <a:solidFill>
                  <a:srgbClr val="FFC000"/>
                </a:solidFill>
                <a:latin typeface="Aptos Display" panose="020B0004020202020204" pitchFamily="34" charset="0"/>
                <a:ea typeface="+mj-ea"/>
                <a:cs typeface="Times New Roman" panose="02020603050405020304" pitchFamily="18" charset="0"/>
              </a:rPr>
              <a:t>In the given data set there are a lot of features that have only single value as a category</a:t>
            </a:r>
          </a:p>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r>
              <a:rPr lang="en-US" altLang="en-US" sz="1000" cap="all" dirty="0">
                <a:solidFill>
                  <a:srgbClr val="FFC000"/>
                </a:solidFill>
                <a:latin typeface="Aptos Display" panose="020B0004020202020204" pitchFamily="34" charset="0"/>
                <a:ea typeface="+mj-ea"/>
                <a:cs typeface="Times New Roman" panose="02020603050405020304" pitchFamily="18" charset="0"/>
              </a:rPr>
              <a:t>These are called as constant features and these features are of little relevance for the machine learning model hence we have dropped those features which have Constant Feature Identification   </a:t>
            </a:r>
          </a:p>
        </p:txBody>
      </p:sp>
      <p:pic>
        <p:nvPicPr>
          <p:cNvPr id="4" name="Picture 3">
            <a:extLst>
              <a:ext uri="{FF2B5EF4-FFF2-40B4-BE49-F238E27FC236}">
                <a16:creationId xmlns:a16="http://schemas.microsoft.com/office/drawing/2014/main" id="{03AE0AA6-7E87-8B8C-F94C-ED04EC0F94A3}"/>
              </a:ext>
            </a:extLst>
          </p:cNvPr>
          <p:cNvPicPr>
            <a:picLocks noChangeAspect="1"/>
          </p:cNvPicPr>
          <p:nvPr/>
        </p:nvPicPr>
        <p:blipFill>
          <a:blip r:embed="rId2"/>
          <a:stretch>
            <a:fillRect/>
          </a:stretch>
        </p:blipFill>
        <p:spPr>
          <a:xfrm>
            <a:off x="140951" y="1090408"/>
            <a:ext cx="11095682" cy="70872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5">
            <a:extLst>
              <a:ext uri="{FF2B5EF4-FFF2-40B4-BE49-F238E27FC236}">
                <a16:creationId xmlns:a16="http://schemas.microsoft.com/office/drawing/2014/main" id="{668B7B66-0CB3-6248-0D54-8DCD6E4360B5}"/>
              </a:ext>
            </a:extLst>
          </p:cNvPr>
          <p:cNvPicPr>
            <a:picLocks noChangeAspect="1"/>
          </p:cNvPicPr>
          <p:nvPr/>
        </p:nvPicPr>
        <p:blipFill>
          <a:blip r:embed="rId3"/>
          <a:stretch>
            <a:fillRect/>
          </a:stretch>
        </p:blipFill>
        <p:spPr>
          <a:xfrm>
            <a:off x="140951" y="1993329"/>
            <a:ext cx="4778154" cy="320829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a:extLst>
              <a:ext uri="{FF2B5EF4-FFF2-40B4-BE49-F238E27FC236}">
                <a16:creationId xmlns:a16="http://schemas.microsoft.com/office/drawing/2014/main" id="{A897FB2D-44FC-3FDE-65D8-E8A6BF27863A}"/>
              </a:ext>
            </a:extLst>
          </p:cNvPr>
          <p:cNvPicPr>
            <a:picLocks noChangeAspect="1"/>
          </p:cNvPicPr>
          <p:nvPr/>
        </p:nvPicPr>
        <p:blipFill>
          <a:blip r:embed="rId4"/>
          <a:stretch>
            <a:fillRect/>
          </a:stretch>
        </p:blipFill>
        <p:spPr>
          <a:xfrm>
            <a:off x="117034" y="5472104"/>
            <a:ext cx="11957931" cy="111385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 name="Rectangle 5">
            <a:extLst>
              <a:ext uri="{FF2B5EF4-FFF2-40B4-BE49-F238E27FC236}">
                <a16:creationId xmlns:a16="http://schemas.microsoft.com/office/drawing/2014/main" id="{B2999D89-9829-16F7-620D-99FF6665A496}"/>
              </a:ext>
            </a:extLst>
          </p:cNvPr>
          <p:cNvSpPr>
            <a:spLocks noChangeArrowheads="1"/>
          </p:cNvSpPr>
          <p:nvPr/>
        </p:nvSpPr>
        <p:spPr bwMode="auto">
          <a:xfrm>
            <a:off x="5181599" y="3656254"/>
            <a:ext cx="6688666" cy="948112"/>
          </a:xfrm>
          <a:prstGeom prst="rect">
            <a:avLst/>
          </a:prstGeom>
        </p:spPr>
        <p:txBody>
          <a:bodyPr vert="horz" lIns="91440" tIns="45720" rIns="91440" bIns="45720" rtlCol="0" anchor="b">
            <a:noAutofit/>
          </a:bodyPr>
          <a:lstStyle/>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r>
              <a:rPr lang="en-US" altLang="en-US" sz="1000" cap="all" dirty="0">
                <a:solidFill>
                  <a:srgbClr val="FFC000"/>
                </a:solidFill>
                <a:latin typeface="Aptos Display" panose="020B0004020202020204" pitchFamily="34" charset="0"/>
                <a:ea typeface="+mj-ea"/>
                <a:cs typeface="Times New Roman" panose="02020603050405020304" pitchFamily="18" charset="0"/>
              </a:rPr>
              <a:t>impute missing categorical values using mode, if a particular value in that column has higher frequency say &gt; 50%</a:t>
            </a:r>
          </a:p>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r>
              <a:rPr lang="en-US" altLang="en-US" sz="1000" cap="all" dirty="0">
                <a:solidFill>
                  <a:srgbClr val="FFC000"/>
                </a:solidFill>
                <a:latin typeface="Aptos Display" panose="020B0004020202020204" pitchFamily="34" charset="0"/>
                <a:ea typeface="+mj-ea"/>
                <a:cs typeface="Times New Roman" panose="02020603050405020304" pitchFamily="18" charset="0"/>
              </a:rPr>
              <a:t>After completing </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eda</a:t>
            </a:r>
            <a:r>
              <a:rPr lang="en-US" altLang="en-US" sz="1000" cap="all" dirty="0">
                <a:solidFill>
                  <a:srgbClr val="FFC000"/>
                </a:solidFill>
                <a:latin typeface="Aptos Display" panose="020B0004020202020204" pitchFamily="34" charset="0"/>
                <a:ea typeface="+mj-ea"/>
                <a:cs typeface="Times New Roman" panose="02020603050405020304" pitchFamily="18" charset="0"/>
              </a:rPr>
              <a:t> we got four more columns which are having less than 2 % of null values , so we will drop the rows from those columns  ( ‘</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Totalvisits</a:t>
            </a:r>
            <a:r>
              <a:rPr lang="en-US" altLang="en-US" sz="1000" cap="all" dirty="0">
                <a:solidFill>
                  <a:srgbClr val="FFC000"/>
                </a:solidFill>
                <a:latin typeface="Aptos Display" panose="020B0004020202020204" pitchFamily="34" charset="0"/>
                <a:ea typeface="+mj-ea"/>
                <a:cs typeface="Times New Roman" panose="02020603050405020304" pitchFamily="18" charset="0"/>
              </a:rPr>
              <a:t>’,’pg_view_</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pg</a:t>
            </a:r>
            <a:r>
              <a:rPr lang="en-US" altLang="en-US" sz="1000" cap="all" dirty="0">
                <a:solidFill>
                  <a:srgbClr val="FFC000"/>
                </a:solidFill>
                <a:latin typeface="Aptos Display" panose="020B0004020202020204" pitchFamily="34" charset="0"/>
                <a:ea typeface="+mj-ea"/>
                <a:cs typeface="Times New Roman" panose="02020603050405020304" pitchFamily="18" charset="0"/>
              </a:rPr>
              <a:t>’,’last_activity’,’</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lead_source</a:t>
            </a:r>
            <a:r>
              <a:rPr lang="en-US" altLang="en-US" sz="1000" cap="all" dirty="0">
                <a:solidFill>
                  <a:srgbClr val="FFC000"/>
                </a:solidFill>
                <a:latin typeface="Aptos Display" panose="020B0004020202020204" pitchFamily="34" charset="0"/>
                <a:ea typeface="+mj-ea"/>
                <a:cs typeface="Times New Roman" panose="02020603050405020304" pitchFamily="18" charset="0"/>
              </a:rPr>
              <a:t>’)</a:t>
            </a:r>
          </a:p>
        </p:txBody>
      </p:sp>
    </p:spTree>
    <p:extLst>
      <p:ext uri="{BB962C8B-B14F-4D97-AF65-F5344CB8AC3E}">
        <p14:creationId xmlns:p14="http://schemas.microsoft.com/office/powerpoint/2010/main" val="4103060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1862666" y="54622"/>
            <a:ext cx="9144000" cy="698911"/>
          </a:xfrm>
        </p:spPr>
        <p:txBody>
          <a:bodyPr/>
          <a:lstStyle/>
          <a:p>
            <a:br>
              <a:rPr lang="en-US" dirty="0"/>
            </a:br>
            <a:r>
              <a:rPr lang="en-IN" dirty="0"/>
              <a:t>Data </a:t>
            </a:r>
            <a:r>
              <a:rPr lang="en-IN" b="1" i="0" dirty="0">
                <a:effectLst/>
                <a:latin typeface="system-ui"/>
              </a:rPr>
              <a:t>Visualization</a:t>
            </a:r>
            <a:endParaRPr lang="en-IN" dirty="0"/>
          </a:p>
        </p:txBody>
      </p:sp>
      <p:sp>
        <p:nvSpPr>
          <p:cNvPr id="19" name="Rectangle 5">
            <a:extLst>
              <a:ext uri="{FF2B5EF4-FFF2-40B4-BE49-F238E27FC236}">
                <a16:creationId xmlns:a16="http://schemas.microsoft.com/office/drawing/2014/main" id="{40217037-2F72-4A7F-86A0-E3AD41D592EA}"/>
              </a:ext>
            </a:extLst>
          </p:cNvPr>
          <p:cNvSpPr>
            <a:spLocks noChangeArrowheads="1"/>
          </p:cNvSpPr>
          <p:nvPr/>
        </p:nvSpPr>
        <p:spPr bwMode="auto">
          <a:xfrm>
            <a:off x="4498543" y="1227921"/>
            <a:ext cx="3412067" cy="409804"/>
          </a:xfrm>
          <a:prstGeom prst="rect">
            <a:avLst/>
          </a:prstGeom>
        </p:spPr>
        <p:txBody>
          <a:bodyPr vert="horz" lIns="91440" tIns="45720" rIns="91440" bIns="45720" rtlCol="0" anchor="b">
            <a:noAutofit/>
          </a:bodyPr>
          <a:lstStyle/>
          <a:p>
            <a:pPr algn="ctr">
              <a:lnSpc>
                <a:spcPct val="90000"/>
              </a:lnSpc>
              <a:spcBef>
                <a:spcPct val="0"/>
              </a:spcBef>
            </a:pPr>
            <a:r>
              <a:rPr lang="en-US" altLang="en-US" sz="1400" b="1" cap="all" dirty="0">
                <a:solidFill>
                  <a:schemeClr val="bg1"/>
                </a:solidFill>
                <a:latin typeface="Times New Roman" panose="02020603050405020304" pitchFamily="18" charset="0"/>
                <a:ea typeface="+mj-ea"/>
                <a:cs typeface="Times New Roman" panose="02020603050405020304" pitchFamily="18" charset="0"/>
              </a:rPr>
              <a:t>univariate plots</a:t>
            </a:r>
          </a:p>
        </p:txBody>
      </p:sp>
      <p:pic>
        <p:nvPicPr>
          <p:cNvPr id="7" name="Picture 6">
            <a:extLst>
              <a:ext uri="{FF2B5EF4-FFF2-40B4-BE49-F238E27FC236}">
                <a16:creationId xmlns:a16="http://schemas.microsoft.com/office/drawing/2014/main" id="{C63D497A-B10D-AB3E-C1DC-1FFE97CFAF0D}"/>
              </a:ext>
            </a:extLst>
          </p:cNvPr>
          <p:cNvPicPr>
            <a:picLocks noChangeAspect="1"/>
          </p:cNvPicPr>
          <p:nvPr/>
        </p:nvPicPr>
        <p:blipFill>
          <a:blip r:embed="rId2"/>
          <a:stretch>
            <a:fillRect/>
          </a:stretch>
        </p:blipFill>
        <p:spPr>
          <a:xfrm>
            <a:off x="102292" y="948266"/>
            <a:ext cx="3520745" cy="325402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0" name="Picture 9">
            <a:extLst>
              <a:ext uri="{FF2B5EF4-FFF2-40B4-BE49-F238E27FC236}">
                <a16:creationId xmlns:a16="http://schemas.microsoft.com/office/drawing/2014/main" id="{20503898-9B74-F24D-78FC-D1B1C8F384C4}"/>
              </a:ext>
            </a:extLst>
          </p:cNvPr>
          <p:cNvPicPr>
            <a:picLocks noChangeAspect="1"/>
          </p:cNvPicPr>
          <p:nvPr/>
        </p:nvPicPr>
        <p:blipFill>
          <a:blip r:embed="rId3"/>
          <a:stretch>
            <a:fillRect/>
          </a:stretch>
        </p:blipFill>
        <p:spPr>
          <a:xfrm>
            <a:off x="8786117" y="850900"/>
            <a:ext cx="3215919" cy="339881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3" name="Picture 12">
            <a:extLst>
              <a:ext uri="{FF2B5EF4-FFF2-40B4-BE49-F238E27FC236}">
                <a16:creationId xmlns:a16="http://schemas.microsoft.com/office/drawing/2014/main" id="{0CA7B960-E7A0-1EDF-AD09-061FE3444773}"/>
              </a:ext>
            </a:extLst>
          </p:cNvPr>
          <p:cNvPicPr>
            <a:picLocks noChangeAspect="1"/>
          </p:cNvPicPr>
          <p:nvPr/>
        </p:nvPicPr>
        <p:blipFill>
          <a:blip r:embed="rId4"/>
          <a:stretch>
            <a:fillRect/>
          </a:stretch>
        </p:blipFill>
        <p:spPr>
          <a:xfrm>
            <a:off x="3870331" y="2186177"/>
            <a:ext cx="4698634" cy="32390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 name="Rectangle 5">
            <a:extLst>
              <a:ext uri="{FF2B5EF4-FFF2-40B4-BE49-F238E27FC236}">
                <a16:creationId xmlns:a16="http://schemas.microsoft.com/office/drawing/2014/main" id="{1E54A188-15F3-A8C1-43A8-19EDAFAD7608}"/>
              </a:ext>
            </a:extLst>
          </p:cNvPr>
          <p:cNvSpPr>
            <a:spLocks noChangeArrowheads="1"/>
          </p:cNvSpPr>
          <p:nvPr/>
        </p:nvSpPr>
        <p:spPr bwMode="auto">
          <a:xfrm>
            <a:off x="2607734" y="5682359"/>
            <a:ext cx="7222066" cy="649481"/>
          </a:xfrm>
          <a:prstGeom prst="rect">
            <a:avLst/>
          </a:prstGeom>
        </p:spPr>
        <p:txBody>
          <a:bodyPr vert="horz" lIns="91440" tIns="45720" rIns="91440" bIns="45720" rtlCol="0" anchor="b">
            <a:noAutofit/>
          </a:bodyPr>
          <a:lstStyle/>
          <a:p>
            <a:pPr algn="ctr"/>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pPr algn="ctr"/>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pPr algn="ctr"/>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pPr algn="ctr"/>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pPr algn="ctr"/>
            <a:r>
              <a:rPr lang="en-US" altLang="en-US" sz="1000" cap="all" dirty="0">
                <a:solidFill>
                  <a:srgbClr val="FFC000"/>
                </a:solidFill>
                <a:latin typeface="Aptos Display" panose="020B0004020202020204" pitchFamily="34" charset="0"/>
                <a:ea typeface="+mj-ea"/>
                <a:cs typeface="Times New Roman" panose="02020603050405020304" pitchFamily="18" charset="0"/>
              </a:rPr>
              <a:t>When it comes to lead source 30% are from google, 27% are from direct traffic, 19% are from </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olark</a:t>
            </a:r>
            <a:r>
              <a:rPr lang="en-US" altLang="en-US" sz="1000" cap="all" dirty="0">
                <a:solidFill>
                  <a:srgbClr val="FFC000"/>
                </a:solidFill>
                <a:latin typeface="Aptos Display" panose="020B0004020202020204" pitchFamily="34" charset="0"/>
                <a:ea typeface="+mj-ea"/>
                <a:cs typeface="Times New Roman" panose="02020603050405020304" pitchFamily="18" charset="0"/>
              </a:rPr>
              <a:t> </a:t>
            </a:r>
          </a:p>
          <a:p>
            <a:pPr algn="ctr"/>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p:txBody>
      </p:sp>
    </p:spTree>
    <p:extLst>
      <p:ext uri="{BB962C8B-B14F-4D97-AF65-F5344CB8AC3E}">
        <p14:creationId xmlns:p14="http://schemas.microsoft.com/office/powerpoint/2010/main" val="3049236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1862666" y="54622"/>
            <a:ext cx="9144000" cy="698911"/>
          </a:xfrm>
        </p:spPr>
        <p:txBody>
          <a:bodyPr/>
          <a:lstStyle/>
          <a:p>
            <a:br>
              <a:rPr lang="en-US" dirty="0"/>
            </a:br>
            <a:r>
              <a:rPr lang="en-IN" dirty="0"/>
              <a:t>Data </a:t>
            </a:r>
            <a:r>
              <a:rPr lang="en-IN" b="1" i="0" dirty="0">
                <a:effectLst/>
                <a:latin typeface="system-ui"/>
              </a:rPr>
              <a:t>Visualization</a:t>
            </a:r>
            <a:endParaRPr lang="en-IN" dirty="0"/>
          </a:p>
        </p:txBody>
      </p:sp>
      <p:sp>
        <p:nvSpPr>
          <p:cNvPr id="19" name="Rectangle 5">
            <a:extLst>
              <a:ext uri="{FF2B5EF4-FFF2-40B4-BE49-F238E27FC236}">
                <a16:creationId xmlns:a16="http://schemas.microsoft.com/office/drawing/2014/main" id="{40217037-2F72-4A7F-86A0-E3AD41D592EA}"/>
              </a:ext>
            </a:extLst>
          </p:cNvPr>
          <p:cNvSpPr>
            <a:spLocks noChangeArrowheads="1"/>
          </p:cNvSpPr>
          <p:nvPr/>
        </p:nvSpPr>
        <p:spPr bwMode="auto">
          <a:xfrm>
            <a:off x="4193743" y="683374"/>
            <a:ext cx="3412067" cy="409804"/>
          </a:xfrm>
          <a:prstGeom prst="rect">
            <a:avLst/>
          </a:prstGeom>
        </p:spPr>
        <p:txBody>
          <a:bodyPr vert="horz" lIns="91440" tIns="45720" rIns="91440" bIns="45720" rtlCol="0" anchor="b">
            <a:noAutofit/>
          </a:bodyPr>
          <a:lstStyle/>
          <a:p>
            <a:pPr algn="ctr">
              <a:lnSpc>
                <a:spcPct val="90000"/>
              </a:lnSpc>
              <a:spcBef>
                <a:spcPct val="0"/>
              </a:spcBef>
            </a:pPr>
            <a:r>
              <a:rPr lang="en-US" altLang="en-US" sz="1400" b="1" cap="all" dirty="0">
                <a:solidFill>
                  <a:schemeClr val="bg1"/>
                </a:solidFill>
                <a:latin typeface="Times New Roman" panose="02020603050405020304" pitchFamily="18" charset="0"/>
                <a:ea typeface="+mj-ea"/>
                <a:cs typeface="Times New Roman" panose="02020603050405020304" pitchFamily="18" charset="0"/>
              </a:rPr>
              <a:t>univariate plots</a:t>
            </a:r>
          </a:p>
        </p:txBody>
      </p:sp>
      <p:sp>
        <p:nvSpPr>
          <p:cNvPr id="3" name="Rectangle 5">
            <a:extLst>
              <a:ext uri="{FF2B5EF4-FFF2-40B4-BE49-F238E27FC236}">
                <a16:creationId xmlns:a16="http://schemas.microsoft.com/office/drawing/2014/main" id="{1E54A188-15F3-A8C1-43A8-19EDAFAD7608}"/>
              </a:ext>
            </a:extLst>
          </p:cNvPr>
          <p:cNvSpPr>
            <a:spLocks noChangeArrowheads="1"/>
          </p:cNvSpPr>
          <p:nvPr/>
        </p:nvSpPr>
        <p:spPr bwMode="auto">
          <a:xfrm>
            <a:off x="3504918" y="1548391"/>
            <a:ext cx="3750733" cy="649481"/>
          </a:xfrm>
          <a:prstGeom prst="rect">
            <a:avLst/>
          </a:prstGeom>
        </p:spPr>
        <p:txBody>
          <a:bodyPr vert="horz" lIns="91440" tIns="45720" rIns="91440" bIns="45720" rtlCol="0" anchor="b">
            <a:noAutofit/>
          </a:bodyPr>
          <a:lstStyle/>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r>
              <a:rPr lang="en-US" altLang="en-US" sz="1000" cap="all" dirty="0">
                <a:solidFill>
                  <a:srgbClr val="FFC000"/>
                </a:solidFill>
                <a:latin typeface="Aptos Display" panose="020B0004020202020204" pitchFamily="34" charset="0"/>
                <a:ea typeface="+mj-ea"/>
                <a:cs typeface="Times New Roman" panose="02020603050405020304" pitchFamily="18" charset="0"/>
              </a:rPr>
              <a:t>When it comes to lead origin conversion rates, </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lead_add_form</a:t>
            </a:r>
            <a:r>
              <a:rPr lang="en-US" altLang="en-US" sz="1000" cap="all" dirty="0">
                <a:solidFill>
                  <a:srgbClr val="FFC000"/>
                </a:solidFill>
                <a:latin typeface="Aptos Display" panose="020B0004020202020204" pitchFamily="34" charset="0"/>
                <a:ea typeface="+mj-ea"/>
                <a:cs typeface="Times New Roman" panose="02020603050405020304" pitchFamily="18" charset="0"/>
              </a:rPr>
              <a:t> has higher conversion rates, holistically all have similar probability rate</a:t>
            </a:r>
          </a:p>
        </p:txBody>
      </p:sp>
      <p:pic>
        <p:nvPicPr>
          <p:cNvPr id="5" name="Picture 4">
            <a:extLst>
              <a:ext uri="{FF2B5EF4-FFF2-40B4-BE49-F238E27FC236}">
                <a16:creationId xmlns:a16="http://schemas.microsoft.com/office/drawing/2014/main" id="{358AB985-5844-6682-9ED2-163F3CFFBC5D}"/>
              </a:ext>
            </a:extLst>
          </p:cNvPr>
          <p:cNvPicPr>
            <a:picLocks noChangeAspect="1"/>
          </p:cNvPicPr>
          <p:nvPr/>
        </p:nvPicPr>
        <p:blipFill>
          <a:blip r:embed="rId2"/>
          <a:stretch>
            <a:fillRect/>
          </a:stretch>
        </p:blipFill>
        <p:spPr>
          <a:xfrm>
            <a:off x="220413" y="899190"/>
            <a:ext cx="3284505" cy="2857748"/>
          </a:xfrm>
          <a:prstGeom prst="rect">
            <a:avLst/>
          </a:prstGeom>
        </p:spPr>
      </p:pic>
      <p:pic>
        <p:nvPicPr>
          <p:cNvPr id="8" name="Picture 7">
            <a:extLst>
              <a:ext uri="{FF2B5EF4-FFF2-40B4-BE49-F238E27FC236}">
                <a16:creationId xmlns:a16="http://schemas.microsoft.com/office/drawing/2014/main" id="{D69BCC8C-5140-3D55-2475-8B9C7BC3CFAE}"/>
              </a:ext>
            </a:extLst>
          </p:cNvPr>
          <p:cNvPicPr>
            <a:picLocks noChangeAspect="1"/>
          </p:cNvPicPr>
          <p:nvPr/>
        </p:nvPicPr>
        <p:blipFill>
          <a:blip r:embed="rId3"/>
          <a:stretch>
            <a:fillRect/>
          </a:stretch>
        </p:blipFill>
        <p:spPr>
          <a:xfrm>
            <a:off x="7672735" y="899190"/>
            <a:ext cx="4438417" cy="3027398"/>
          </a:xfrm>
          <a:prstGeom prst="rect">
            <a:avLst/>
          </a:prstGeom>
        </p:spPr>
      </p:pic>
      <p:pic>
        <p:nvPicPr>
          <p:cNvPr id="11" name="Picture 10">
            <a:extLst>
              <a:ext uri="{FF2B5EF4-FFF2-40B4-BE49-F238E27FC236}">
                <a16:creationId xmlns:a16="http://schemas.microsoft.com/office/drawing/2014/main" id="{5828B52B-28C7-6A9C-43FC-732280E5896A}"/>
              </a:ext>
            </a:extLst>
          </p:cNvPr>
          <p:cNvPicPr>
            <a:picLocks noChangeAspect="1"/>
          </p:cNvPicPr>
          <p:nvPr/>
        </p:nvPicPr>
        <p:blipFill>
          <a:blip r:embed="rId4"/>
          <a:stretch>
            <a:fillRect/>
          </a:stretch>
        </p:blipFill>
        <p:spPr>
          <a:xfrm>
            <a:off x="220413" y="4111103"/>
            <a:ext cx="4902200" cy="2678480"/>
          </a:xfrm>
          <a:prstGeom prst="rect">
            <a:avLst/>
          </a:prstGeom>
        </p:spPr>
      </p:pic>
      <p:sp>
        <p:nvSpPr>
          <p:cNvPr id="12" name="Rectangle 5">
            <a:extLst>
              <a:ext uri="{FF2B5EF4-FFF2-40B4-BE49-F238E27FC236}">
                <a16:creationId xmlns:a16="http://schemas.microsoft.com/office/drawing/2014/main" id="{E4DCD873-782A-8B9F-F401-7A8E9C43AD37}"/>
              </a:ext>
            </a:extLst>
          </p:cNvPr>
          <p:cNvSpPr>
            <a:spLocks noChangeArrowheads="1"/>
          </p:cNvSpPr>
          <p:nvPr/>
        </p:nvSpPr>
        <p:spPr bwMode="auto">
          <a:xfrm>
            <a:off x="5194021" y="5143002"/>
            <a:ext cx="4576511" cy="919131"/>
          </a:xfrm>
          <a:prstGeom prst="rect">
            <a:avLst/>
          </a:prstGeom>
        </p:spPr>
        <p:txBody>
          <a:bodyPr vert="horz" lIns="91440" tIns="45720" rIns="91440" bIns="45720" rtlCol="0" anchor="b">
            <a:noAutofit/>
          </a:bodyPr>
          <a:lstStyle/>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pPr algn="just"/>
            <a:r>
              <a:rPr lang="en-US" altLang="en-US" sz="1000" cap="all" dirty="0">
                <a:solidFill>
                  <a:srgbClr val="FFC000"/>
                </a:solidFill>
                <a:latin typeface="Aptos Display" panose="020B0004020202020204" pitchFamily="34" charset="0"/>
                <a:ea typeface="+mj-ea"/>
                <a:cs typeface="Times New Roman" panose="02020603050405020304" pitchFamily="18" charset="0"/>
              </a:rPr>
              <a:t>Among the employed users most of the interested users have finance management as a specialization, followed by human resource management and marketing management, almost all specialization has a similar conversion rate.</a:t>
            </a:r>
          </a:p>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p:txBody>
      </p:sp>
      <p:sp>
        <p:nvSpPr>
          <p:cNvPr id="14" name="Rectangle 5">
            <a:extLst>
              <a:ext uri="{FF2B5EF4-FFF2-40B4-BE49-F238E27FC236}">
                <a16:creationId xmlns:a16="http://schemas.microsoft.com/office/drawing/2014/main" id="{C867BC19-F9C6-914E-9960-AF43027FB978}"/>
              </a:ext>
            </a:extLst>
          </p:cNvPr>
          <p:cNvSpPr>
            <a:spLocks noChangeArrowheads="1"/>
          </p:cNvSpPr>
          <p:nvPr/>
        </p:nvSpPr>
        <p:spPr bwMode="auto">
          <a:xfrm>
            <a:off x="7672736" y="4073539"/>
            <a:ext cx="4438416" cy="729818"/>
          </a:xfrm>
          <a:prstGeom prst="rect">
            <a:avLst/>
          </a:prstGeom>
        </p:spPr>
        <p:txBody>
          <a:bodyPr vert="horz" lIns="91440" tIns="45720" rIns="91440" bIns="45720" rtlCol="0" anchor="b">
            <a:noAutofit/>
          </a:bodyPr>
          <a:lstStyle/>
          <a:p>
            <a:pPr algn="ctr"/>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pPr algn="ctr"/>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pPr algn="ctr"/>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pPr algn="ctr"/>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pPr algn="just"/>
            <a:r>
              <a:rPr lang="en-US" altLang="en-US" sz="1000" cap="all" dirty="0" err="1">
                <a:solidFill>
                  <a:srgbClr val="FFC000"/>
                </a:solidFill>
                <a:latin typeface="Aptos Display" panose="020B0004020202020204" pitchFamily="34" charset="0"/>
                <a:ea typeface="+mj-ea"/>
                <a:cs typeface="Times New Roman" panose="02020603050405020304" pitchFamily="18" charset="0"/>
              </a:rPr>
              <a:t>WThe</a:t>
            </a:r>
            <a:r>
              <a:rPr lang="en-US" altLang="en-US" sz="1000" cap="all" dirty="0">
                <a:solidFill>
                  <a:srgbClr val="FFC000"/>
                </a:solidFill>
                <a:latin typeface="Aptos Display" panose="020B0004020202020204" pitchFamily="34" charset="0"/>
                <a:ea typeface="+mj-ea"/>
                <a:cs typeface="Times New Roman" panose="02020603050405020304" pitchFamily="18" charset="0"/>
              </a:rPr>
              <a:t> last activity feature majority of the users, 38% of users have email opened followed by </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sms</a:t>
            </a:r>
            <a:r>
              <a:rPr lang="en-US" altLang="en-US" sz="1000" cap="all" dirty="0">
                <a:solidFill>
                  <a:srgbClr val="FFC000"/>
                </a:solidFill>
                <a:latin typeface="Aptos Display" panose="020B0004020202020204" pitchFamily="34" charset="0"/>
                <a:ea typeface="+mj-ea"/>
                <a:cs typeface="Times New Roman" panose="02020603050405020304" pitchFamily="18" charset="0"/>
              </a:rPr>
              <a:t> sent, therefore we can say that Majority of the users are active on email conversations </a:t>
            </a:r>
          </a:p>
        </p:txBody>
      </p:sp>
    </p:spTree>
    <p:extLst>
      <p:ext uri="{BB962C8B-B14F-4D97-AF65-F5344CB8AC3E}">
        <p14:creationId xmlns:p14="http://schemas.microsoft.com/office/powerpoint/2010/main" val="336438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1862666" y="54622"/>
            <a:ext cx="9144000" cy="698911"/>
          </a:xfrm>
        </p:spPr>
        <p:txBody>
          <a:bodyPr/>
          <a:lstStyle/>
          <a:p>
            <a:br>
              <a:rPr lang="en-US" dirty="0"/>
            </a:br>
            <a:r>
              <a:rPr lang="en-IN" dirty="0"/>
              <a:t>Data </a:t>
            </a:r>
            <a:r>
              <a:rPr lang="en-IN" b="1" i="0" dirty="0">
                <a:effectLst/>
                <a:latin typeface="system-ui"/>
              </a:rPr>
              <a:t>Visualization</a:t>
            </a:r>
            <a:endParaRPr lang="en-IN" dirty="0"/>
          </a:p>
        </p:txBody>
      </p:sp>
      <p:sp>
        <p:nvSpPr>
          <p:cNvPr id="19" name="Rectangle 5">
            <a:extLst>
              <a:ext uri="{FF2B5EF4-FFF2-40B4-BE49-F238E27FC236}">
                <a16:creationId xmlns:a16="http://schemas.microsoft.com/office/drawing/2014/main" id="{40217037-2F72-4A7F-86A0-E3AD41D592EA}"/>
              </a:ext>
            </a:extLst>
          </p:cNvPr>
          <p:cNvSpPr>
            <a:spLocks noChangeArrowheads="1"/>
          </p:cNvSpPr>
          <p:nvPr/>
        </p:nvSpPr>
        <p:spPr bwMode="auto">
          <a:xfrm>
            <a:off x="4512733" y="855388"/>
            <a:ext cx="3412067" cy="409804"/>
          </a:xfrm>
          <a:prstGeom prst="rect">
            <a:avLst/>
          </a:prstGeom>
        </p:spPr>
        <p:txBody>
          <a:bodyPr vert="horz" lIns="91440" tIns="45720" rIns="91440" bIns="45720" rtlCol="0" anchor="b">
            <a:noAutofit/>
          </a:bodyPr>
          <a:lstStyle/>
          <a:p>
            <a:pPr algn="ctr">
              <a:lnSpc>
                <a:spcPct val="90000"/>
              </a:lnSpc>
              <a:spcBef>
                <a:spcPct val="0"/>
              </a:spcBef>
            </a:pPr>
            <a:r>
              <a:rPr lang="en-US" altLang="en-US" sz="1400" b="1" cap="all" dirty="0">
                <a:solidFill>
                  <a:schemeClr val="bg1"/>
                </a:solidFill>
                <a:latin typeface="Times New Roman" panose="02020603050405020304" pitchFamily="18" charset="0"/>
                <a:ea typeface="+mj-ea"/>
                <a:cs typeface="Times New Roman" panose="02020603050405020304" pitchFamily="18" charset="0"/>
              </a:rPr>
              <a:t>Heatmap correlation</a:t>
            </a:r>
          </a:p>
        </p:txBody>
      </p:sp>
      <p:sp>
        <p:nvSpPr>
          <p:cNvPr id="3" name="Rectangle 5">
            <a:extLst>
              <a:ext uri="{FF2B5EF4-FFF2-40B4-BE49-F238E27FC236}">
                <a16:creationId xmlns:a16="http://schemas.microsoft.com/office/drawing/2014/main" id="{1E54A188-15F3-A8C1-43A8-19EDAFAD7608}"/>
              </a:ext>
            </a:extLst>
          </p:cNvPr>
          <p:cNvSpPr>
            <a:spLocks noChangeArrowheads="1"/>
          </p:cNvSpPr>
          <p:nvPr/>
        </p:nvSpPr>
        <p:spPr bwMode="auto">
          <a:xfrm>
            <a:off x="2607733" y="6146233"/>
            <a:ext cx="8590354" cy="657145"/>
          </a:xfrm>
          <a:prstGeom prst="rect">
            <a:avLst/>
          </a:prstGeom>
        </p:spPr>
        <p:txBody>
          <a:bodyPr vert="horz" lIns="91440" tIns="45720" rIns="91440" bIns="45720" rtlCol="0" anchor="b">
            <a:noAutofit/>
          </a:bodyPr>
          <a:lstStyle/>
          <a:p>
            <a:pPr algn="ctr"/>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pPr algn="ctr"/>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pPr algn="ctr"/>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pPr algn="ctr"/>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pPr algn="ctr"/>
            <a:r>
              <a:rPr lang="en-US" altLang="en-US" sz="1000" cap="all" dirty="0">
                <a:solidFill>
                  <a:srgbClr val="FFC000"/>
                </a:solidFill>
                <a:latin typeface="Aptos Display" panose="020B0004020202020204" pitchFamily="34" charset="0"/>
                <a:ea typeface="+mj-ea"/>
                <a:cs typeface="Times New Roman" panose="02020603050405020304" pitchFamily="18" charset="0"/>
              </a:rPr>
              <a:t>Highly correlated variable among the dummy variables is between </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lead_origin_Lead</a:t>
            </a:r>
            <a:r>
              <a:rPr lang="en-US" altLang="en-US" sz="1000" cap="all" dirty="0">
                <a:solidFill>
                  <a:srgbClr val="FFC000"/>
                </a:solidFill>
                <a:latin typeface="Aptos Display" panose="020B0004020202020204" pitchFamily="34" charset="0"/>
                <a:ea typeface="+mj-ea"/>
                <a:cs typeface="Times New Roman" panose="02020603050405020304" pitchFamily="18" charset="0"/>
              </a:rPr>
              <a:t> </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ImporT</a:t>
            </a:r>
            <a:r>
              <a:rPr lang="en-US" altLang="en-US" sz="1000" cap="all" dirty="0">
                <a:solidFill>
                  <a:srgbClr val="FFC000"/>
                </a:solidFill>
                <a:latin typeface="Aptos Display" panose="020B0004020202020204" pitchFamily="34" charset="0"/>
                <a:ea typeface="+mj-ea"/>
                <a:cs typeface="Times New Roman" panose="02020603050405020304" pitchFamily="18" charset="0"/>
              </a:rPr>
              <a:t> and </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lead_source_Facebook</a:t>
            </a:r>
            <a:r>
              <a:rPr lang="en-US" altLang="en-US" sz="1000" cap="all" dirty="0">
                <a:solidFill>
                  <a:srgbClr val="FFC000"/>
                </a:solidFill>
                <a:latin typeface="Aptos Display" panose="020B0004020202020204" pitchFamily="34" charset="0"/>
                <a:ea typeface="+mj-ea"/>
                <a:cs typeface="Times New Roman" panose="02020603050405020304" pitchFamily="18" charset="0"/>
              </a:rPr>
              <a:t> </a:t>
            </a:r>
          </a:p>
          <a:p>
            <a:pPr algn="ctr"/>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p:txBody>
      </p:sp>
      <p:pic>
        <p:nvPicPr>
          <p:cNvPr id="6" name="Picture 5">
            <a:extLst>
              <a:ext uri="{FF2B5EF4-FFF2-40B4-BE49-F238E27FC236}">
                <a16:creationId xmlns:a16="http://schemas.microsoft.com/office/drawing/2014/main" id="{DC3D9BA4-CBE9-236E-FEEB-166A0FF24EE8}"/>
              </a:ext>
            </a:extLst>
          </p:cNvPr>
          <p:cNvPicPr>
            <a:picLocks noChangeAspect="1"/>
          </p:cNvPicPr>
          <p:nvPr/>
        </p:nvPicPr>
        <p:blipFill>
          <a:blip r:embed="rId2"/>
          <a:stretch>
            <a:fillRect/>
          </a:stretch>
        </p:blipFill>
        <p:spPr>
          <a:xfrm>
            <a:off x="424070" y="1367046"/>
            <a:ext cx="11184834" cy="4993997"/>
          </a:xfrm>
          <a:prstGeom prst="rect">
            <a:avLst/>
          </a:prstGeom>
        </p:spPr>
      </p:pic>
    </p:spTree>
    <p:extLst>
      <p:ext uri="{BB962C8B-B14F-4D97-AF65-F5344CB8AC3E}">
        <p14:creationId xmlns:p14="http://schemas.microsoft.com/office/powerpoint/2010/main" val="3699316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1862666" y="54622"/>
            <a:ext cx="9144000" cy="698911"/>
          </a:xfrm>
        </p:spPr>
        <p:txBody>
          <a:bodyPr/>
          <a:lstStyle/>
          <a:p>
            <a:br>
              <a:rPr lang="en-US" dirty="0"/>
            </a:br>
            <a:r>
              <a:rPr lang="en-IN" dirty="0"/>
              <a:t>Data </a:t>
            </a:r>
            <a:r>
              <a:rPr lang="en-IN" b="1" i="0" dirty="0">
                <a:effectLst/>
                <a:latin typeface="system-ui"/>
              </a:rPr>
              <a:t>Visualization</a:t>
            </a:r>
            <a:endParaRPr lang="en-IN" dirty="0"/>
          </a:p>
        </p:txBody>
      </p:sp>
      <p:sp>
        <p:nvSpPr>
          <p:cNvPr id="19" name="Rectangle 5">
            <a:extLst>
              <a:ext uri="{FF2B5EF4-FFF2-40B4-BE49-F238E27FC236}">
                <a16:creationId xmlns:a16="http://schemas.microsoft.com/office/drawing/2014/main" id="{40217037-2F72-4A7F-86A0-E3AD41D592EA}"/>
              </a:ext>
            </a:extLst>
          </p:cNvPr>
          <p:cNvSpPr>
            <a:spLocks noChangeArrowheads="1"/>
          </p:cNvSpPr>
          <p:nvPr/>
        </p:nvSpPr>
        <p:spPr bwMode="auto">
          <a:xfrm>
            <a:off x="4512733" y="855388"/>
            <a:ext cx="3412067" cy="409804"/>
          </a:xfrm>
          <a:prstGeom prst="rect">
            <a:avLst/>
          </a:prstGeom>
        </p:spPr>
        <p:txBody>
          <a:bodyPr vert="horz" lIns="91440" tIns="45720" rIns="91440" bIns="45720" rtlCol="0" anchor="b">
            <a:noAutofit/>
          </a:bodyPr>
          <a:lstStyle/>
          <a:p>
            <a:pPr algn="ctr">
              <a:lnSpc>
                <a:spcPct val="90000"/>
              </a:lnSpc>
              <a:spcBef>
                <a:spcPct val="0"/>
              </a:spcBef>
            </a:pPr>
            <a:r>
              <a:rPr lang="en-US" altLang="en-US" sz="1400" b="1" cap="all" dirty="0">
                <a:solidFill>
                  <a:schemeClr val="bg1"/>
                </a:solidFill>
                <a:latin typeface="Times New Roman" panose="02020603050405020304" pitchFamily="18" charset="0"/>
                <a:ea typeface="+mj-ea"/>
                <a:cs typeface="Times New Roman" panose="02020603050405020304" pitchFamily="18" charset="0"/>
              </a:rPr>
              <a:t>Bivariate - Multivariate plots</a:t>
            </a:r>
          </a:p>
        </p:txBody>
      </p:sp>
      <p:sp>
        <p:nvSpPr>
          <p:cNvPr id="3" name="Rectangle 5">
            <a:extLst>
              <a:ext uri="{FF2B5EF4-FFF2-40B4-BE49-F238E27FC236}">
                <a16:creationId xmlns:a16="http://schemas.microsoft.com/office/drawing/2014/main" id="{1E54A188-15F3-A8C1-43A8-19EDAFAD7608}"/>
              </a:ext>
            </a:extLst>
          </p:cNvPr>
          <p:cNvSpPr>
            <a:spLocks noChangeArrowheads="1"/>
          </p:cNvSpPr>
          <p:nvPr/>
        </p:nvSpPr>
        <p:spPr bwMode="auto">
          <a:xfrm>
            <a:off x="2607734" y="5682359"/>
            <a:ext cx="7222066" cy="649481"/>
          </a:xfrm>
          <a:prstGeom prst="rect">
            <a:avLst/>
          </a:prstGeom>
        </p:spPr>
        <p:txBody>
          <a:bodyPr vert="horz" lIns="91440" tIns="45720" rIns="91440" bIns="45720" rtlCol="0" anchor="b">
            <a:noAutofit/>
          </a:bodyPr>
          <a:lstStyle/>
          <a:p>
            <a:pPr algn="ctr"/>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pPr algn="ctr"/>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pPr algn="ctr"/>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pPr algn="ctr"/>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pPr algn="ctr"/>
            <a:r>
              <a:rPr lang="en-US" altLang="en-US" sz="1000" cap="all" dirty="0">
                <a:solidFill>
                  <a:srgbClr val="FFC000"/>
                </a:solidFill>
                <a:latin typeface="Aptos Display" panose="020B0004020202020204" pitchFamily="34" charset="0"/>
                <a:ea typeface="+mj-ea"/>
                <a:cs typeface="Times New Roman" panose="02020603050405020304" pitchFamily="18" charset="0"/>
              </a:rPr>
              <a:t>THERE ARE NOT MUCH DIFFERENCE BETWEEN CONVERTED PG_VIEW_PV AND TOTAL VISISTS , WHEREAS CONVERTED LEADS USE TO SPENT MORE TIME </a:t>
            </a:r>
            <a:r>
              <a:rPr lang="en-US" altLang="en-US" sz="1000" cap="all">
                <a:solidFill>
                  <a:srgbClr val="FFC000"/>
                </a:solidFill>
                <a:latin typeface="Aptos Display" panose="020B0004020202020204" pitchFamily="34" charset="0"/>
                <a:ea typeface="+mj-ea"/>
                <a:cs typeface="Times New Roman" panose="02020603050405020304" pitchFamily="18" charset="0"/>
              </a:rPr>
              <a:t>ON SITE</a:t>
            </a:r>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p:txBody>
      </p:sp>
      <p:pic>
        <p:nvPicPr>
          <p:cNvPr id="6" name="Picture 5">
            <a:extLst>
              <a:ext uri="{FF2B5EF4-FFF2-40B4-BE49-F238E27FC236}">
                <a16:creationId xmlns:a16="http://schemas.microsoft.com/office/drawing/2014/main" id="{23BA8622-135C-FFF6-CD24-0333DF8E7BB5}"/>
              </a:ext>
            </a:extLst>
          </p:cNvPr>
          <p:cNvPicPr>
            <a:picLocks noChangeAspect="1"/>
          </p:cNvPicPr>
          <p:nvPr/>
        </p:nvPicPr>
        <p:blipFill>
          <a:blip r:embed="rId2"/>
          <a:stretch>
            <a:fillRect/>
          </a:stretch>
        </p:blipFill>
        <p:spPr>
          <a:xfrm>
            <a:off x="529166" y="1664984"/>
            <a:ext cx="11133667" cy="2992922"/>
          </a:xfrm>
          <a:prstGeom prst="rect">
            <a:avLst/>
          </a:prstGeom>
        </p:spPr>
      </p:pic>
    </p:spTree>
    <p:extLst>
      <p:ext uri="{BB962C8B-B14F-4D97-AF65-F5344CB8AC3E}">
        <p14:creationId xmlns:p14="http://schemas.microsoft.com/office/powerpoint/2010/main" val="226075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846667" y="54622"/>
            <a:ext cx="10312400" cy="698911"/>
          </a:xfrm>
        </p:spPr>
        <p:txBody>
          <a:bodyPr/>
          <a:lstStyle/>
          <a:p>
            <a:br>
              <a:rPr lang="en-US" dirty="0"/>
            </a:br>
            <a:r>
              <a:rPr lang="en-IN" dirty="0"/>
              <a:t>Data preprocessing  part 2 </a:t>
            </a:r>
          </a:p>
        </p:txBody>
      </p:sp>
      <p:sp>
        <p:nvSpPr>
          <p:cNvPr id="19" name="Rectangle 5">
            <a:extLst>
              <a:ext uri="{FF2B5EF4-FFF2-40B4-BE49-F238E27FC236}">
                <a16:creationId xmlns:a16="http://schemas.microsoft.com/office/drawing/2014/main" id="{40217037-2F72-4A7F-86A0-E3AD41D592EA}"/>
              </a:ext>
            </a:extLst>
          </p:cNvPr>
          <p:cNvSpPr>
            <a:spLocks noChangeArrowheads="1"/>
          </p:cNvSpPr>
          <p:nvPr/>
        </p:nvSpPr>
        <p:spPr bwMode="auto">
          <a:xfrm>
            <a:off x="846667" y="858493"/>
            <a:ext cx="4859867" cy="409804"/>
          </a:xfrm>
          <a:prstGeom prst="rect">
            <a:avLst/>
          </a:prstGeom>
        </p:spPr>
        <p:txBody>
          <a:bodyPr vert="horz" lIns="91440" tIns="45720" rIns="91440" bIns="45720" rtlCol="0" anchor="b">
            <a:noAutofit/>
          </a:bodyPr>
          <a:lstStyle/>
          <a:p>
            <a:r>
              <a:rPr lang="en-IN" sz="1200" b="1" cap="all" dirty="0">
                <a:solidFill>
                  <a:schemeClr val="bg1"/>
                </a:solidFill>
                <a:latin typeface="Times New Roman" panose="02020603050405020304" pitchFamily="18" charset="0"/>
                <a:ea typeface="+mj-ea"/>
                <a:cs typeface="Times New Roman" panose="02020603050405020304" pitchFamily="18" charset="0"/>
              </a:rPr>
              <a:t>Outlier Analysis and Capping</a:t>
            </a:r>
          </a:p>
        </p:txBody>
      </p:sp>
      <p:pic>
        <p:nvPicPr>
          <p:cNvPr id="4" name="Picture 3">
            <a:extLst>
              <a:ext uri="{FF2B5EF4-FFF2-40B4-BE49-F238E27FC236}">
                <a16:creationId xmlns:a16="http://schemas.microsoft.com/office/drawing/2014/main" id="{FBC76393-5F52-AC1B-355C-9F798261BCF8}"/>
              </a:ext>
            </a:extLst>
          </p:cNvPr>
          <p:cNvPicPr>
            <a:picLocks noChangeAspect="1"/>
          </p:cNvPicPr>
          <p:nvPr/>
        </p:nvPicPr>
        <p:blipFill>
          <a:blip r:embed="rId2"/>
          <a:stretch>
            <a:fillRect/>
          </a:stretch>
        </p:blipFill>
        <p:spPr>
          <a:xfrm>
            <a:off x="954876" y="1491791"/>
            <a:ext cx="3779848" cy="207282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5">
            <a:extLst>
              <a:ext uri="{FF2B5EF4-FFF2-40B4-BE49-F238E27FC236}">
                <a16:creationId xmlns:a16="http://schemas.microsoft.com/office/drawing/2014/main" id="{9EBD5B25-D497-AD3D-9737-BCADC70460BD}"/>
              </a:ext>
            </a:extLst>
          </p:cNvPr>
          <p:cNvPicPr>
            <a:picLocks noChangeAspect="1"/>
          </p:cNvPicPr>
          <p:nvPr/>
        </p:nvPicPr>
        <p:blipFill>
          <a:blip r:embed="rId3"/>
          <a:stretch>
            <a:fillRect/>
          </a:stretch>
        </p:blipFill>
        <p:spPr>
          <a:xfrm>
            <a:off x="5247830" y="2815438"/>
            <a:ext cx="5387807" cy="351312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 name="Rectangle 5">
            <a:extLst>
              <a:ext uri="{FF2B5EF4-FFF2-40B4-BE49-F238E27FC236}">
                <a16:creationId xmlns:a16="http://schemas.microsoft.com/office/drawing/2014/main" id="{3D9C92A8-ED23-FA3E-AE1F-5AAE4FBCF175}"/>
              </a:ext>
            </a:extLst>
          </p:cNvPr>
          <p:cNvSpPr>
            <a:spLocks noChangeArrowheads="1"/>
          </p:cNvSpPr>
          <p:nvPr/>
        </p:nvSpPr>
        <p:spPr bwMode="auto">
          <a:xfrm>
            <a:off x="5079999" y="1727394"/>
            <a:ext cx="6688666" cy="409804"/>
          </a:xfrm>
          <a:prstGeom prst="rect">
            <a:avLst/>
          </a:prstGeom>
        </p:spPr>
        <p:txBody>
          <a:bodyPr vert="horz" lIns="91440" tIns="45720" rIns="91440" bIns="45720" rtlCol="0" anchor="b">
            <a:noAutofit/>
          </a:bodyPr>
          <a:lstStyle/>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r>
              <a:rPr lang="en-US" altLang="en-US" sz="1000" cap="all" dirty="0">
                <a:solidFill>
                  <a:srgbClr val="FFC000"/>
                </a:solidFill>
                <a:latin typeface="Aptos Display" panose="020B0004020202020204" pitchFamily="34" charset="0"/>
                <a:ea typeface="+mj-ea"/>
                <a:cs typeface="Times New Roman" panose="02020603050405020304" pitchFamily="18" charset="0"/>
              </a:rPr>
              <a:t>After completing outlier analysis , we did caping for outliers and the stats are shown below </a:t>
            </a:r>
          </a:p>
        </p:txBody>
      </p:sp>
    </p:spTree>
    <p:extLst>
      <p:ext uri="{BB962C8B-B14F-4D97-AF65-F5344CB8AC3E}">
        <p14:creationId xmlns:p14="http://schemas.microsoft.com/office/powerpoint/2010/main" val="2555389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846667" y="54622"/>
            <a:ext cx="10312400" cy="698911"/>
          </a:xfrm>
        </p:spPr>
        <p:txBody>
          <a:bodyPr/>
          <a:lstStyle/>
          <a:p>
            <a:br>
              <a:rPr lang="en-US" dirty="0"/>
            </a:br>
            <a:r>
              <a:rPr lang="en-IN" dirty="0"/>
              <a:t>Data preprocessing  part 2 </a:t>
            </a:r>
          </a:p>
        </p:txBody>
      </p:sp>
      <p:sp>
        <p:nvSpPr>
          <p:cNvPr id="10" name="Rectangle 5">
            <a:extLst>
              <a:ext uri="{FF2B5EF4-FFF2-40B4-BE49-F238E27FC236}">
                <a16:creationId xmlns:a16="http://schemas.microsoft.com/office/drawing/2014/main" id="{2E977EE1-0A54-340A-CD5E-6B701C200F29}"/>
              </a:ext>
            </a:extLst>
          </p:cNvPr>
          <p:cNvSpPr>
            <a:spLocks noChangeArrowheads="1"/>
          </p:cNvSpPr>
          <p:nvPr/>
        </p:nvSpPr>
        <p:spPr bwMode="auto">
          <a:xfrm>
            <a:off x="653988" y="3602954"/>
            <a:ext cx="7124701" cy="277282"/>
          </a:xfrm>
          <a:prstGeom prst="rect">
            <a:avLst/>
          </a:prstGeom>
        </p:spPr>
        <p:txBody>
          <a:bodyPr vert="horz" lIns="91440" tIns="45720" rIns="91440" bIns="45720" rtlCol="0" anchor="b">
            <a:noAutofit/>
          </a:bodyPr>
          <a:lstStyle/>
          <a:p>
            <a:pPr>
              <a:lnSpc>
                <a:spcPct val="90000"/>
              </a:lnSpc>
              <a:spcBef>
                <a:spcPct val="0"/>
              </a:spcBef>
            </a:pPr>
            <a:r>
              <a:rPr lang="en-US" sz="1400" b="1" cap="all" dirty="0">
                <a:solidFill>
                  <a:schemeClr val="bg1"/>
                </a:solidFill>
                <a:latin typeface="Times New Roman" panose="02020603050405020304" pitchFamily="18" charset="0"/>
                <a:ea typeface="+mj-ea"/>
                <a:cs typeface="Times New Roman" panose="02020603050405020304" pitchFamily="18" charset="0"/>
              </a:rPr>
              <a:t>Data Imbalance &amp; Conversion Ratio</a:t>
            </a:r>
          </a:p>
        </p:txBody>
      </p:sp>
      <p:pic>
        <p:nvPicPr>
          <p:cNvPr id="6" name="Picture 5">
            <a:extLst>
              <a:ext uri="{FF2B5EF4-FFF2-40B4-BE49-F238E27FC236}">
                <a16:creationId xmlns:a16="http://schemas.microsoft.com/office/drawing/2014/main" id="{28FE0549-558B-56C5-26D2-14F9F56F8734}"/>
              </a:ext>
            </a:extLst>
          </p:cNvPr>
          <p:cNvPicPr>
            <a:picLocks noChangeAspect="1"/>
          </p:cNvPicPr>
          <p:nvPr/>
        </p:nvPicPr>
        <p:blipFill>
          <a:blip r:embed="rId2"/>
          <a:stretch>
            <a:fillRect/>
          </a:stretch>
        </p:blipFill>
        <p:spPr>
          <a:xfrm>
            <a:off x="737543" y="1507362"/>
            <a:ext cx="10716914" cy="29548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8" name="Rectangle 5">
            <a:extLst>
              <a:ext uri="{FF2B5EF4-FFF2-40B4-BE49-F238E27FC236}">
                <a16:creationId xmlns:a16="http://schemas.microsoft.com/office/drawing/2014/main" id="{E06DA7FD-073F-4AE5-2C9D-F9BD99E4BE36}"/>
              </a:ext>
            </a:extLst>
          </p:cNvPr>
          <p:cNvSpPr>
            <a:spLocks noChangeArrowheads="1"/>
          </p:cNvSpPr>
          <p:nvPr/>
        </p:nvSpPr>
        <p:spPr bwMode="auto">
          <a:xfrm>
            <a:off x="961924" y="837153"/>
            <a:ext cx="9325076" cy="439029"/>
          </a:xfrm>
          <a:prstGeom prst="rect">
            <a:avLst/>
          </a:prstGeom>
        </p:spPr>
        <p:txBody>
          <a:bodyPr vert="horz" lIns="91440" tIns="45720" rIns="91440" bIns="45720" rtlCol="0" anchor="b">
            <a:noAutofit/>
          </a:bodyPr>
          <a:lstStyle/>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r>
              <a:rPr lang="en-US" altLang="en-US" sz="1000" cap="all" dirty="0">
                <a:solidFill>
                  <a:srgbClr val="FFC000"/>
                </a:solidFill>
                <a:latin typeface="Aptos Display" panose="020B0004020202020204" pitchFamily="34" charset="0"/>
                <a:ea typeface="+mj-ea"/>
                <a:cs typeface="Times New Roman" panose="02020603050405020304" pitchFamily="18" charset="0"/>
              </a:rPr>
              <a:t>After completing </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eda</a:t>
            </a:r>
            <a:r>
              <a:rPr lang="en-US" altLang="en-US" sz="1000" cap="all" dirty="0">
                <a:solidFill>
                  <a:srgbClr val="FFC000"/>
                </a:solidFill>
                <a:latin typeface="Aptos Display" panose="020B0004020202020204" pitchFamily="34" charset="0"/>
                <a:ea typeface="+mj-ea"/>
                <a:cs typeface="Times New Roman" panose="02020603050405020304" pitchFamily="18" charset="0"/>
              </a:rPr>
              <a:t> we got four more columns which are having less than 2 % of null values , so we will drop the rows from those columns  </a:t>
            </a:r>
          </a:p>
          <a:p>
            <a:r>
              <a:rPr lang="en-US" altLang="en-US" sz="1000" cap="all" dirty="0">
                <a:solidFill>
                  <a:srgbClr val="FFC000"/>
                </a:solidFill>
                <a:latin typeface="Aptos Display" panose="020B0004020202020204" pitchFamily="34" charset="0"/>
                <a:ea typeface="+mj-ea"/>
                <a:cs typeface="Times New Roman" panose="02020603050405020304" pitchFamily="18" charset="0"/>
              </a:rPr>
              <a:t>( ‘</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Totalvisits</a:t>
            </a:r>
            <a:r>
              <a:rPr lang="en-US" altLang="en-US" sz="1000" cap="all" dirty="0">
                <a:solidFill>
                  <a:srgbClr val="FFC000"/>
                </a:solidFill>
                <a:latin typeface="Aptos Display" panose="020B0004020202020204" pitchFamily="34" charset="0"/>
                <a:ea typeface="+mj-ea"/>
                <a:cs typeface="Times New Roman" panose="02020603050405020304" pitchFamily="18" charset="0"/>
              </a:rPr>
              <a:t>’,’pg_view_</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pg</a:t>
            </a:r>
            <a:r>
              <a:rPr lang="en-US" altLang="en-US" sz="1000" cap="all" dirty="0">
                <a:solidFill>
                  <a:srgbClr val="FFC000"/>
                </a:solidFill>
                <a:latin typeface="Aptos Display" panose="020B0004020202020204" pitchFamily="34" charset="0"/>
                <a:ea typeface="+mj-ea"/>
                <a:cs typeface="Times New Roman" panose="02020603050405020304" pitchFamily="18" charset="0"/>
              </a:rPr>
              <a:t>’,’last_activity’,’</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lead_source</a:t>
            </a:r>
            <a:r>
              <a:rPr lang="en-US" altLang="en-US" sz="1000" cap="all" dirty="0">
                <a:solidFill>
                  <a:srgbClr val="FFC000"/>
                </a:solidFill>
                <a:latin typeface="Aptos Display" panose="020B0004020202020204" pitchFamily="34" charset="0"/>
                <a:ea typeface="+mj-ea"/>
                <a:cs typeface="Times New Roman" panose="02020603050405020304" pitchFamily="18" charset="0"/>
              </a:rPr>
              <a:t>’)</a:t>
            </a:r>
          </a:p>
        </p:txBody>
      </p:sp>
      <p:pic>
        <p:nvPicPr>
          <p:cNvPr id="12" name="Picture 11">
            <a:extLst>
              <a:ext uri="{FF2B5EF4-FFF2-40B4-BE49-F238E27FC236}">
                <a16:creationId xmlns:a16="http://schemas.microsoft.com/office/drawing/2014/main" id="{FCC640BC-8225-25EB-A311-5AD50566F3D0}"/>
              </a:ext>
            </a:extLst>
          </p:cNvPr>
          <p:cNvPicPr>
            <a:picLocks noChangeAspect="1"/>
          </p:cNvPicPr>
          <p:nvPr/>
        </p:nvPicPr>
        <p:blipFill>
          <a:blip r:embed="rId3"/>
          <a:stretch>
            <a:fillRect/>
          </a:stretch>
        </p:blipFill>
        <p:spPr>
          <a:xfrm>
            <a:off x="737543" y="2356742"/>
            <a:ext cx="3368332" cy="701101"/>
          </a:xfrm>
          <a:prstGeom prst="rect">
            <a:avLst/>
          </a:prstGeom>
        </p:spPr>
      </p:pic>
      <p:sp>
        <p:nvSpPr>
          <p:cNvPr id="14" name="Rectangle 5">
            <a:extLst>
              <a:ext uri="{FF2B5EF4-FFF2-40B4-BE49-F238E27FC236}">
                <a16:creationId xmlns:a16="http://schemas.microsoft.com/office/drawing/2014/main" id="{36B17030-0778-550B-DA62-D45F03E042AF}"/>
              </a:ext>
            </a:extLst>
          </p:cNvPr>
          <p:cNvSpPr>
            <a:spLocks noChangeArrowheads="1"/>
          </p:cNvSpPr>
          <p:nvPr/>
        </p:nvSpPr>
        <p:spPr bwMode="auto">
          <a:xfrm>
            <a:off x="4280857" y="2414055"/>
            <a:ext cx="3115227" cy="439029"/>
          </a:xfrm>
          <a:prstGeom prst="rect">
            <a:avLst/>
          </a:prstGeom>
        </p:spPr>
        <p:txBody>
          <a:bodyPr vert="horz" lIns="91440" tIns="45720" rIns="91440" bIns="45720" rtlCol="0" anchor="b">
            <a:noAutofit/>
          </a:bodyPr>
          <a:lstStyle/>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r>
              <a:rPr lang="en-US" altLang="en-US" sz="1000" cap="all" dirty="0">
                <a:solidFill>
                  <a:srgbClr val="FFC000"/>
                </a:solidFill>
                <a:latin typeface="Aptos Display" panose="020B0004020202020204" pitchFamily="34" charset="0"/>
                <a:ea typeface="+mj-ea"/>
                <a:cs typeface="Times New Roman" panose="02020603050405020304" pitchFamily="18" charset="0"/>
              </a:rPr>
              <a:t>There are no null value column left </a:t>
            </a:r>
          </a:p>
        </p:txBody>
      </p:sp>
      <p:pic>
        <p:nvPicPr>
          <p:cNvPr id="16" name="Picture 15">
            <a:extLst>
              <a:ext uri="{FF2B5EF4-FFF2-40B4-BE49-F238E27FC236}">
                <a16:creationId xmlns:a16="http://schemas.microsoft.com/office/drawing/2014/main" id="{5EDD8BFE-6ECD-BDDA-10E3-9FF1FB07EEA9}"/>
              </a:ext>
            </a:extLst>
          </p:cNvPr>
          <p:cNvPicPr>
            <a:picLocks noChangeAspect="1"/>
          </p:cNvPicPr>
          <p:nvPr/>
        </p:nvPicPr>
        <p:blipFill>
          <a:blip r:embed="rId4"/>
          <a:stretch>
            <a:fillRect/>
          </a:stretch>
        </p:blipFill>
        <p:spPr>
          <a:xfrm>
            <a:off x="787041" y="4089216"/>
            <a:ext cx="6858594" cy="73920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7" name="Rectangle 5">
            <a:extLst>
              <a:ext uri="{FF2B5EF4-FFF2-40B4-BE49-F238E27FC236}">
                <a16:creationId xmlns:a16="http://schemas.microsoft.com/office/drawing/2014/main" id="{C48FD8F2-2652-CB13-0018-61D5FBE35C35}"/>
              </a:ext>
            </a:extLst>
          </p:cNvPr>
          <p:cNvSpPr>
            <a:spLocks noChangeArrowheads="1"/>
          </p:cNvSpPr>
          <p:nvPr/>
        </p:nvSpPr>
        <p:spPr bwMode="auto">
          <a:xfrm>
            <a:off x="7950552" y="4115316"/>
            <a:ext cx="3649265" cy="739204"/>
          </a:xfrm>
          <a:prstGeom prst="rect">
            <a:avLst/>
          </a:prstGeom>
        </p:spPr>
        <p:txBody>
          <a:bodyPr vert="horz" lIns="91440" tIns="45720" rIns="91440" bIns="45720" rtlCol="0" anchor="b">
            <a:noAutofit/>
          </a:bodyPr>
          <a:lstStyle/>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r>
              <a:rPr lang="en-US" altLang="en-US" sz="1000" cap="all" dirty="0">
                <a:solidFill>
                  <a:srgbClr val="FFC000"/>
                </a:solidFill>
                <a:latin typeface="Aptos Display" panose="020B0004020202020204" pitchFamily="34" charset="0"/>
                <a:ea typeface="+mj-ea"/>
                <a:cs typeface="Times New Roman" panose="02020603050405020304" pitchFamily="18" charset="0"/>
              </a:rPr>
              <a:t>From the target variable we have found out the imbalance ratios around 60 therefore we decide not to rebalance</a:t>
            </a:r>
          </a:p>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p:txBody>
      </p:sp>
      <p:pic>
        <p:nvPicPr>
          <p:cNvPr id="20" name="Picture 19">
            <a:extLst>
              <a:ext uri="{FF2B5EF4-FFF2-40B4-BE49-F238E27FC236}">
                <a16:creationId xmlns:a16="http://schemas.microsoft.com/office/drawing/2014/main" id="{61A74B29-2FED-B5FF-30B9-606210EECC21}"/>
              </a:ext>
            </a:extLst>
          </p:cNvPr>
          <p:cNvPicPr>
            <a:picLocks noChangeAspect="1"/>
          </p:cNvPicPr>
          <p:nvPr/>
        </p:nvPicPr>
        <p:blipFill>
          <a:blip r:embed="rId5"/>
          <a:stretch>
            <a:fillRect/>
          </a:stretch>
        </p:blipFill>
        <p:spPr>
          <a:xfrm>
            <a:off x="653988" y="5556582"/>
            <a:ext cx="6332769" cy="70872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3" name="Rectangle 5">
            <a:extLst>
              <a:ext uri="{FF2B5EF4-FFF2-40B4-BE49-F238E27FC236}">
                <a16:creationId xmlns:a16="http://schemas.microsoft.com/office/drawing/2014/main" id="{58059AC5-A18A-ABBE-F725-D1FF5986995A}"/>
              </a:ext>
            </a:extLst>
          </p:cNvPr>
          <p:cNvSpPr>
            <a:spLocks noChangeArrowheads="1"/>
          </p:cNvSpPr>
          <p:nvPr/>
        </p:nvSpPr>
        <p:spPr bwMode="auto">
          <a:xfrm>
            <a:off x="7805192" y="5486399"/>
            <a:ext cx="3649265" cy="603443"/>
          </a:xfrm>
          <a:prstGeom prst="rect">
            <a:avLst/>
          </a:prstGeom>
        </p:spPr>
        <p:txBody>
          <a:bodyPr vert="horz" lIns="91440" tIns="45720" rIns="91440" bIns="45720" rtlCol="0" anchor="b">
            <a:noAutofit/>
          </a:bodyPr>
          <a:lstStyle/>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r>
              <a:rPr lang="en-US" altLang="en-US" sz="1000" cap="all" dirty="0">
                <a:solidFill>
                  <a:srgbClr val="FFC000"/>
                </a:solidFill>
                <a:latin typeface="Aptos Display" panose="020B0004020202020204" pitchFamily="34" charset="0"/>
                <a:ea typeface="+mj-ea"/>
                <a:cs typeface="Times New Roman" panose="02020603050405020304" pitchFamily="18" charset="0"/>
              </a:rPr>
              <a:t>From the target variable the conversion ratio is around 38 it shows that there is a very high probability of failure in conversion</a:t>
            </a:r>
          </a:p>
        </p:txBody>
      </p:sp>
    </p:spTree>
    <p:extLst>
      <p:ext uri="{BB962C8B-B14F-4D97-AF65-F5344CB8AC3E}">
        <p14:creationId xmlns:p14="http://schemas.microsoft.com/office/powerpoint/2010/main" val="3617415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846667" y="54622"/>
            <a:ext cx="10312400" cy="698911"/>
          </a:xfrm>
        </p:spPr>
        <p:txBody>
          <a:bodyPr/>
          <a:lstStyle/>
          <a:p>
            <a:br>
              <a:rPr lang="en-US" dirty="0"/>
            </a:br>
            <a:r>
              <a:rPr lang="en-IN" dirty="0"/>
              <a:t>model training </a:t>
            </a:r>
          </a:p>
        </p:txBody>
      </p:sp>
      <p:sp>
        <p:nvSpPr>
          <p:cNvPr id="19" name="Rectangle 5">
            <a:extLst>
              <a:ext uri="{FF2B5EF4-FFF2-40B4-BE49-F238E27FC236}">
                <a16:creationId xmlns:a16="http://schemas.microsoft.com/office/drawing/2014/main" id="{40217037-2F72-4A7F-86A0-E3AD41D592EA}"/>
              </a:ext>
            </a:extLst>
          </p:cNvPr>
          <p:cNvSpPr>
            <a:spLocks noChangeArrowheads="1"/>
          </p:cNvSpPr>
          <p:nvPr/>
        </p:nvSpPr>
        <p:spPr bwMode="auto">
          <a:xfrm>
            <a:off x="869873" y="631580"/>
            <a:ext cx="6972452" cy="353482"/>
          </a:xfrm>
          <a:prstGeom prst="rect">
            <a:avLst/>
          </a:prstGeom>
        </p:spPr>
        <p:txBody>
          <a:bodyPr vert="horz" lIns="91440" tIns="45720" rIns="91440" bIns="45720" rtlCol="0" anchor="b">
            <a:noAutofit/>
          </a:bodyPr>
          <a:lstStyle/>
          <a:p>
            <a:pPr>
              <a:lnSpc>
                <a:spcPct val="90000"/>
              </a:lnSpc>
              <a:spcBef>
                <a:spcPct val="0"/>
              </a:spcBef>
            </a:pPr>
            <a:r>
              <a:rPr lang="en-US" sz="1400" b="1" cap="all" dirty="0">
                <a:solidFill>
                  <a:schemeClr val="bg1"/>
                </a:solidFill>
                <a:latin typeface="system-ui"/>
                <a:ea typeface="+mj-ea"/>
                <a:cs typeface="+mj-cs"/>
              </a:rPr>
              <a:t>we have </a:t>
            </a:r>
            <a:r>
              <a:rPr lang="en-US" sz="1400" b="1" cap="all" dirty="0">
                <a:solidFill>
                  <a:schemeClr val="bg1"/>
                </a:solidFill>
                <a:latin typeface="Times New Roman" panose="02020603050405020304" pitchFamily="18" charset="0"/>
                <a:ea typeface="+mj-ea"/>
                <a:cs typeface="Times New Roman" panose="02020603050405020304" pitchFamily="18" charset="0"/>
              </a:rPr>
              <a:t>performed</a:t>
            </a:r>
            <a:r>
              <a:rPr lang="en-US" sz="1400" b="1" cap="all" dirty="0">
                <a:solidFill>
                  <a:schemeClr val="bg1"/>
                </a:solidFill>
                <a:latin typeface="system-ui"/>
                <a:ea typeface="+mj-ea"/>
                <a:cs typeface="+mj-cs"/>
              </a:rPr>
              <a:t> dummy </a:t>
            </a:r>
            <a:r>
              <a:rPr lang="en-US" sz="1400" b="1" cap="all" dirty="0">
                <a:solidFill>
                  <a:schemeClr val="bg1"/>
                </a:solidFill>
                <a:latin typeface="Times New Roman" panose="02020603050405020304" pitchFamily="18" charset="0"/>
                <a:ea typeface="+mj-ea"/>
                <a:cs typeface="Times New Roman" panose="02020603050405020304" pitchFamily="18" charset="0"/>
              </a:rPr>
              <a:t>encoding</a:t>
            </a:r>
          </a:p>
        </p:txBody>
      </p:sp>
      <p:sp>
        <p:nvSpPr>
          <p:cNvPr id="6" name="Rectangle 5">
            <a:extLst>
              <a:ext uri="{FF2B5EF4-FFF2-40B4-BE49-F238E27FC236}">
                <a16:creationId xmlns:a16="http://schemas.microsoft.com/office/drawing/2014/main" id="{98D5B247-2916-436D-5B80-ED9B72FE4C53}"/>
              </a:ext>
            </a:extLst>
          </p:cNvPr>
          <p:cNvSpPr>
            <a:spLocks noChangeArrowheads="1"/>
          </p:cNvSpPr>
          <p:nvPr/>
        </p:nvSpPr>
        <p:spPr bwMode="auto">
          <a:xfrm>
            <a:off x="869873" y="879385"/>
            <a:ext cx="5647266" cy="353482"/>
          </a:xfrm>
          <a:prstGeom prst="rect">
            <a:avLst/>
          </a:prstGeom>
        </p:spPr>
        <p:txBody>
          <a:bodyPr vert="horz" lIns="91440" tIns="45720" rIns="91440" bIns="45720" rtlCol="0" anchor="b">
            <a:noAutofit/>
          </a:bodyPr>
          <a:lstStyle/>
          <a:p>
            <a:pPr>
              <a:lnSpc>
                <a:spcPct val="90000"/>
              </a:lnSpc>
              <a:spcBef>
                <a:spcPct val="0"/>
              </a:spcBef>
            </a:pPr>
            <a:r>
              <a:rPr lang="en-US" sz="1400" b="1" cap="all" dirty="0">
                <a:solidFill>
                  <a:schemeClr val="bg1"/>
                </a:solidFill>
                <a:latin typeface="Times New Roman" panose="02020603050405020304" pitchFamily="18" charset="0"/>
                <a:ea typeface="+mj-ea"/>
                <a:cs typeface="Times New Roman" panose="02020603050405020304" pitchFamily="18" charset="0"/>
              </a:rPr>
              <a:t>we have used custom functions for model training </a:t>
            </a:r>
          </a:p>
        </p:txBody>
      </p:sp>
      <p:sp>
        <p:nvSpPr>
          <p:cNvPr id="16" name="TextBox 15">
            <a:extLst>
              <a:ext uri="{FF2B5EF4-FFF2-40B4-BE49-F238E27FC236}">
                <a16:creationId xmlns:a16="http://schemas.microsoft.com/office/drawing/2014/main" id="{D4828A59-68E1-83B6-EFBD-2E65FACC50E8}"/>
              </a:ext>
            </a:extLst>
          </p:cNvPr>
          <p:cNvSpPr txBox="1"/>
          <p:nvPr/>
        </p:nvSpPr>
        <p:spPr>
          <a:xfrm>
            <a:off x="1718733" y="4788751"/>
            <a:ext cx="5274733" cy="286232"/>
          </a:xfrm>
          <a:prstGeom prst="rect">
            <a:avLst/>
          </a:prstGeom>
        </p:spPr>
        <p:txBody>
          <a:bodyPr vert="horz" lIns="91440" tIns="45720" rIns="91440" bIns="45720" rtlCol="0" anchor="b">
            <a:noAutofit/>
          </a:bodyPr>
          <a:lstStyle>
            <a:defPPr>
              <a:defRPr lang="en-US"/>
            </a:defPPr>
            <a:lvl1pPr>
              <a:lnSpc>
                <a:spcPct val="90000"/>
              </a:lnSpc>
              <a:spcBef>
                <a:spcPct val="0"/>
              </a:spcBef>
              <a:defRPr sz="1400" b="1" cap="all">
                <a:solidFill>
                  <a:schemeClr val="bg1"/>
                </a:solidFill>
                <a:latin typeface="system-ui"/>
                <a:ea typeface="+mj-ea"/>
                <a:cs typeface="+mj-cs"/>
              </a:defRPr>
            </a:lvl1pPr>
          </a:lstStyle>
          <a:p>
            <a:r>
              <a:rPr lang="en-IN" dirty="0"/>
              <a:t>Logistic regression model  : This our final model stats</a:t>
            </a:r>
          </a:p>
        </p:txBody>
      </p:sp>
      <p:pic>
        <p:nvPicPr>
          <p:cNvPr id="8" name="Picture 7">
            <a:extLst>
              <a:ext uri="{FF2B5EF4-FFF2-40B4-BE49-F238E27FC236}">
                <a16:creationId xmlns:a16="http://schemas.microsoft.com/office/drawing/2014/main" id="{A64ACA96-7B95-124F-27A4-F2938E6F180A}"/>
              </a:ext>
            </a:extLst>
          </p:cNvPr>
          <p:cNvPicPr>
            <a:picLocks noChangeAspect="1"/>
          </p:cNvPicPr>
          <p:nvPr/>
        </p:nvPicPr>
        <p:blipFill>
          <a:blip r:embed="rId2"/>
          <a:stretch>
            <a:fillRect/>
          </a:stretch>
        </p:blipFill>
        <p:spPr>
          <a:xfrm>
            <a:off x="966327" y="1419036"/>
            <a:ext cx="3299746" cy="86113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0" name="Rectangle 5">
            <a:extLst>
              <a:ext uri="{FF2B5EF4-FFF2-40B4-BE49-F238E27FC236}">
                <a16:creationId xmlns:a16="http://schemas.microsoft.com/office/drawing/2014/main" id="{4FF48D8E-53CC-B439-B9D3-8D5F751D027E}"/>
              </a:ext>
            </a:extLst>
          </p:cNvPr>
          <p:cNvSpPr>
            <a:spLocks noChangeArrowheads="1"/>
          </p:cNvSpPr>
          <p:nvPr/>
        </p:nvSpPr>
        <p:spPr bwMode="auto">
          <a:xfrm>
            <a:off x="5255934" y="1323329"/>
            <a:ext cx="5172781" cy="1174338"/>
          </a:xfrm>
          <a:prstGeom prst="rect">
            <a:avLst/>
          </a:prstGeom>
        </p:spPr>
        <p:txBody>
          <a:bodyPr vert="horz" lIns="91440" tIns="45720" rIns="91440" bIns="45720" rtlCol="0" anchor="b">
            <a:noAutofit/>
          </a:bodyPr>
          <a:lstStyle/>
          <a:p>
            <a:r>
              <a:rPr lang="en-US" altLang="en-US" sz="1000" cap="all" dirty="0">
                <a:solidFill>
                  <a:srgbClr val="FFC000"/>
                </a:solidFill>
                <a:latin typeface="Aptos Display" panose="020B0004020202020204" pitchFamily="34" charset="0"/>
                <a:ea typeface="+mj-ea"/>
                <a:cs typeface="Times New Roman" panose="02020603050405020304" pitchFamily="18" charset="0"/>
              </a:rPr>
              <a:t>We completed following steps in process of model building </a:t>
            </a:r>
          </a:p>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r>
              <a:rPr lang="en-US" altLang="en-US" sz="1000" cap="all" dirty="0">
                <a:solidFill>
                  <a:srgbClr val="FFC000"/>
                </a:solidFill>
                <a:latin typeface="Aptos Display" panose="020B0004020202020204" pitchFamily="34" charset="0"/>
                <a:ea typeface="+mj-ea"/>
                <a:cs typeface="Times New Roman" panose="02020603050405020304" pitchFamily="18" charset="0"/>
              </a:rPr>
              <a:t>Train and Test Split</a:t>
            </a:r>
          </a:p>
          <a:p>
            <a:r>
              <a:rPr lang="en-US" altLang="en-US" sz="1000" cap="all" dirty="0">
                <a:solidFill>
                  <a:srgbClr val="FFC000"/>
                </a:solidFill>
                <a:latin typeface="Aptos Display" panose="020B0004020202020204" pitchFamily="34" charset="0"/>
                <a:ea typeface="+mj-ea"/>
                <a:cs typeface="Times New Roman" panose="02020603050405020304" pitchFamily="18" charset="0"/>
              </a:rPr>
              <a:t>Feature Scaling</a:t>
            </a:r>
          </a:p>
          <a:p>
            <a:r>
              <a:rPr lang="en-US" altLang="en-US" sz="1000" cap="all" dirty="0">
                <a:solidFill>
                  <a:srgbClr val="FFC000"/>
                </a:solidFill>
                <a:latin typeface="Aptos Display" panose="020B0004020202020204" pitchFamily="34" charset="0"/>
                <a:ea typeface="+mj-ea"/>
                <a:cs typeface="Times New Roman" panose="02020603050405020304" pitchFamily="18" charset="0"/>
              </a:rPr>
              <a:t>Model Building </a:t>
            </a:r>
          </a:p>
          <a:p>
            <a:r>
              <a:rPr lang="en-US" altLang="en-US" sz="1000" cap="all" dirty="0">
                <a:solidFill>
                  <a:srgbClr val="FFC000"/>
                </a:solidFill>
                <a:latin typeface="Aptos Display" panose="020B0004020202020204" pitchFamily="34" charset="0"/>
                <a:ea typeface="+mj-ea"/>
                <a:cs typeface="Times New Roman" panose="02020603050405020304" pitchFamily="18" charset="0"/>
              </a:rPr>
              <a:t> 	Base Model</a:t>
            </a:r>
          </a:p>
          <a:p>
            <a:r>
              <a:rPr lang="en-IN" sz="1000" cap="all" dirty="0">
                <a:solidFill>
                  <a:srgbClr val="FFC000"/>
                </a:solidFill>
                <a:latin typeface="Aptos Display" panose="020B0004020202020204" pitchFamily="34" charset="0"/>
                <a:ea typeface="+mj-ea"/>
                <a:cs typeface="Times New Roman" panose="02020603050405020304" pitchFamily="18" charset="0"/>
              </a:rPr>
              <a:t>RFE - Recursive Feature Elimination</a:t>
            </a:r>
          </a:p>
        </p:txBody>
      </p:sp>
      <p:pic>
        <p:nvPicPr>
          <p:cNvPr id="12" name="Picture 11">
            <a:extLst>
              <a:ext uri="{FF2B5EF4-FFF2-40B4-BE49-F238E27FC236}">
                <a16:creationId xmlns:a16="http://schemas.microsoft.com/office/drawing/2014/main" id="{8A5A1575-DC1B-81FA-2CF3-9C1290AF5EA0}"/>
              </a:ext>
            </a:extLst>
          </p:cNvPr>
          <p:cNvPicPr>
            <a:picLocks noChangeAspect="1"/>
          </p:cNvPicPr>
          <p:nvPr/>
        </p:nvPicPr>
        <p:blipFill>
          <a:blip r:embed="rId3"/>
          <a:stretch>
            <a:fillRect/>
          </a:stretch>
        </p:blipFill>
        <p:spPr>
          <a:xfrm>
            <a:off x="753533" y="3135604"/>
            <a:ext cx="6062133" cy="58679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4" name="TextBox 13">
            <a:extLst>
              <a:ext uri="{FF2B5EF4-FFF2-40B4-BE49-F238E27FC236}">
                <a16:creationId xmlns:a16="http://schemas.microsoft.com/office/drawing/2014/main" id="{80A2B4BA-77AB-0F0F-7E20-E8F40A7E8381}"/>
              </a:ext>
            </a:extLst>
          </p:cNvPr>
          <p:cNvSpPr txBox="1"/>
          <p:nvPr/>
        </p:nvSpPr>
        <p:spPr>
          <a:xfrm>
            <a:off x="651933" y="2794997"/>
            <a:ext cx="1066800" cy="246221"/>
          </a:xfrm>
          <a:prstGeom prst="rect">
            <a:avLst/>
          </a:prstGeom>
          <a:noFill/>
        </p:spPr>
        <p:txBody>
          <a:bodyPr wrap="square">
            <a:spAutoFit/>
          </a:bodyPr>
          <a:lstStyle/>
          <a:p>
            <a:r>
              <a:rPr lang="en-US" altLang="en-US" sz="1000" cap="all" dirty="0">
                <a:solidFill>
                  <a:srgbClr val="FFC000"/>
                </a:solidFill>
                <a:latin typeface="Aptos Display" panose="020B0004020202020204" pitchFamily="34" charset="0"/>
                <a:ea typeface="+mj-ea"/>
                <a:cs typeface="Times New Roman" panose="02020603050405020304" pitchFamily="18" charset="0"/>
              </a:rPr>
              <a:t>Base Model</a:t>
            </a:r>
            <a:endParaRPr lang="en-IN" sz="1000" dirty="0"/>
          </a:p>
        </p:txBody>
      </p:sp>
      <p:pic>
        <p:nvPicPr>
          <p:cNvPr id="20" name="Picture 19">
            <a:extLst>
              <a:ext uri="{FF2B5EF4-FFF2-40B4-BE49-F238E27FC236}">
                <a16:creationId xmlns:a16="http://schemas.microsoft.com/office/drawing/2014/main" id="{F76E5282-51B2-4BCB-89A3-9691F11955B2}"/>
              </a:ext>
            </a:extLst>
          </p:cNvPr>
          <p:cNvPicPr>
            <a:picLocks noChangeAspect="1"/>
          </p:cNvPicPr>
          <p:nvPr/>
        </p:nvPicPr>
        <p:blipFill>
          <a:blip r:embed="rId4"/>
          <a:stretch>
            <a:fillRect/>
          </a:stretch>
        </p:blipFill>
        <p:spPr>
          <a:xfrm>
            <a:off x="7222067" y="3369060"/>
            <a:ext cx="4724399" cy="312561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316510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846667" y="54622"/>
            <a:ext cx="10312400" cy="698911"/>
          </a:xfrm>
        </p:spPr>
        <p:txBody>
          <a:bodyPr/>
          <a:lstStyle/>
          <a:p>
            <a:br>
              <a:rPr lang="en-US" dirty="0"/>
            </a:br>
            <a:r>
              <a:rPr lang="en-IN" dirty="0"/>
              <a:t> metrics </a:t>
            </a:r>
            <a:r>
              <a:rPr lang="en-IN" spc="-150" dirty="0"/>
              <a:t>comparison</a:t>
            </a:r>
            <a:r>
              <a:rPr lang="en-IN" dirty="0"/>
              <a:t>  </a:t>
            </a:r>
          </a:p>
        </p:txBody>
      </p:sp>
      <p:sp>
        <p:nvSpPr>
          <p:cNvPr id="6" name="Rectangle 5">
            <a:extLst>
              <a:ext uri="{FF2B5EF4-FFF2-40B4-BE49-F238E27FC236}">
                <a16:creationId xmlns:a16="http://schemas.microsoft.com/office/drawing/2014/main" id="{98D5B247-2916-436D-5B80-ED9B72FE4C53}"/>
              </a:ext>
            </a:extLst>
          </p:cNvPr>
          <p:cNvSpPr>
            <a:spLocks noChangeArrowheads="1"/>
          </p:cNvSpPr>
          <p:nvPr/>
        </p:nvSpPr>
        <p:spPr bwMode="auto">
          <a:xfrm>
            <a:off x="977748" y="660400"/>
            <a:ext cx="10181319" cy="348490"/>
          </a:xfrm>
          <a:prstGeom prst="rect">
            <a:avLst/>
          </a:prstGeom>
        </p:spPr>
        <p:txBody>
          <a:bodyPr vert="horz" lIns="91440" tIns="45720" rIns="91440" bIns="45720" rtlCol="0" anchor="b">
            <a:noAutofit/>
          </a:bodyPr>
          <a:lstStyle/>
          <a:p>
            <a:pPr algn="ctr">
              <a:lnSpc>
                <a:spcPct val="90000"/>
              </a:lnSpc>
              <a:spcBef>
                <a:spcPct val="0"/>
              </a:spcBef>
            </a:pPr>
            <a:r>
              <a:rPr lang="en-US" sz="1400" b="1" cap="all" dirty="0">
                <a:solidFill>
                  <a:schemeClr val="bg1"/>
                </a:solidFill>
                <a:latin typeface="Times New Roman" panose="02020603050405020304" pitchFamily="18" charset="0"/>
                <a:ea typeface="+mj-ea"/>
                <a:cs typeface="Times New Roman" panose="02020603050405020304" pitchFamily="18" charset="0"/>
              </a:rPr>
              <a:t>We have plotted  accuracy sensitivity and specificity for various probabilities. </a:t>
            </a:r>
          </a:p>
        </p:txBody>
      </p:sp>
      <p:sp>
        <p:nvSpPr>
          <p:cNvPr id="11" name="TextBox 10">
            <a:extLst>
              <a:ext uri="{FF2B5EF4-FFF2-40B4-BE49-F238E27FC236}">
                <a16:creationId xmlns:a16="http://schemas.microsoft.com/office/drawing/2014/main" id="{09C2F3D3-FF2C-231D-B896-D4387B98CB85}"/>
              </a:ext>
            </a:extLst>
          </p:cNvPr>
          <p:cNvSpPr txBox="1"/>
          <p:nvPr/>
        </p:nvSpPr>
        <p:spPr>
          <a:xfrm>
            <a:off x="491066" y="5366244"/>
            <a:ext cx="6096000" cy="348491"/>
          </a:xfrm>
          <a:prstGeom prst="rect">
            <a:avLst/>
          </a:prstGeom>
        </p:spPr>
        <p:txBody>
          <a:bodyPr vert="horz" lIns="91440" tIns="45720" rIns="91440" bIns="45720" rtlCol="0" anchor="b">
            <a:noAutofit/>
          </a:bodyPr>
          <a:lstStyle>
            <a:defPPr>
              <a:defRPr lang="en-US"/>
            </a:defPPr>
            <a:lvl1pPr algn="ctr">
              <a:lnSpc>
                <a:spcPct val="90000"/>
              </a:lnSpc>
              <a:spcBef>
                <a:spcPct val="0"/>
              </a:spcBef>
              <a:defRPr sz="1400" b="1" cap="all">
                <a:solidFill>
                  <a:schemeClr val="bg1"/>
                </a:solidFill>
                <a:latin typeface="Times New Roman" panose="02020603050405020304" pitchFamily="18" charset="0"/>
                <a:ea typeface="+mj-ea"/>
                <a:cs typeface="Times New Roman" panose="02020603050405020304" pitchFamily="18" charset="0"/>
              </a:defRPr>
            </a:lvl1pPr>
          </a:lstStyle>
          <a:p>
            <a:r>
              <a:rPr lang="en-US" dirty="0"/>
              <a:t>ROC Curve and Precision - Recall Curve</a:t>
            </a:r>
          </a:p>
        </p:txBody>
      </p:sp>
      <p:pic>
        <p:nvPicPr>
          <p:cNvPr id="4" name="Picture 3">
            <a:extLst>
              <a:ext uri="{FF2B5EF4-FFF2-40B4-BE49-F238E27FC236}">
                <a16:creationId xmlns:a16="http://schemas.microsoft.com/office/drawing/2014/main" id="{AF06C93F-27DB-3DFD-86F2-CAD8BCBF724F}"/>
              </a:ext>
            </a:extLst>
          </p:cNvPr>
          <p:cNvPicPr>
            <a:picLocks noChangeAspect="1"/>
          </p:cNvPicPr>
          <p:nvPr/>
        </p:nvPicPr>
        <p:blipFill>
          <a:blip r:embed="rId2"/>
          <a:stretch>
            <a:fillRect/>
          </a:stretch>
        </p:blipFill>
        <p:spPr>
          <a:xfrm>
            <a:off x="338666" y="1251690"/>
            <a:ext cx="4639057" cy="375324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Rectangle 5">
            <a:extLst>
              <a:ext uri="{FF2B5EF4-FFF2-40B4-BE49-F238E27FC236}">
                <a16:creationId xmlns:a16="http://schemas.microsoft.com/office/drawing/2014/main" id="{6F6D5A40-B3CA-F387-F593-F479B4CCC8A2}"/>
              </a:ext>
            </a:extLst>
          </p:cNvPr>
          <p:cNvSpPr>
            <a:spLocks noChangeArrowheads="1"/>
          </p:cNvSpPr>
          <p:nvPr/>
        </p:nvSpPr>
        <p:spPr bwMode="auto">
          <a:xfrm>
            <a:off x="5103534" y="1439397"/>
            <a:ext cx="5172781" cy="175271"/>
          </a:xfrm>
          <a:prstGeom prst="rect">
            <a:avLst/>
          </a:prstGeom>
        </p:spPr>
        <p:txBody>
          <a:bodyPr vert="horz" lIns="91440" tIns="45720" rIns="91440" bIns="45720" rtlCol="0" anchor="b">
            <a:noAutofit/>
          </a:bodyPr>
          <a:lstStyle/>
          <a:p>
            <a:r>
              <a:rPr lang="en-US" altLang="en-US" sz="1000" cap="all" dirty="0">
                <a:solidFill>
                  <a:srgbClr val="FFC000"/>
                </a:solidFill>
                <a:latin typeface="Aptos Display" panose="020B0004020202020204" pitchFamily="34" charset="0"/>
                <a:ea typeface="+mj-ea"/>
                <a:cs typeface="Times New Roman" panose="02020603050405020304" pitchFamily="18" charset="0"/>
              </a:rPr>
              <a:t>We can see that optimal value ( cut off value) is 0.30 </a:t>
            </a:r>
          </a:p>
        </p:txBody>
      </p:sp>
      <p:pic>
        <p:nvPicPr>
          <p:cNvPr id="9" name="Picture 8">
            <a:extLst>
              <a:ext uri="{FF2B5EF4-FFF2-40B4-BE49-F238E27FC236}">
                <a16:creationId xmlns:a16="http://schemas.microsoft.com/office/drawing/2014/main" id="{9276F9FF-FCFB-280A-6466-044464628685}"/>
              </a:ext>
            </a:extLst>
          </p:cNvPr>
          <p:cNvPicPr>
            <a:picLocks noChangeAspect="1"/>
          </p:cNvPicPr>
          <p:nvPr/>
        </p:nvPicPr>
        <p:blipFill>
          <a:blip r:embed="rId3"/>
          <a:stretch>
            <a:fillRect/>
          </a:stretch>
        </p:blipFill>
        <p:spPr>
          <a:xfrm>
            <a:off x="7214279" y="2590430"/>
            <a:ext cx="4722535" cy="403872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0" name="Rectangle 5">
            <a:extLst>
              <a:ext uri="{FF2B5EF4-FFF2-40B4-BE49-F238E27FC236}">
                <a16:creationId xmlns:a16="http://schemas.microsoft.com/office/drawing/2014/main" id="{E7E3C4E8-138B-D957-7D3A-C731147D2EDB}"/>
              </a:ext>
            </a:extLst>
          </p:cNvPr>
          <p:cNvSpPr>
            <a:spLocks noChangeArrowheads="1"/>
          </p:cNvSpPr>
          <p:nvPr/>
        </p:nvSpPr>
        <p:spPr bwMode="auto">
          <a:xfrm>
            <a:off x="491066" y="5881379"/>
            <a:ext cx="6096001" cy="175271"/>
          </a:xfrm>
          <a:prstGeom prst="rect">
            <a:avLst/>
          </a:prstGeom>
        </p:spPr>
        <p:txBody>
          <a:bodyPr vert="horz" lIns="91440" tIns="45720" rIns="91440" bIns="45720" rtlCol="0" anchor="b">
            <a:noAutofit/>
          </a:bodyPr>
          <a:lstStyle/>
          <a:p>
            <a:pPr algn="ctr"/>
            <a:r>
              <a:rPr lang="en-US" altLang="en-US" sz="1000" cap="all" dirty="0">
                <a:solidFill>
                  <a:srgbClr val="FFC000"/>
                </a:solidFill>
                <a:latin typeface="Aptos Display" panose="020B0004020202020204" pitchFamily="34" charset="0"/>
                <a:ea typeface="+mj-ea"/>
                <a:cs typeface="Times New Roman" panose="02020603050405020304" pitchFamily="18" charset="0"/>
              </a:rPr>
              <a:t>The area under the curve of the ROC is 0.97.</a:t>
            </a:r>
          </a:p>
        </p:txBody>
      </p:sp>
    </p:spTree>
    <p:extLst>
      <p:ext uri="{BB962C8B-B14F-4D97-AF65-F5344CB8AC3E}">
        <p14:creationId xmlns:p14="http://schemas.microsoft.com/office/powerpoint/2010/main" val="3688856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536192" y="260604"/>
            <a:ext cx="8878824" cy="1069848"/>
          </a:xfrm>
        </p:spPr>
        <p:txBody>
          <a:bodyPr>
            <a:normAutofit/>
          </a:bodyPr>
          <a:lstStyle/>
          <a:p>
            <a:r>
              <a:rPr lang="en-US" sz="4000" b="1" spc="600" dirty="0">
                <a:ln w="28575">
                  <a:noFill/>
                  <a:prstDash val="solid"/>
                </a:ln>
                <a:solidFill>
                  <a:schemeClr val="bg1"/>
                </a:solidFill>
                <a:latin typeface="Tw Cen MT" panose="020B0602020104020603" pitchFamily="34" charset="77"/>
              </a:rPr>
              <a:t>Outline</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536192" y="1662515"/>
            <a:ext cx="6422136" cy="3282696"/>
          </a:xfrm>
        </p:spPr>
        <p:txBody>
          <a:bodyPr/>
          <a:lstStyle/>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E</a:t>
            </a:r>
            <a:r>
              <a:rPr lang="en-US" dirty="0">
                <a:solidFill>
                  <a:schemeClr val="bg1"/>
                </a:solidFill>
                <a:latin typeface="Segoe UI Light" panose="020B0502040204020203" pitchFamily="34" charset="0"/>
                <a:cs typeface="Segoe UI Light" panose="020B0502040204020203" pitchFamily="34" charset="0"/>
              </a:rPr>
              <a:t>xecutive Summary </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Introduction </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Methodology </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Results</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Conclusion</a:t>
            </a:r>
            <a:endParaRPr lang="en-US" dirty="0">
              <a:solidFill>
                <a:schemeClr val="bg1"/>
              </a:solidFill>
              <a:latin typeface="Segoe UI Light" panose="020B0502040204020203" pitchFamily="34" charset="0"/>
              <a:cs typeface="Segoe UI Light" panose="020B0502040204020203" pitchFamily="34" charset="0"/>
            </a:endParaRP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0"/>
          </p:nvPr>
        </p:nvSpPr>
        <p:spPr>
          <a:xfrm>
            <a:off x="500210" y="6080421"/>
            <a:ext cx="2331720" cy="274320"/>
          </a:xfrm>
        </p:spPr>
        <p:txBody>
          <a:bodyPr/>
          <a:lstStyle/>
          <a:p>
            <a:r>
              <a:rPr lang="en-IN" dirty="0"/>
              <a:t>Lead Scoring Case Study</a:t>
            </a:r>
            <a:endParaRPr lang="en-US" dirty="0"/>
          </a:p>
        </p:txBody>
      </p:sp>
    </p:spTree>
    <p:extLst>
      <p:ext uri="{BB962C8B-B14F-4D97-AF65-F5344CB8AC3E}">
        <p14:creationId xmlns:p14="http://schemas.microsoft.com/office/powerpoint/2010/main" val="3548027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8D5B247-2916-436D-5B80-ED9B72FE4C53}"/>
              </a:ext>
            </a:extLst>
          </p:cNvPr>
          <p:cNvSpPr>
            <a:spLocks noChangeArrowheads="1"/>
          </p:cNvSpPr>
          <p:nvPr/>
        </p:nvSpPr>
        <p:spPr bwMode="auto">
          <a:xfrm>
            <a:off x="977748" y="660400"/>
            <a:ext cx="10181319" cy="348490"/>
          </a:xfrm>
          <a:prstGeom prst="rect">
            <a:avLst/>
          </a:prstGeom>
        </p:spPr>
        <p:txBody>
          <a:bodyPr vert="horz" lIns="91440" tIns="45720" rIns="91440" bIns="45720" rtlCol="0" anchor="b">
            <a:noAutofit/>
          </a:bodyPr>
          <a:lstStyle/>
          <a:p>
            <a:pPr algn="ctr">
              <a:lnSpc>
                <a:spcPct val="90000"/>
              </a:lnSpc>
              <a:spcBef>
                <a:spcPct val="0"/>
              </a:spcBef>
            </a:pPr>
            <a:r>
              <a:rPr lang="en-US" sz="1400" b="1" cap="all" dirty="0">
                <a:solidFill>
                  <a:schemeClr val="bg1"/>
                </a:solidFill>
                <a:latin typeface="Times New Roman" panose="02020603050405020304" pitchFamily="18" charset="0"/>
                <a:ea typeface="+mj-ea"/>
                <a:cs typeface="Times New Roman" panose="02020603050405020304" pitchFamily="18" charset="0"/>
              </a:rPr>
              <a:t>We have plotted  accuracy sensitivity and specificity for various probabilities. </a:t>
            </a:r>
          </a:p>
        </p:txBody>
      </p:sp>
      <p:sp>
        <p:nvSpPr>
          <p:cNvPr id="10" name="Rectangle 5">
            <a:extLst>
              <a:ext uri="{FF2B5EF4-FFF2-40B4-BE49-F238E27FC236}">
                <a16:creationId xmlns:a16="http://schemas.microsoft.com/office/drawing/2014/main" id="{E7E3C4E8-138B-D957-7D3A-C731147D2EDB}"/>
              </a:ext>
            </a:extLst>
          </p:cNvPr>
          <p:cNvSpPr>
            <a:spLocks noChangeArrowheads="1"/>
          </p:cNvSpPr>
          <p:nvPr/>
        </p:nvSpPr>
        <p:spPr bwMode="auto">
          <a:xfrm>
            <a:off x="5435598" y="2674198"/>
            <a:ext cx="6096001" cy="434754"/>
          </a:xfrm>
          <a:prstGeom prst="rect">
            <a:avLst/>
          </a:prstGeom>
        </p:spPr>
        <p:txBody>
          <a:bodyPr vert="horz" lIns="91440" tIns="45720" rIns="91440" bIns="45720" rtlCol="0" anchor="b">
            <a:noAutofit/>
          </a:bodyPr>
          <a:lstStyle/>
          <a:p>
            <a:pPr algn="ctr"/>
            <a:r>
              <a:rPr lang="en-US" altLang="en-US" sz="1000" cap="all" dirty="0">
                <a:solidFill>
                  <a:srgbClr val="FFC000"/>
                </a:solidFill>
                <a:latin typeface="Aptos Display" panose="020B0004020202020204" pitchFamily="34" charset="0"/>
                <a:ea typeface="+mj-ea"/>
                <a:cs typeface="Times New Roman" panose="02020603050405020304" pitchFamily="18" charset="0"/>
              </a:rPr>
              <a:t>As precision recall is having high value than sensitivity and specificity, so we used this cutoff to find out accuracy..</a:t>
            </a:r>
          </a:p>
        </p:txBody>
      </p:sp>
      <p:pic>
        <p:nvPicPr>
          <p:cNvPr id="7" name="Picture 6">
            <a:extLst>
              <a:ext uri="{FF2B5EF4-FFF2-40B4-BE49-F238E27FC236}">
                <a16:creationId xmlns:a16="http://schemas.microsoft.com/office/drawing/2014/main" id="{C77C5659-C995-99E2-F39E-B21170B15073}"/>
              </a:ext>
            </a:extLst>
          </p:cNvPr>
          <p:cNvPicPr>
            <a:picLocks noChangeAspect="1"/>
          </p:cNvPicPr>
          <p:nvPr/>
        </p:nvPicPr>
        <p:blipFill>
          <a:blip r:embed="rId2"/>
          <a:stretch>
            <a:fillRect/>
          </a:stretch>
        </p:blipFill>
        <p:spPr>
          <a:xfrm>
            <a:off x="153586" y="1311603"/>
            <a:ext cx="4968747" cy="383007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3" name="Title 1">
            <a:extLst>
              <a:ext uri="{FF2B5EF4-FFF2-40B4-BE49-F238E27FC236}">
                <a16:creationId xmlns:a16="http://schemas.microsoft.com/office/drawing/2014/main" id="{8373808A-0E20-616A-B0A0-F01559DD3E52}"/>
              </a:ext>
            </a:extLst>
          </p:cNvPr>
          <p:cNvSpPr txBox="1">
            <a:spLocks/>
          </p:cNvSpPr>
          <p:nvPr/>
        </p:nvSpPr>
        <p:spPr>
          <a:xfrm>
            <a:off x="846667" y="54622"/>
            <a:ext cx="10312400" cy="69891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800" b="1" kern="1200" cap="all" spc="600" baseline="0">
                <a:solidFill>
                  <a:schemeClr val="bg1"/>
                </a:solidFill>
                <a:latin typeface="+mj-lt"/>
                <a:ea typeface="+mj-ea"/>
                <a:cs typeface="+mj-cs"/>
              </a:defRPr>
            </a:lvl1pPr>
          </a:lstStyle>
          <a:p>
            <a:br>
              <a:rPr lang="en-US"/>
            </a:br>
            <a:r>
              <a:rPr lang="en-IN"/>
              <a:t> metrics </a:t>
            </a:r>
            <a:r>
              <a:rPr lang="en-IN" spc="-150"/>
              <a:t>comparison</a:t>
            </a:r>
            <a:r>
              <a:rPr lang="en-IN"/>
              <a:t>  </a:t>
            </a:r>
            <a:endParaRPr lang="en-IN" dirty="0"/>
          </a:p>
        </p:txBody>
      </p:sp>
    </p:spTree>
    <p:extLst>
      <p:ext uri="{BB962C8B-B14F-4D97-AF65-F5344CB8AC3E}">
        <p14:creationId xmlns:p14="http://schemas.microsoft.com/office/powerpoint/2010/main" val="1552178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846667" y="54622"/>
            <a:ext cx="10312400" cy="698911"/>
          </a:xfrm>
        </p:spPr>
        <p:txBody>
          <a:bodyPr/>
          <a:lstStyle/>
          <a:p>
            <a:r>
              <a:rPr lang="en-IN" dirty="0"/>
              <a:t>Prediction on test data </a:t>
            </a:r>
          </a:p>
        </p:txBody>
      </p:sp>
      <p:sp>
        <p:nvSpPr>
          <p:cNvPr id="19" name="Rectangle 5">
            <a:extLst>
              <a:ext uri="{FF2B5EF4-FFF2-40B4-BE49-F238E27FC236}">
                <a16:creationId xmlns:a16="http://schemas.microsoft.com/office/drawing/2014/main" id="{40217037-2F72-4A7F-86A0-E3AD41D592EA}"/>
              </a:ext>
            </a:extLst>
          </p:cNvPr>
          <p:cNvSpPr>
            <a:spLocks noChangeArrowheads="1"/>
          </p:cNvSpPr>
          <p:nvPr/>
        </p:nvSpPr>
        <p:spPr bwMode="auto">
          <a:xfrm>
            <a:off x="2796003" y="753533"/>
            <a:ext cx="5118252" cy="353482"/>
          </a:xfrm>
          <a:prstGeom prst="rect">
            <a:avLst/>
          </a:prstGeom>
        </p:spPr>
        <p:txBody>
          <a:bodyPr vert="horz" lIns="91440" tIns="45720" rIns="91440" bIns="45720" rtlCol="0" anchor="b">
            <a:noAutofit/>
          </a:bodyPr>
          <a:lstStyle/>
          <a:p>
            <a:pPr algn="ctr">
              <a:lnSpc>
                <a:spcPct val="90000"/>
              </a:lnSpc>
              <a:spcBef>
                <a:spcPct val="0"/>
              </a:spcBef>
            </a:pPr>
            <a:r>
              <a:rPr lang="en-US" sz="1400" b="1" cap="all" dirty="0">
                <a:solidFill>
                  <a:schemeClr val="bg1"/>
                </a:solidFill>
                <a:latin typeface="Times New Roman" panose="02020603050405020304" pitchFamily="18" charset="0"/>
                <a:ea typeface="+mj-ea"/>
                <a:cs typeface="Times New Roman" panose="02020603050405020304" pitchFamily="18" charset="0"/>
              </a:rPr>
              <a:t>Model Validation on Test Data</a:t>
            </a:r>
          </a:p>
        </p:txBody>
      </p:sp>
      <p:pic>
        <p:nvPicPr>
          <p:cNvPr id="9" name="Picture 8">
            <a:extLst>
              <a:ext uri="{FF2B5EF4-FFF2-40B4-BE49-F238E27FC236}">
                <a16:creationId xmlns:a16="http://schemas.microsoft.com/office/drawing/2014/main" id="{DD10CBA3-93BC-2976-2A61-1AC1E5220890}"/>
              </a:ext>
            </a:extLst>
          </p:cNvPr>
          <p:cNvPicPr>
            <a:picLocks noChangeAspect="1"/>
          </p:cNvPicPr>
          <p:nvPr/>
        </p:nvPicPr>
        <p:blipFill>
          <a:blip r:embed="rId2"/>
          <a:stretch>
            <a:fillRect/>
          </a:stretch>
        </p:blipFill>
        <p:spPr>
          <a:xfrm>
            <a:off x="313777" y="1452444"/>
            <a:ext cx="6438466" cy="3572025"/>
          </a:xfrm>
          <a:prstGeom prst="rect">
            <a:avLst/>
          </a:prstGeom>
        </p:spPr>
      </p:pic>
      <p:sp>
        <p:nvSpPr>
          <p:cNvPr id="12" name="TextBox 11">
            <a:extLst>
              <a:ext uri="{FF2B5EF4-FFF2-40B4-BE49-F238E27FC236}">
                <a16:creationId xmlns:a16="http://schemas.microsoft.com/office/drawing/2014/main" id="{A7B95E63-39D5-3047-C586-EAD1F60FAB17}"/>
              </a:ext>
            </a:extLst>
          </p:cNvPr>
          <p:cNvSpPr txBox="1"/>
          <p:nvPr/>
        </p:nvSpPr>
        <p:spPr>
          <a:xfrm>
            <a:off x="7310929" y="2919569"/>
            <a:ext cx="4085205" cy="400110"/>
          </a:xfrm>
          <a:prstGeom prst="rect">
            <a:avLst/>
          </a:prstGeom>
        </p:spPr>
        <p:txBody>
          <a:bodyPr vert="horz" lIns="91440" tIns="45720" rIns="91440" bIns="45720" rtlCol="0" anchor="b">
            <a:noAutofit/>
          </a:bodyPr>
          <a:lstStyle>
            <a:defPPr>
              <a:defRPr lang="en-US"/>
            </a:defPPr>
            <a:lvl1pPr algn="ctr">
              <a:defRPr sz="1000" cap="all">
                <a:solidFill>
                  <a:srgbClr val="FFC000"/>
                </a:solidFill>
                <a:latin typeface="Aptos Display" panose="020B0004020202020204" pitchFamily="34" charset="0"/>
                <a:ea typeface="+mj-ea"/>
                <a:cs typeface="Times New Roman" panose="02020603050405020304" pitchFamily="18" charset="0"/>
              </a:defRPr>
            </a:lvl1pPr>
          </a:lstStyle>
          <a:p>
            <a:r>
              <a:rPr lang="en-IN" dirty="0"/>
              <a:t>We have created user defined function which will give us prediction VIF and matrix on Test Data Set</a:t>
            </a:r>
          </a:p>
        </p:txBody>
      </p:sp>
    </p:spTree>
    <p:extLst>
      <p:ext uri="{BB962C8B-B14F-4D97-AF65-F5344CB8AC3E}">
        <p14:creationId xmlns:p14="http://schemas.microsoft.com/office/powerpoint/2010/main" val="3224134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5">
            <a:extLst>
              <a:ext uri="{FF2B5EF4-FFF2-40B4-BE49-F238E27FC236}">
                <a16:creationId xmlns:a16="http://schemas.microsoft.com/office/drawing/2014/main" id="{40217037-2F72-4A7F-86A0-E3AD41D592EA}"/>
              </a:ext>
            </a:extLst>
          </p:cNvPr>
          <p:cNvSpPr>
            <a:spLocks noChangeArrowheads="1"/>
          </p:cNvSpPr>
          <p:nvPr/>
        </p:nvSpPr>
        <p:spPr bwMode="auto">
          <a:xfrm>
            <a:off x="2796003" y="753533"/>
            <a:ext cx="5118252" cy="353482"/>
          </a:xfrm>
          <a:prstGeom prst="rect">
            <a:avLst/>
          </a:prstGeom>
        </p:spPr>
        <p:txBody>
          <a:bodyPr vert="horz" lIns="91440" tIns="45720" rIns="91440" bIns="45720" rtlCol="0" anchor="b">
            <a:noAutofit/>
          </a:bodyPr>
          <a:lstStyle/>
          <a:p>
            <a:pPr algn="ctr">
              <a:lnSpc>
                <a:spcPct val="90000"/>
              </a:lnSpc>
              <a:spcBef>
                <a:spcPct val="0"/>
              </a:spcBef>
            </a:pPr>
            <a:r>
              <a:rPr lang="en-US" sz="1400" b="1" cap="all" dirty="0">
                <a:solidFill>
                  <a:schemeClr val="bg1"/>
                </a:solidFill>
                <a:latin typeface="Times New Roman" panose="02020603050405020304" pitchFamily="18" charset="0"/>
                <a:ea typeface="+mj-ea"/>
                <a:cs typeface="Times New Roman" panose="02020603050405020304" pitchFamily="18" charset="0"/>
              </a:rPr>
              <a:t>Model Validation on Test Data</a:t>
            </a:r>
          </a:p>
        </p:txBody>
      </p:sp>
      <p:sp>
        <p:nvSpPr>
          <p:cNvPr id="12" name="TextBox 11">
            <a:extLst>
              <a:ext uri="{FF2B5EF4-FFF2-40B4-BE49-F238E27FC236}">
                <a16:creationId xmlns:a16="http://schemas.microsoft.com/office/drawing/2014/main" id="{A7B95E63-39D5-3047-C586-EAD1F60FAB17}"/>
              </a:ext>
            </a:extLst>
          </p:cNvPr>
          <p:cNvSpPr txBox="1"/>
          <p:nvPr/>
        </p:nvSpPr>
        <p:spPr>
          <a:xfrm>
            <a:off x="6912994" y="3183467"/>
            <a:ext cx="3746539" cy="576138"/>
          </a:xfrm>
          <a:prstGeom prst="rect">
            <a:avLst/>
          </a:prstGeom>
        </p:spPr>
        <p:txBody>
          <a:bodyPr vert="horz" lIns="91440" tIns="45720" rIns="91440" bIns="45720" rtlCol="0" anchor="b">
            <a:noAutofit/>
          </a:bodyPr>
          <a:lstStyle>
            <a:defPPr>
              <a:defRPr lang="en-US"/>
            </a:defPPr>
            <a:lvl1pPr algn="ctr">
              <a:defRPr sz="1000" cap="all">
                <a:solidFill>
                  <a:srgbClr val="FFC000"/>
                </a:solidFill>
                <a:latin typeface="Aptos Display" panose="020B0004020202020204" pitchFamily="34" charset="0"/>
                <a:ea typeface="+mj-ea"/>
                <a:cs typeface="Times New Roman" panose="02020603050405020304" pitchFamily="18" charset="0"/>
              </a:defRPr>
            </a:lvl1pPr>
          </a:lstStyle>
          <a:p>
            <a:r>
              <a:rPr lang="en-US" sz="1050" dirty="0"/>
              <a:t>Using cutoff  0.30  we calculated sensitivity </a:t>
            </a:r>
            <a:r>
              <a:rPr lang="en-US" sz="1050" dirty="0" err="1"/>
              <a:t>specificity,accuracy</a:t>
            </a:r>
            <a:r>
              <a:rPr lang="en-US" sz="1050" dirty="0"/>
              <a:t> , confusion matrix  , precision and recall.</a:t>
            </a:r>
            <a:endParaRPr lang="en-IN" sz="1050" dirty="0"/>
          </a:p>
        </p:txBody>
      </p:sp>
      <p:pic>
        <p:nvPicPr>
          <p:cNvPr id="4" name="Picture 3">
            <a:extLst>
              <a:ext uri="{FF2B5EF4-FFF2-40B4-BE49-F238E27FC236}">
                <a16:creationId xmlns:a16="http://schemas.microsoft.com/office/drawing/2014/main" id="{78A2E699-9D3B-0881-822D-AB18B80B6B3C}"/>
              </a:ext>
            </a:extLst>
          </p:cNvPr>
          <p:cNvPicPr>
            <a:picLocks noChangeAspect="1"/>
          </p:cNvPicPr>
          <p:nvPr/>
        </p:nvPicPr>
        <p:blipFill>
          <a:blip r:embed="rId2"/>
          <a:stretch>
            <a:fillRect/>
          </a:stretch>
        </p:blipFill>
        <p:spPr>
          <a:xfrm>
            <a:off x="644561" y="1639879"/>
            <a:ext cx="4061812" cy="746825"/>
          </a:xfrm>
          <a:prstGeom prst="rect">
            <a:avLst/>
          </a:prstGeom>
        </p:spPr>
      </p:pic>
      <p:pic>
        <p:nvPicPr>
          <p:cNvPr id="6" name="Picture 5">
            <a:extLst>
              <a:ext uri="{FF2B5EF4-FFF2-40B4-BE49-F238E27FC236}">
                <a16:creationId xmlns:a16="http://schemas.microsoft.com/office/drawing/2014/main" id="{53D877F0-BCB8-F2FF-3912-EC9A555911AC}"/>
              </a:ext>
            </a:extLst>
          </p:cNvPr>
          <p:cNvPicPr>
            <a:picLocks noChangeAspect="1"/>
          </p:cNvPicPr>
          <p:nvPr/>
        </p:nvPicPr>
        <p:blipFill>
          <a:blip r:embed="rId3"/>
          <a:stretch>
            <a:fillRect/>
          </a:stretch>
        </p:blipFill>
        <p:spPr>
          <a:xfrm>
            <a:off x="2796003" y="3109931"/>
            <a:ext cx="2232853" cy="899238"/>
          </a:xfrm>
          <a:prstGeom prst="rect">
            <a:avLst/>
          </a:prstGeom>
        </p:spPr>
      </p:pic>
      <p:pic>
        <p:nvPicPr>
          <p:cNvPr id="8" name="Picture 7">
            <a:extLst>
              <a:ext uri="{FF2B5EF4-FFF2-40B4-BE49-F238E27FC236}">
                <a16:creationId xmlns:a16="http://schemas.microsoft.com/office/drawing/2014/main" id="{6AF76420-C6F9-DFF7-D2CA-DF33D85441E4}"/>
              </a:ext>
            </a:extLst>
          </p:cNvPr>
          <p:cNvPicPr>
            <a:picLocks noChangeAspect="1"/>
          </p:cNvPicPr>
          <p:nvPr/>
        </p:nvPicPr>
        <p:blipFill>
          <a:blip r:embed="rId4"/>
          <a:stretch>
            <a:fillRect/>
          </a:stretch>
        </p:blipFill>
        <p:spPr>
          <a:xfrm>
            <a:off x="4289903" y="4732397"/>
            <a:ext cx="1806097" cy="762066"/>
          </a:xfrm>
          <a:prstGeom prst="rect">
            <a:avLst/>
          </a:prstGeom>
        </p:spPr>
      </p:pic>
      <p:sp>
        <p:nvSpPr>
          <p:cNvPr id="13" name="Title 1">
            <a:extLst>
              <a:ext uri="{FF2B5EF4-FFF2-40B4-BE49-F238E27FC236}">
                <a16:creationId xmlns:a16="http://schemas.microsoft.com/office/drawing/2014/main" id="{7027D5C2-8316-1DF7-6F04-1E23958E047D}"/>
              </a:ext>
            </a:extLst>
          </p:cNvPr>
          <p:cNvSpPr>
            <a:spLocks noGrp="1"/>
          </p:cNvSpPr>
          <p:nvPr>
            <p:ph type="ctrTitle"/>
          </p:nvPr>
        </p:nvSpPr>
        <p:spPr>
          <a:xfrm>
            <a:off x="846667" y="54622"/>
            <a:ext cx="10312400" cy="698911"/>
          </a:xfrm>
        </p:spPr>
        <p:txBody>
          <a:bodyPr/>
          <a:lstStyle/>
          <a:p>
            <a:r>
              <a:rPr lang="en-IN" dirty="0"/>
              <a:t>Prediction on test data </a:t>
            </a:r>
          </a:p>
        </p:txBody>
      </p:sp>
    </p:spTree>
    <p:extLst>
      <p:ext uri="{BB962C8B-B14F-4D97-AF65-F5344CB8AC3E}">
        <p14:creationId xmlns:p14="http://schemas.microsoft.com/office/powerpoint/2010/main" val="3576808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846667" y="54622"/>
            <a:ext cx="10312400" cy="698911"/>
          </a:xfrm>
        </p:spPr>
        <p:txBody>
          <a:bodyPr/>
          <a:lstStyle/>
          <a:p>
            <a:r>
              <a:rPr lang="en-IN" dirty="0"/>
              <a:t>conclusion  </a:t>
            </a:r>
          </a:p>
        </p:txBody>
      </p:sp>
      <p:sp>
        <p:nvSpPr>
          <p:cNvPr id="19" name="Rectangle 5">
            <a:extLst>
              <a:ext uri="{FF2B5EF4-FFF2-40B4-BE49-F238E27FC236}">
                <a16:creationId xmlns:a16="http://schemas.microsoft.com/office/drawing/2014/main" id="{40217037-2F72-4A7F-86A0-E3AD41D592EA}"/>
              </a:ext>
            </a:extLst>
          </p:cNvPr>
          <p:cNvSpPr>
            <a:spLocks noChangeArrowheads="1"/>
          </p:cNvSpPr>
          <p:nvPr/>
        </p:nvSpPr>
        <p:spPr bwMode="auto">
          <a:xfrm>
            <a:off x="2796003" y="753533"/>
            <a:ext cx="5118252" cy="353482"/>
          </a:xfrm>
          <a:prstGeom prst="rect">
            <a:avLst/>
          </a:prstGeom>
        </p:spPr>
        <p:txBody>
          <a:bodyPr vert="horz" lIns="91440" tIns="45720" rIns="91440" bIns="45720" rtlCol="0" anchor="b">
            <a:noAutofit/>
          </a:bodyPr>
          <a:lstStyle/>
          <a:p>
            <a:pPr algn="ctr">
              <a:lnSpc>
                <a:spcPct val="90000"/>
              </a:lnSpc>
              <a:spcBef>
                <a:spcPct val="0"/>
              </a:spcBef>
            </a:pPr>
            <a:r>
              <a:rPr lang="en-US" sz="1400" b="1" cap="all" dirty="0">
                <a:solidFill>
                  <a:schemeClr val="bg1"/>
                </a:solidFill>
                <a:latin typeface="Times New Roman" panose="02020603050405020304" pitchFamily="18" charset="0"/>
                <a:ea typeface="+mj-ea"/>
                <a:cs typeface="Times New Roman" panose="02020603050405020304" pitchFamily="18" charset="0"/>
              </a:rPr>
              <a:t>Model Validation on Test Data</a:t>
            </a:r>
          </a:p>
        </p:txBody>
      </p:sp>
      <p:sp>
        <p:nvSpPr>
          <p:cNvPr id="12" name="TextBox 11">
            <a:extLst>
              <a:ext uri="{FF2B5EF4-FFF2-40B4-BE49-F238E27FC236}">
                <a16:creationId xmlns:a16="http://schemas.microsoft.com/office/drawing/2014/main" id="{A7B95E63-39D5-3047-C586-EAD1F60FAB17}"/>
              </a:ext>
            </a:extLst>
          </p:cNvPr>
          <p:cNvSpPr txBox="1"/>
          <p:nvPr/>
        </p:nvSpPr>
        <p:spPr>
          <a:xfrm>
            <a:off x="1583267" y="4010607"/>
            <a:ext cx="8449733" cy="943623"/>
          </a:xfrm>
          <a:prstGeom prst="rect">
            <a:avLst/>
          </a:prstGeom>
        </p:spPr>
        <p:txBody>
          <a:bodyPr vert="horz" lIns="91440" tIns="45720" rIns="91440" bIns="45720" rtlCol="0" anchor="b">
            <a:noAutofit/>
          </a:bodyPr>
          <a:lstStyle>
            <a:defPPr>
              <a:defRPr lang="en-US"/>
            </a:defPPr>
            <a:lvl1pPr algn="ctr">
              <a:defRPr sz="1000" cap="all">
                <a:solidFill>
                  <a:srgbClr val="FFC000"/>
                </a:solidFill>
                <a:latin typeface="Aptos Display" panose="020B0004020202020204" pitchFamily="34" charset="0"/>
                <a:ea typeface="+mj-ea"/>
                <a:cs typeface="Times New Roman" panose="02020603050405020304" pitchFamily="18" charset="0"/>
              </a:defRPr>
            </a:lvl1pPr>
          </a:lstStyle>
          <a:p>
            <a:pPr algn="just"/>
            <a:r>
              <a:rPr lang="en-US" sz="1600" dirty="0"/>
              <a:t>The Overall accuracy for Approach 01 is </a:t>
            </a:r>
            <a:r>
              <a:rPr lang="en-US" sz="1600" b="1" u="sng" dirty="0"/>
              <a:t>~90%, </a:t>
            </a:r>
            <a:r>
              <a:rPr lang="en-US" sz="1600" dirty="0"/>
              <a:t>the precision recall curve provides a higher cutoff value compared to sensitivity and specificity The metrics Sensitivity Precision are in the range the of </a:t>
            </a:r>
            <a:r>
              <a:rPr lang="en-US" sz="1600" b="1" u="sng" dirty="0"/>
              <a:t>86 - 87% </a:t>
            </a:r>
            <a:r>
              <a:rPr lang="en-US" sz="1600" dirty="0"/>
              <a:t>while specificity is </a:t>
            </a:r>
            <a:r>
              <a:rPr lang="en-US" sz="1600" b="1" u="sng" dirty="0"/>
              <a:t>93%</a:t>
            </a:r>
            <a:endParaRPr lang="en-IN" sz="1600" b="1" u="sng" dirty="0"/>
          </a:p>
        </p:txBody>
      </p:sp>
      <p:pic>
        <p:nvPicPr>
          <p:cNvPr id="5" name="Picture 4">
            <a:extLst>
              <a:ext uri="{FF2B5EF4-FFF2-40B4-BE49-F238E27FC236}">
                <a16:creationId xmlns:a16="http://schemas.microsoft.com/office/drawing/2014/main" id="{4E144CC6-FB44-F325-AD2A-301B9FA62CF7}"/>
              </a:ext>
            </a:extLst>
          </p:cNvPr>
          <p:cNvPicPr>
            <a:picLocks noChangeAspect="1"/>
          </p:cNvPicPr>
          <p:nvPr/>
        </p:nvPicPr>
        <p:blipFill>
          <a:blip r:embed="rId2"/>
          <a:stretch>
            <a:fillRect/>
          </a:stretch>
        </p:blipFill>
        <p:spPr>
          <a:xfrm>
            <a:off x="515862" y="1805925"/>
            <a:ext cx="4314040" cy="1504541"/>
          </a:xfrm>
          <a:prstGeom prst="rect">
            <a:avLst/>
          </a:prstGeom>
        </p:spPr>
      </p:pic>
      <p:pic>
        <p:nvPicPr>
          <p:cNvPr id="9" name="Picture 8">
            <a:extLst>
              <a:ext uri="{FF2B5EF4-FFF2-40B4-BE49-F238E27FC236}">
                <a16:creationId xmlns:a16="http://schemas.microsoft.com/office/drawing/2014/main" id="{3C65B413-DAA5-CC99-C960-5AA663148A7C}"/>
              </a:ext>
            </a:extLst>
          </p:cNvPr>
          <p:cNvPicPr>
            <a:picLocks noChangeAspect="1"/>
          </p:cNvPicPr>
          <p:nvPr/>
        </p:nvPicPr>
        <p:blipFill>
          <a:blip r:embed="rId3"/>
          <a:stretch>
            <a:fillRect/>
          </a:stretch>
        </p:blipFill>
        <p:spPr>
          <a:xfrm>
            <a:off x="7362098" y="1805925"/>
            <a:ext cx="4314040" cy="1498602"/>
          </a:xfrm>
          <a:prstGeom prst="rect">
            <a:avLst/>
          </a:prstGeom>
        </p:spPr>
      </p:pic>
    </p:spTree>
    <p:extLst>
      <p:ext uri="{BB962C8B-B14F-4D97-AF65-F5344CB8AC3E}">
        <p14:creationId xmlns:p14="http://schemas.microsoft.com/office/powerpoint/2010/main" val="4031864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4" name="Subtitle 2">
            <a:extLst>
              <a:ext uri="{FF2B5EF4-FFF2-40B4-BE49-F238E27FC236}">
                <a16:creationId xmlns:a16="http://schemas.microsoft.com/office/drawing/2014/main" id="{914E9ECE-4504-2827-117B-5852B3B1A527}"/>
              </a:ext>
            </a:extLst>
          </p:cNvPr>
          <p:cNvSpPr txBox="1">
            <a:spLocks/>
          </p:cNvSpPr>
          <p:nvPr/>
        </p:nvSpPr>
        <p:spPr>
          <a:xfrm>
            <a:off x="7628975" y="3429000"/>
            <a:ext cx="3208359" cy="174413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kern="1200">
                <a:solidFill>
                  <a:schemeClr val="bg1"/>
                </a:solidFill>
                <a:latin typeface="+mn-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tx1">
                    <a:tint val="75000"/>
                  </a:schemeClr>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tx1">
                    <a:tint val="75000"/>
                  </a:schemeClr>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tx1">
                    <a:tint val="75000"/>
                  </a:schemeClr>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tx1">
                    <a:tint val="75000"/>
                  </a:schemeClr>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lvl="3" indent="-342900">
              <a:lnSpc>
                <a:spcPct val="100000"/>
              </a:lnSpc>
              <a:spcBef>
                <a:spcPts val="1000"/>
              </a:spcBef>
              <a:buFont typeface="Courier New" panose="02070309020205020404" pitchFamily="49" charset="0"/>
              <a:buChar char="o"/>
            </a:pPr>
            <a:r>
              <a:rPr lang="en-US" sz="2400" dirty="0">
                <a:latin typeface="Segoe UI Light" panose="020B0502040204020203" pitchFamily="34" charset="0"/>
                <a:cs typeface="Segoe UI Light" panose="020B0502040204020203" pitchFamily="34" charset="0"/>
              </a:rPr>
              <a:t>Vinod Yadav </a:t>
            </a:r>
          </a:p>
          <a:p>
            <a:pPr marL="342900" lvl="3" indent="-342900">
              <a:lnSpc>
                <a:spcPct val="100000"/>
              </a:lnSpc>
              <a:spcBef>
                <a:spcPts val="1000"/>
              </a:spcBef>
              <a:buFont typeface="Courier New" panose="02070309020205020404" pitchFamily="49" charset="0"/>
              <a:buChar char="o"/>
            </a:pPr>
            <a:r>
              <a:rPr lang="en-US" sz="2400" dirty="0">
                <a:latin typeface="Segoe UI Light" panose="020B0502040204020203" pitchFamily="34" charset="0"/>
                <a:cs typeface="Segoe UI Light" panose="020B0502040204020203" pitchFamily="34" charset="0"/>
              </a:rPr>
              <a:t>Vignesh Kumar</a:t>
            </a:r>
          </a:p>
          <a:p>
            <a:pPr marL="342900" lvl="3" indent="-342900">
              <a:lnSpc>
                <a:spcPct val="100000"/>
              </a:lnSpc>
              <a:spcBef>
                <a:spcPts val="1000"/>
              </a:spcBef>
              <a:buFont typeface="Courier New" panose="02070309020205020404" pitchFamily="49" charset="0"/>
              <a:buChar char="o"/>
            </a:pPr>
            <a:r>
              <a:rPr lang="en-US" sz="2400" dirty="0">
                <a:latin typeface="Segoe UI Light" panose="020B0502040204020203" pitchFamily="34" charset="0"/>
                <a:cs typeface="Segoe UI Light" panose="020B0502040204020203" pitchFamily="34" charset="0"/>
              </a:rPr>
              <a:t>Ujjwal Verma</a:t>
            </a:r>
          </a:p>
          <a:p>
            <a:endParaRPr lang="en-US" dirty="0"/>
          </a:p>
        </p:txBody>
      </p:sp>
    </p:spTree>
    <p:extLst>
      <p:ext uri="{BB962C8B-B14F-4D97-AF65-F5344CB8AC3E}">
        <p14:creationId xmlns:p14="http://schemas.microsoft.com/office/powerpoint/2010/main" val="1877701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0" y="203199"/>
            <a:ext cx="7735824" cy="654981"/>
          </a:xfrm>
        </p:spPr>
        <p:txBody>
          <a:bodyPr/>
          <a:lstStyle/>
          <a:p>
            <a:pPr algn="l"/>
            <a:r>
              <a:rPr lang="en-US" dirty="0"/>
              <a:t>Executive Summary </a:t>
            </a:r>
          </a:p>
        </p:txBody>
      </p:sp>
      <p:sp>
        <p:nvSpPr>
          <p:cNvPr id="6" name="Content Placeholder 2">
            <a:extLst>
              <a:ext uri="{FF2B5EF4-FFF2-40B4-BE49-F238E27FC236}">
                <a16:creationId xmlns:a16="http://schemas.microsoft.com/office/drawing/2014/main" id="{AF50461B-6674-2582-A085-A91CA5C9BE94}"/>
              </a:ext>
            </a:extLst>
          </p:cNvPr>
          <p:cNvSpPr txBox="1">
            <a:spLocks/>
          </p:cNvSpPr>
          <p:nvPr/>
        </p:nvSpPr>
        <p:spPr>
          <a:xfrm>
            <a:off x="2974075" y="1541940"/>
            <a:ext cx="6381592" cy="3036460"/>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50000"/>
              </a:lnSpc>
              <a:buFont typeface="Courier New" panose="02070309020205020404" pitchFamily="49" charset="0"/>
              <a:buChar char="o"/>
            </a:pPr>
            <a:r>
              <a:rPr lang="en-US" sz="1600" dirty="0">
                <a:latin typeface="Segoe UI Light" panose="020B0502040204020203" pitchFamily="34" charset="0"/>
                <a:cs typeface="Segoe UI Light" panose="020B0502040204020203" pitchFamily="34" charset="0"/>
              </a:rPr>
              <a:t>Data Collection </a:t>
            </a:r>
          </a:p>
          <a:p>
            <a:pPr marL="342900" indent="-342900" algn="l">
              <a:lnSpc>
                <a:spcPct val="150000"/>
              </a:lnSpc>
              <a:buFont typeface="Courier New" panose="02070309020205020404" pitchFamily="49" charset="0"/>
              <a:buChar char="o"/>
            </a:pPr>
            <a:r>
              <a:rPr lang="en-US" sz="1600" dirty="0">
                <a:latin typeface="Segoe UI Light" panose="020B0502040204020203" pitchFamily="34" charset="0"/>
                <a:cs typeface="Segoe UI Light" panose="020B0502040204020203" pitchFamily="34" charset="0"/>
              </a:rPr>
              <a:t>Exploratory Data Analysis </a:t>
            </a:r>
          </a:p>
          <a:p>
            <a:pPr marL="342900" indent="-342900" algn="l">
              <a:lnSpc>
                <a:spcPct val="150000"/>
              </a:lnSpc>
              <a:buFont typeface="Courier New" panose="02070309020205020404" pitchFamily="49" charset="0"/>
              <a:buChar char="o"/>
            </a:pPr>
            <a:r>
              <a:rPr lang="en-US" sz="1600" dirty="0">
                <a:latin typeface="Segoe UI Light" panose="020B0502040204020203" pitchFamily="34" charset="0"/>
                <a:cs typeface="Segoe UI Light" panose="020B0502040204020203" pitchFamily="34" charset="0"/>
              </a:rPr>
              <a:t>Identifying Categorical Variables and Creating Dummy Variables</a:t>
            </a:r>
          </a:p>
          <a:p>
            <a:pPr marL="342900" indent="-342900" algn="l">
              <a:lnSpc>
                <a:spcPct val="150000"/>
              </a:lnSpc>
              <a:buFont typeface="Courier New" panose="02070309020205020404" pitchFamily="49" charset="0"/>
              <a:buChar char="o"/>
            </a:pPr>
            <a:r>
              <a:rPr lang="en-US" sz="1600" dirty="0">
                <a:latin typeface="Segoe UI Light" panose="020B0502040204020203" pitchFamily="34" charset="0"/>
                <a:cs typeface="Segoe UI Light" panose="020B0502040204020203" pitchFamily="34" charset="0"/>
              </a:rPr>
              <a:t>Model Building Using Logistic Regression</a:t>
            </a:r>
          </a:p>
          <a:p>
            <a:pPr marL="342900" indent="-342900" algn="l">
              <a:lnSpc>
                <a:spcPct val="150000"/>
              </a:lnSpc>
              <a:buFont typeface="Courier New" panose="02070309020205020404" pitchFamily="49" charset="0"/>
              <a:buChar char="o"/>
            </a:pPr>
            <a:r>
              <a:rPr lang="en-US" sz="1600" dirty="0">
                <a:latin typeface="Segoe UI Light" panose="020B0502040204020203" pitchFamily="34" charset="0"/>
                <a:cs typeface="Segoe UI Light" panose="020B0502040204020203" pitchFamily="34" charset="0"/>
              </a:rPr>
              <a:t>Prediction on Test Dataset</a:t>
            </a:r>
          </a:p>
          <a:p>
            <a:pPr marL="342900" indent="-342900" algn="l">
              <a:lnSpc>
                <a:spcPct val="150000"/>
              </a:lnSpc>
              <a:buFont typeface="Courier New" panose="02070309020205020404" pitchFamily="49" charset="0"/>
              <a:buChar char="o"/>
            </a:pPr>
            <a:r>
              <a:rPr lang="en-US" sz="1600" dirty="0">
                <a:latin typeface="Segoe UI Light" panose="020B0502040204020203" pitchFamily="34" charset="0"/>
                <a:cs typeface="Segoe UI Light" panose="020B0502040204020203" pitchFamily="34" charset="0"/>
              </a:rPr>
              <a:t>Conclusion</a:t>
            </a:r>
          </a:p>
        </p:txBody>
      </p:sp>
      <p:sp>
        <p:nvSpPr>
          <p:cNvPr id="7" name="Title 1">
            <a:extLst>
              <a:ext uri="{FF2B5EF4-FFF2-40B4-BE49-F238E27FC236}">
                <a16:creationId xmlns:a16="http://schemas.microsoft.com/office/drawing/2014/main" id="{BCDD4FBF-C23C-7EDA-F3D7-5711F8CA81EB}"/>
              </a:ext>
            </a:extLst>
          </p:cNvPr>
          <p:cNvSpPr txBox="1">
            <a:spLocks/>
          </p:cNvSpPr>
          <p:nvPr/>
        </p:nvSpPr>
        <p:spPr>
          <a:xfrm>
            <a:off x="1613393" y="1231264"/>
            <a:ext cx="5217513" cy="35018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pPr algn="l"/>
            <a:r>
              <a:rPr lang="en-US" sz="1800" dirty="0"/>
              <a:t>Summary of methodologies </a:t>
            </a:r>
          </a:p>
        </p:txBody>
      </p:sp>
      <p:sp>
        <p:nvSpPr>
          <p:cNvPr id="10" name="Title 1">
            <a:extLst>
              <a:ext uri="{FF2B5EF4-FFF2-40B4-BE49-F238E27FC236}">
                <a16:creationId xmlns:a16="http://schemas.microsoft.com/office/drawing/2014/main" id="{62793F4F-2658-4C3F-B45B-1E3418B57937}"/>
              </a:ext>
            </a:extLst>
          </p:cNvPr>
          <p:cNvSpPr txBox="1">
            <a:spLocks/>
          </p:cNvSpPr>
          <p:nvPr/>
        </p:nvSpPr>
        <p:spPr>
          <a:xfrm>
            <a:off x="6164871" y="4654582"/>
            <a:ext cx="5217513" cy="35018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pPr algn="l"/>
            <a:r>
              <a:rPr lang="en-US" sz="1800" dirty="0"/>
              <a:t>Summary of results</a:t>
            </a:r>
          </a:p>
        </p:txBody>
      </p:sp>
      <p:sp>
        <p:nvSpPr>
          <p:cNvPr id="11" name="Content Placeholder 2">
            <a:extLst>
              <a:ext uri="{FF2B5EF4-FFF2-40B4-BE49-F238E27FC236}">
                <a16:creationId xmlns:a16="http://schemas.microsoft.com/office/drawing/2014/main" id="{6884A942-1546-12C7-5840-86DC57C245E0}"/>
              </a:ext>
            </a:extLst>
          </p:cNvPr>
          <p:cNvSpPr txBox="1">
            <a:spLocks/>
          </p:cNvSpPr>
          <p:nvPr/>
        </p:nvSpPr>
        <p:spPr>
          <a:xfrm>
            <a:off x="5836235" y="5051213"/>
            <a:ext cx="4727262" cy="932978"/>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50000"/>
              </a:lnSpc>
              <a:buFont typeface="Courier New" panose="02070309020205020404" pitchFamily="49" charset="0"/>
              <a:buChar char="o"/>
            </a:pPr>
            <a:r>
              <a:rPr lang="en-US" sz="1600" dirty="0">
                <a:latin typeface="Segoe UI Light" panose="020B0502040204020203" pitchFamily="34" charset="0"/>
                <a:cs typeface="Segoe UI Light" panose="020B0502040204020203" pitchFamily="34" charset="0"/>
              </a:rPr>
              <a:t>Data Analysis along with Interactive Visualizations</a:t>
            </a:r>
          </a:p>
          <a:p>
            <a:pPr marL="342900" indent="-342900" algn="l">
              <a:lnSpc>
                <a:spcPct val="150000"/>
              </a:lnSpc>
              <a:buFont typeface="Courier New" panose="02070309020205020404" pitchFamily="49" charset="0"/>
              <a:buChar char="o"/>
            </a:pPr>
            <a:r>
              <a:rPr lang="en-US" sz="1600" dirty="0">
                <a:latin typeface="Segoe UI Light" panose="020B0502040204020203" pitchFamily="34" charset="0"/>
                <a:cs typeface="Segoe UI Light" panose="020B0502040204020203" pitchFamily="34" charset="0"/>
              </a:rPr>
              <a:t>Conclusion and recommendations</a:t>
            </a:r>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1689551" y="177389"/>
            <a:ext cx="9144000" cy="688373"/>
          </a:xfrm>
        </p:spPr>
        <p:txBody>
          <a:bodyPr/>
          <a:lstStyle/>
          <a:p>
            <a:r>
              <a:rPr lang="en-IN" dirty="0"/>
              <a:t>introduction</a:t>
            </a:r>
          </a:p>
        </p:txBody>
      </p:sp>
      <p:sp>
        <p:nvSpPr>
          <p:cNvPr id="5" name="Title 1">
            <a:extLst>
              <a:ext uri="{FF2B5EF4-FFF2-40B4-BE49-F238E27FC236}">
                <a16:creationId xmlns:a16="http://schemas.microsoft.com/office/drawing/2014/main" id="{B95D2AF6-45AC-2453-1D78-5DBF32FC7487}"/>
              </a:ext>
            </a:extLst>
          </p:cNvPr>
          <p:cNvSpPr txBox="1">
            <a:spLocks/>
          </p:cNvSpPr>
          <p:nvPr/>
        </p:nvSpPr>
        <p:spPr>
          <a:xfrm>
            <a:off x="3965124" y="1034857"/>
            <a:ext cx="4592854" cy="35018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IN" sz="1800" dirty="0"/>
              <a:t>Problem Statement</a:t>
            </a:r>
          </a:p>
        </p:txBody>
      </p:sp>
      <p:sp>
        <p:nvSpPr>
          <p:cNvPr id="7" name="TextBox 6">
            <a:extLst>
              <a:ext uri="{FF2B5EF4-FFF2-40B4-BE49-F238E27FC236}">
                <a16:creationId xmlns:a16="http://schemas.microsoft.com/office/drawing/2014/main" id="{7C286E3B-5A5E-709E-0552-C735E27736D4}"/>
              </a:ext>
            </a:extLst>
          </p:cNvPr>
          <p:cNvSpPr txBox="1"/>
          <p:nvPr/>
        </p:nvSpPr>
        <p:spPr>
          <a:xfrm>
            <a:off x="503766" y="1904317"/>
            <a:ext cx="11184467" cy="3816429"/>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An education company named X Education sells online courses to industry professionals. On any given day, many professionals who are interested in the courses land on their website and browse for courses. </a:t>
            </a:r>
          </a:p>
          <a:p>
            <a:pPr marL="285750" indent="-285750" algn="just">
              <a:buFont typeface="Arial" panose="020B0604020202020204" pitchFamily="34" charset="0"/>
              <a:buChar char="•"/>
            </a:pPr>
            <a:endParaRPr lang="en-US" sz="1600" dirty="0">
              <a:solidFill>
                <a:schemeClr val="bg1"/>
              </a:solidFill>
            </a:endParaRPr>
          </a:p>
          <a:p>
            <a:pPr marL="285750" indent="-285750" algn="just">
              <a:buFont typeface="Arial" panose="020B0604020202020204" pitchFamily="34" charset="0"/>
              <a:buChar char="•"/>
            </a:pPr>
            <a:r>
              <a:rPr lang="en-US" sz="1600" dirty="0">
                <a:solidFill>
                  <a:schemeClr val="bg1"/>
                </a:solidFill>
              </a:rPr>
              <a:t>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 </a:t>
            </a:r>
          </a:p>
          <a:p>
            <a:pPr marL="285750" indent="-285750" algn="just">
              <a:buFont typeface="Arial" panose="020B0604020202020204" pitchFamily="34" charset="0"/>
              <a:buChar char="•"/>
            </a:pPr>
            <a:endParaRPr lang="en-US" sz="1600" dirty="0">
              <a:solidFill>
                <a:schemeClr val="bg1"/>
              </a:solidFill>
            </a:endParaRPr>
          </a:p>
          <a:p>
            <a:pPr marL="285750" indent="-285750" algn="just">
              <a:buFont typeface="Arial" panose="020B0604020202020204" pitchFamily="34" charset="0"/>
              <a:buChar char="•"/>
            </a:pPr>
            <a:r>
              <a:rPr lang="en-US" sz="1600" dirty="0">
                <a:solidFill>
                  <a:schemeClr val="bg1"/>
                </a:solidFill>
              </a:rPr>
              <a:t>Although X Education gets a lot of leads, its lead conversion rate is very poor. For example, if, say, they acquire 100 leads in a day, only about 30 of them are converted. 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 </a:t>
            </a:r>
          </a:p>
          <a:p>
            <a:endParaRPr lang="en-IN" dirty="0"/>
          </a:p>
        </p:txBody>
      </p:sp>
    </p:spTree>
    <p:extLst>
      <p:ext uri="{BB962C8B-B14F-4D97-AF65-F5344CB8AC3E}">
        <p14:creationId xmlns:p14="http://schemas.microsoft.com/office/powerpoint/2010/main" val="2287465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1689551" y="177389"/>
            <a:ext cx="9144000" cy="688373"/>
          </a:xfrm>
        </p:spPr>
        <p:txBody>
          <a:bodyPr/>
          <a:lstStyle/>
          <a:p>
            <a:r>
              <a:rPr lang="en-IN" dirty="0"/>
              <a:t>introduction</a:t>
            </a:r>
          </a:p>
        </p:txBody>
      </p:sp>
      <p:sp>
        <p:nvSpPr>
          <p:cNvPr id="5" name="Title 1">
            <a:extLst>
              <a:ext uri="{FF2B5EF4-FFF2-40B4-BE49-F238E27FC236}">
                <a16:creationId xmlns:a16="http://schemas.microsoft.com/office/drawing/2014/main" id="{B95D2AF6-45AC-2453-1D78-5DBF32FC7487}"/>
              </a:ext>
            </a:extLst>
          </p:cNvPr>
          <p:cNvSpPr txBox="1">
            <a:spLocks/>
          </p:cNvSpPr>
          <p:nvPr/>
        </p:nvSpPr>
        <p:spPr>
          <a:xfrm>
            <a:off x="3708400" y="1178802"/>
            <a:ext cx="5367867" cy="35018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pPr algn="l"/>
            <a:r>
              <a:rPr lang="en-US" sz="1800" dirty="0"/>
              <a:t>Goals of the Case Study:</a:t>
            </a:r>
          </a:p>
        </p:txBody>
      </p:sp>
      <p:sp>
        <p:nvSpPr>
          <p:cNvPr id="7" name="TextBox 6">
            <a:extLst>
              <a:ext uri="{FF2B5EF4-FFF2-40B4-BE49-F238E27FC236}">
                <a16:creationId xmlns:a16="http://schemas.microsoft.com/office/drawing/2014/main" id="{7C286E3B-5A5E-709E-0552-C735E27736D4}"/>
              </a:ext>
            </a:extLst>
          </p:cNvPr>
          <p:cNvSpPr txBox="1"/>
          <p:nvPr/>
        </p:nvSpPr>
        <p:spPr>
          <a:xfrm>
            <a:off x="503767" y="1904317"/>
            <a:ext cx="9144000"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solidFill>
              </a:rPr>
              <a:t>To build a logistic regression model to assign a lead score between 0 and 100 to each of the leads which can be used by the company to target potential leads.</a:t>
            </a:r>
          </a:p>
          <a:p>
            <a:pPr algn="just"/>
            <a:endParaRPr lang="en-US" dirty="0">
              <a:solidFill>
                <a:schemeClr val="bg1"/>
              </a:solidFill>
            </a:endParaRPr>
          </a:p>
          <a:p>
            <a:pPr algn="just"/>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To adjust to if the company's requirement changes in the future so you will need to handle these as well.</a:t>
            </a:r>
          </a:p>
          <a:p>
            <a:endParaRPr lang="en-IN" dirty="0"/>
          </a:p>
        </p:txBody>
      </p:sp>
    </p:spTree>
    <p:extLst>
      <p:ext uri="{BB962C8B-B14F-4D97-AF65-F5344CB8AC3E}">
        <p14:creationId xmlns:p14="http://schemas.microsoft.com/office/powerpoint/2010/main" val="4091186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1689551" y="177389"/>
            <a:ext cx="9144000" cy="688373"/>
          </a:xfrm>
        </p:spPr>
        <p:txBody>
          <a:bodyPr/>
          <a:lstStyle/>
          <a:p>
            <a:r>
              <a:rPr lang="en-US" dirty="0"/>
              <a:t>Methodology</a:t>
            </a:r>
            <a:endParaRPr lang="en-IN" dirty="0"/>
          </a:p>
        </p:txBody>
      </p:sp>
      <p:sp>
        <p:nvSpPr>
          <p:cNvPr id="5" name="Title 1">
            <a:extLst>
              <a:ext uri="{FF2B5EF4-FFF2-40B4-BE49-F238E27FC236}">
                <a16:creationId xmlns:a16="http://schemas.microsoft.com/office/drawing/2014/main" id="{B95D2AF6-45AC-2453-1D78-5DBF32FC7487}"/>
              </a:ext>
            </a:extLst>
          </p:cNvPr>
          <p:cNvSpPr txBox="1">
            <a:spLocks/>
          </p:cNvSpPr>
          <p:nvPr/>
        </p:nvSpPr>
        <p:spPr>
          <a:xfrm>
            <a:off x="3708400" y="1178802"/>
            <a:ext cx="5367867" cy="35018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pPr algn="l"/>
            <a:r>
              <a:rPr lang="en-US" sz="1800" dirty="0"/>
              <a:t>Goals of the Case Study:</a:t>
            </a:r>
          </a:p>
        </p:txBody>
      </p:sp>
      <p:sp>
        <p:nvSpPr>
          <p:cNvPr id="3" name="Content Placeholder 2">
            <a:extLst>
              <a:ext uri="{FF2B5EF4-FFF2-40B4-BE49-F238E27FC236}">
                <a16:creationId xmlns:a16="http://schemas.microsoft.com/office/drawing/2014/main" id="{C120928C-F096-9A05-011A-59C3EB128EDF}"/>
              </a:ext>
            </a:extLst>
          </p:cNvPr>
          <p:cNvSpPr txBox="1">
            <a:spLocks/>
          </p:cNvSpPr>
          <p:nvPr/>
        </p:nvSpPr>
        <p:spPr>
          <a:xfrm>
            <a:off x="1536192" y="1662514"/>
            <a:ext cx="6422136" cy="425568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Clr>
                <a:schemeClr val="accent6"/>
              </a:buClr>
              <a:buFont typeface="Courier New" panose="02070309020205020404" pitchFamily="49" charset="0"/>
              <a:buNone/>
              <a:defRPr sz="24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50000"/>
              </a:lnSpc>
              <a:buFont typeface="Courier New" panose="02070309020205020404" pitchFamily="49" charset="0"/>
              <a:buChar char="o"/>
            </a:pPr>
            <a:r>
              <a:rPr lang="en-IN" dirty="0"/>
              <a:t>Data Preprocessing</a:t>
            </a:r>
            <a:r>
              <a:rPr lang="en-US" dirty="0">
                <a:latin typeface="Segoe UI Light" panose="020B0502040204020203" pitchFamily="34" charset="0"/>
                <a:cs typeface="Segoe UI Light" panose="020B0502040204020203" pitchFamily="34" charset="0"/>
              </a:rPr>
              <a:t> </a:t>
            </a:r>
          </a:p>
          <a:p>
            <a:pPr marL="342900" indent="-342900" algn="l">
              <a:lnSpc>
                <a:spcPct val="150000"/>
              </a:lnSpc>
              <a:buFont typeface="Courier New" panose="02070309020205020404" pitchFamily="49" charset="0"/>
              <a:buChar char="o"/>
            </a:pPr>
            <a:r>
              <a:rPr lang="en-IN" dirty="0"/>
              <a:t>Data Visualization</a:t>
            </a:r>
            <a:r>
              <a:rPr lang="en-US" dirty="0">
                <a:latin typeface="Segoe UI Light" panose="020B0502040204020203" pitchFamily="34" charset="0"/>
                <a:cs typeface="Segoe UI Light" panose="020B0502040204020203" pitchFamily="34" charset="0"/>
              </a:rPr>
              <a:t> </a:t>
            </a:r>
          </a:p>
          <a:p>
            <a:pPr marL="342900" indent="-342900" algn="l">
              <a:lnSpc>
                <a:spcPct val="150000"/>
              </a:lnSpc>
              <a:buFont typeface="Courier New" panose="02070309020205020404" pitchFamily="49" charset="0"/>
              <a:buChar char="o"/>
            </a:pPr>
            <a:r>
              <a:rPr lang="en-IN" dirty="0"/>
              <a:t>Model Training </a:t>
            </a:r>
            <a:r>
              <a:rPr lang="en-US" dirty="0">
                <a:latin typeface="Segoe UI Light" panose="020B0502040204020203" pitchFamily="34" charset="0"/>
                <a:cs typeface="Segoe UI Light" panose="020B0502040204020203" pitchFamily="34" charset="0"/>
              </a:rPr>
              <a:t> </a:t>
            </a:r>
          </a:p>
          <a:p>
            <a:pPr marL="342900" indent="-342900" algn="l">
              <a:lnSpc>
                <a:spcPct val="150000"/>
              </a:lnSpc>
              <a:buFont typeface="Courier New" panose="02070309020205020404" pitchFamily="49" charset="0"/>
              <a:buChar char="o"/>
            </a:pPr>
            <a:r>
              <a:rPr lang="en-IN" dirty="0"/>
              <a:t>Metrics Comparison </a:t>
            </a:r>
            <a:endParaRPr lang="en-US" dirty="0">
              <a:latin typeface="Segoe UI Light" panose="020B0502040204020203" pitchFamily="34" charset="0"/>
              <a:cs typeface="Segoe UI Light" panose="020B0502040204020203" pitchFamily="34" charset="0"/>
            </a:endParaRPr>
          </a:p>
          <a:p>
            <a:pPr marL="342900" indent="-342900" algn="l">
              <a:lnSpc>
                <a:spcPct val="150000"/>
              </a:lnSpc>
              <a:buFont typeface="Courier New" panose="02070309020205020404" pitchFamily="49" charset="0"/>
              <a:buChar char="o"/>
            </a:pPr>
            <a:r>
              <a:rPr lang="en-IN" dirty="0"/>
              <a:t>Prediction on Test data </a:t>
            </a:r>
            <a:endParaRPr lang="en-US" dirty="0">
              <a:latin typeface="Segoe UI Light" panose="020B0502040204020203" pitchFamily="34" charset="0"/>
              <a:cs typeface="Segoe UI Light" panose="020B0502040204020203" pitchFamily="34" charset="0"/>
            </a:endParaRPr>
          </a:p>
          <a:p>
            <a:pPr marL="342900" indent="-342900" algn="l">
              <a:lnSpc>
                <a:spcPct val="150000"/>
              </a:lnSpc>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Conclusion</a:t>
            </a:r>
          </a:p>
        </p:txBody>
      </p:sp>
    </p:spTree>
    <p:extLst>
      <p:ext uri="{BB962C8B-B14F-4D97-AF65-F5344CB8AC3E}">
        <p14:creationId xmlns:p14="http://schemas.microsoft.com/office/powerpoint/2010/main" val="1058810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279401" y="67734"/>
            <a:ext cx="11352089" cy="736600"/>
          </a:xfrm>
        </p:spPr>
        <p:txBody>
          <a:bodyPr/>
          <a:lstStyle/>
          <a:p>
            <a:r>
              <a:rPr lang="en-US" spc="0" dirty="0"/>
              <a:t>logistic regression overview </a:t>
            </a:r>
            <a:endParaRPr lang="en-IN" spc="0" dirty="0"/>
          </a:p>
        </p:txBody>
      </p:sp>
      <p:sp>
        <p:nvSpPr>
          <p:cNvPr id="8" name="Title 1">
            <a:extLst>
              <a:ext uri="{FF2B5EF4-FFF2-40B4-BE49-F238E27FC236}">
                <a16:creationId xmlns:a16="http://schemas.microsoft.com/office/drawing/2014/main" id="{3447A431-A4E2-733D-9715-F3185BE54D6B}"/>
              </a:ext>
            </a:extLst>
          </p:cNvPr>
          <p:cNvSpPr txBox="1">
            <a:spLocks/>
          </p:cNvSpPr>
          <p:nvPr/>
        </p:nvSpPr>
        <p:spPr>
          <a:xfrm>
            <a:off x="8644466" y="2730499"/>
            <a:ext cx="3242733" cy="180763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1800" b="1" i="0" spc="0" dirty="0">
                <a:effectLst/>
                <a:latin typeface="Times New Roman" panose="02020603050405020304" pitchFamily="18" charset="0"/>
                <a:cs typeface="Times New Roman" panose="02020603050405020304" pitchFamily="18" charset="0"/>
              </a:rPr>
              <a:t>Steps in logistic regression model </a:t>
            </a:r>
          </a:p>
          <a:p>
            <a:endParaRPr lang="en-US" dirty="0"/>
          </a:p>
        </p:txBody>
      </p:sp>
      <p:pic>
        <p:nvPicPr>
          <p:cNvPr id="9" name="Picture 8">
            <a:extLst>
              <a:ext uri="{FF2B5EF4-FFF2-40B4-BE49-F238E27FC236}">
                <a16:creationId xmlns:a16="http://schemas.microsoft.com/office/drawing/2014/main" id="{B2609DB7-DE4D-AA8F-36F6-2B9C4359A619}"/>
              </a:ext>
            </a:extLst>
          </p:cNvPr>
          <p:cNvPicPr>
            <a:picLocks noChangeAspect="1"/>
          </p:cNvPicPr>
          <p:nvPr/>
        </p:nvPicPr>
        <p:blipFill>
          <a:blip r:embed="rId2"/>
          <a:stretch>
            <a:fillRect/>
          </a:stretch>
        </p:blipFill>
        <p:spPr>
          <a:xfrm>
            <a:off x="118534" y="936916"/>
            <a:ext cx="8058557" cy="576021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56118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1664151" y="228189"/>
            <a:ext cx="9144000" cy="576144"/>
          </a:xfrm>
        </p:spPr>
        <p:txBody>
          <a:bodyPr/>
          <a:lstStyle/>
          <a:p>
            <a:br>
              <a:rPr lang="en-US" dirty="0"/>
            </a:br>
            <a:r>
              <a:rPr lang="en-IN" dirty="0"/>
              <a:t>Data Preprocessing</a:t>
            </a:r>
            <a:r>
              <a:rPr lang="en-US" dirty="0">
                <a:latin typeface="Segoe UI Light" panose="020B0502040204020203" pitchFamily="34" charset="0"/>
                <a:cs typeface="Segoe UI Light" panose="020B0502040204020203" pitchFamily="34" charset="0"/>
              </a:rPr>
              <a:t> </a:t>
            </a:r>
            <a:endParaRPr lang="en-IN" dirty="0"/>
          </a:p>
        </p:txBody>
      </p:sp>
      <p:sp>
        <p:nvSpPr>
          <p:cNvPr id="7" name="Title 1">
            <a:extLst>
              <a:ext uri="{FF2B5EF4-FFF2-40B4-BE49-F238E27FC236}">
                <a16:creationId xmlns:a16="http://schemas.microsoft.com/office/drawing/2014/main" id="{1C9EF9C2-17C3-1EB2-DCDF-EA8CDC48676D}"/>
              </a:ext>
            </a:extLst>
          </p:cNvPr>
          <p:cNvSpPr txBox="1">
            <a:spLocks/>
          </p:cNvSpPr>
          <p:nvPr/>
        </p:nvSpPr>
        <p:spPr>
          <a:xfrm>
            <a:off x="2167467" y="713002"/>
            <a:ext cx="7730066" cy="49953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1200" b="1" i="0" spc="300" dirty="0">
                <a:effectLst/>
                <a:latin typeface="Times New Roman" panose="02020603050405020304" pitchFamily="18" charset="0"/>
                <a:cs typeface="Times New Roman" panose="02020603050405020304" pitchFamily="18" charset="0"/>
              </a:rPr>
              <a:t>1. </a:t>
            </a:r>
            <a:r>
              <a:rPr lang="en-US" sz="1200" b="1" i="0" spc="0" dirty="0">
                <a:effectLst/>
                <a:latin typeface="Times New Roman" panose="02020603050405020304" pitchFamily="18" charset="0"/>
                <a:cs typeface="Times New Roman" panose="02020603050405020304" pitchFamily="18" charset="0"/>
              </a:rPr>
              <a:t>Package</a:t>
            </a:r>
            <a:r>
              <a:rPr lang="en-US" sz="1200" b="1" i="0" spc="300" dirty="0">
                <a:effectLst/>
                <a:latin typeface="Times New Roman" panose="02020603050405020304" pitchFamily="18" charset="0"/>
                <a:cs typeface="Times New Roman" panose="02020603050405020304" pitchFamily="18" charset="0"/>
              </a:rPr>
              <a:t> Imports and Data Initialization</a:t>
            </a:r>
          </a:p>
          <a:p>
            <a:endParaRPr lang="en-US" sz="1200" spc="3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D332A70-E618-35B9-0C75-4C1FC9F608AC}"/>
              </a:ext>
            </a:extLst>
          </p:cNvPr>
          <p:cNvPicPr>
            <a:picLocks noChangeAspect="1"/>
          </p:cNvPicPr>
          <p:nvPr/>
        </p:nvPicPr>
        <p:blipFill>
          <a:blip r:embed="rId2"/>
          <a:stretch>
            <a:fillRect/>
          </a:stretch>
        </p:blipFill>
        <p:spPr>
          <a:xfrm>
            <a:off x="255940" y="1212536"/>
            <a:ext cx="4077053" cy="2606266"/>
          </a:xfrm>
          <a:prstGeom prst="rect">
            <a:avLst/>
          </a:prstGeom>
        </p:spPr>
      </p:pic>
      <p:sp>
        <p:nvSpPr>
          <p:cNvPr id="5" name="Rectangle 1">
            <a:extLst>
              <a:ext uri="{FF2B5EF4-FFF2-40B4-BE49-F238E27FC236}">
                <a16:creationId xmlns:a16="http://schemas.microsoft.com/office/drawing/2014/main" id="{70398E44-CDA2-566F-78A0-09BA9033A17E}"/>
              </a:ext>
            </a:extLst>
          </p:cNvPr>
          <p:cNvSpPr>
            <a:spLocks noChangeArrowheads="1"/>
          </p:cNvSpPr>
          <p:nvPr/>
        </p:nvSpPr>
        <p:spPr bwMode="auto">
          <a:xfrm>
            <a:off x="4658414" y="1784576"/>
            <a:ext cx="6940919" cy="618066"/>
          </a:xfrm>
          <a:prstGeom prst="rect">
            <a:avLst/>
          </a:prstGeom>
        </p:spPr>
        <p:txBody>
          <a:bodyPr vert="horz" lIns="91440" tIns="45720" rIns="91440" bIns="45720" rtlCol="0" anchor="b">
            <a:noAutofit/>
          </a:bodyPr>
          <a:lstStyle/>
          <a:p>
            <a:pPr algn="ctr">
              <a:lnSpc>
                <a:spcPct val="90000"/>
              </a:lnSpc>
              <a:spcBef>
                <a:spcPct val="0"/>
              </a:spcBef>
            </a:pPr>
            <a:r>
              <a:rPr lang="en-US" altLang="en-US" sz="1600" b="1" dirty="0">
                <a:solidFill>
                  <a:schemeClr val="bg1"/>
                </a:solidFill>
                <a:latin typeface="Times New Roman" panose="02020603050405020304" pitchFamily="18" charset="0"/>
                <a:ea typeface="+mj-ea"/>
                <a:cs typeface="Times New Roman" panose="02020603050405020304" pitchFamily="18" charset="0"/>
              </a:rPr>
              <a:t>With this code we have imported  all libraries </a:t>
            </a:r>
            <a:r>
              <a:rPr lang="en-US" altLang="en-US" sz="1600" b="1" dirty="0" err="1">
                <a:solidFill>
                  <a:schemeClr val="bg1"/>
                </a:solidFill>
                <a:latin typeface="Times New Roman" panose="02020603050405020304" pitchFamily="18" charset="0"/>
                <a:ea typeface="+mj-ea"/>
                <a:cs typeface="Times New Roman" panose="02020603050405020304" pitchFamily="18" charset="0"/>
              </a:rPr>
              <a:t>numpy</a:t>
            </a:r>
            <a:r>
              <a:rPr lang="en-US" altLang="en-US" sz="1600" b="1" dirty="0">
                <a:solidFill>
                  <a:schemeClr val="bg1"/>
                </a:solidFill>
                <a:latin typeface="Times New Roman" panose="02020603050405020304" pitchFamily="18" charset="0"/>
                <a:ea typeface="+mj-ea"/>
                <a:cs typeface="Times New Roman" panose="02020603050405020304" pitchFamily="18" charset="0"/>
              </a:rPr>
              <a:t>, pandas, matplotlib, seaborn. </a:t>
            </a:r>
          </a:p>
        </p:txBody>
      </p:sp>
      <p:pic>
        <p:nvPicPr>
          <p:cNvPr id="8" name="Picture 7">
            <a:extLst>
              <a:ext uri="{FF2B5EF4-FFF2-40B4-BE49-F238E27FC236}">
                <a16:creationId xmlns:a16="http://schemas.microsoft.com/office/drawing/2014/main" id="{2E28FDC3-7571-6D0F-6159-3C214ED20909}"/>
              </a:ext>
            </a:extLst>
          </p:cNvPr>
          <p:cNvPicPr>
            <a:picLocks noChangeAspect="1"/>
          </p:cNvPicPr>
          <p:nvPr/>
        </p:nvPicPr>
        <p:blipFill>
          <a:blip r:embed="rId3"/>
          <a:stretch>
            <a:fillRect/>
          </a:stretch>
        </p:blipFill>
        <p:spPr>
          <a:xfrm>
            <a:off x="1339673" y="5474497"/>
            <a:ext cx="10379339" cy="1158340"/>
          </a:xfrm>
          <a:prstGeom prst="rect">
            <a:avLst/>
          </a:prstGeom>
        </p:spPr>
      </p:pic>
      <p:sp>
        <p:nvSpPr>
          <p:cNvPr id="12" name="Rectangle 1">
            <a:extLst>
              <a:ext uri="{FF2B5EF4-FFF2-40B4-BE49-F238E27FC236}">
                <a16:creationId xmlns:a16="http://schemas.microsoft.com/office/drawing/2014/main" id="{A870C315-A6CF-EA8C-8AC9-5688C376409E}"/>
              </a:ext>
            </a:extLst>
          </p:cNvPr>
          <p:cNvSpPr>
            <a:spLocks noChangeArrowheads="1"/>
          </p:cNvSpPr>
          <p:nvPr/>
        </p:nvSpPr>
        <p:spPr bwMode="auto">
          <a:xfrm>
            <a:off x="1215417" y="4738710"/>
            <a:ext cx="10041467" cy="499534"/>
          </a:xfrm>
          <a:prstGeom prst="rect">
            <a:avLst/>
          </a:prstGeom>
        </p:spPr>
        <p:txBody>
          <a:bodyPr vert="horz" lIns="91440" tIns="45720" rIns="91440" bIns="45720" rtlCol="0" anchor="b">
            <a:noAutofit/>
          </a:bodyPr>
          <a:lstStyle/>
          <a:p>
            <a:pPr algn="ctr">
              <a:lnSpc>
                <a:spcPct val="90000"/>
              </a:lnSpc>
              <a:spcBef>
                <a:spcPct val="0"/>
              </a:spcBef>
            </a:pPr>
            <a:r>
              <a:rPr lang="en-US" altLang="en-US" sz="1600" b="1" dirty="0">
                <a:solidFill>
                  <a:schemeClr val="bg1"/>
                </a:solidFill>
                <a:latin typeface="Times New Roman" panose="02020603050405020304" pitchFamily="18" charset="0"/>
                <a:ea typeface="+mj-ea"/>
                <a:cs typeface="Times New Roman" panose="02020603050405020304" pitchFamily="18" charset="0"/>
              </a:rPr>
              <a:t>With below mentioned code We have imported  necessary machine learning packages (</a:t>
            </a:r>
            <a:r>
              <a:rPr lang="en-US" altLang="en-US" sz="1600" b="1" dirty="0" err="1">
                <a:solidFill>
                  <a:schemeClr val="bg1"/>
                </a:solidFill>
                <a:latin typeface="Times New Roman" panose="02020603050405020304" pitchFamily="18" charset="0"/>
                <a:ea typeface="+mj-ea"/>
                <a:cs typeface="Times New Roman" panose="02020603050405020304" pitchFamily="18" charset="0"/>
              </a:rPr>
              <a:t>sklearn</a:t>
            </a:r>
            <a:r>
              <a:rPr lang="en-US" altLang="en-US" sz="1600" b="1" dirty="0">
                <a:solidFill>
                  <a:schemeClr val="bg1"/>
                </a:solidFill>
                <a:latin typeface="Times New Roman" panose="02020603050405020304" pitchFamily="18" charset="0"/>
                <a:ea typeface="+mj-ea"/>
                <a:cs typeface="Times New Roman" panose="02020603050405020304" pitchFamily="18" charset="0"/>
              </a:rPr>
              <a:t>, </a:t>
            </a:r>
            <a:r>
              <a:rPr lang="en-US" altLang="en-US" sz="1600" b="1" dirty="0" err="1">
                <a:solidFill>
                  <a:schemeClr val="bg1"/>
                </a:solidFill>
                <a:latin typeface="Times New Roman" panose="02020603050405020304" pitchFamily="18" charset="0"/>
                <a:ea typeface="+mj-ea"/>
                <a:cs typeface="Times New Roman" panose="02020603050405020304" pitchFamily="18" charset="0"/>
              </a:rPr>
              <a:t>statsmodel</a:t>
            </a:r>
            <a:r>
              <a:rPr lang="en-US" altLang="en-US" sz="1600" b="1" dirty="0">
                <a:solidFill>
                  <a:schemeClr val="bg1"/>
                </a:solidFill>
                <a:latin typeface="Times New Roman" panose="02020603050405020304" pitchFamily="18" charset="0"/>
                <a:ea typeface="+mj-ea"/>
                <a:cs typeface="Times New Roman" panose="02020603050405020304" pitchFamily="18" charset="0"/>
              </a:rPr>
              <a:t>) for performing logistic regression</a:t>
            </a:r>
          </a:p>
        </p:txBody>
      </p:sp>
    </p:spTree>
    <p:extLst>
      <p:ext uri="{BB962C8B-B14F-4D97-AF65-F5344CB8AC3E}">
        <p14:creationId xmlns:p14="http://schemas.microsoft.com/office/powerpoint/2010/main" val="3582453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1664151" y="128035"/>
            <a:ext cx="9144000" cy="576144"/>
          </a:xfrm>
        </p:spPr>
        <p:txBody>
          <a:bodyPr/>
          <a:lstStyle/>
          <a:p>
            <a:br>
              <a:rPr lang="en-US" dirty="0"/>
            </a:br>
            <a:r>
              <a:rPr lang="en-IN" dirty="0"/>
              <a:t>Data Preprocessing</a:t>
            </a:r>
            <a:r>
              <a:rPr lang="en-US" dirty="0">
                <a:latin typeface="Segoe UI Light" panose="020B0502040204020203" pitchFamily="34" charset="0"/>
                <a:cs typeface="Segoe UI Light" panose="020B0502040204020203" pitchFamily="34" charset="0"/>
              </a:rPr>
              <a:t> </a:t>
            </a:r>
            <a:endParaRPr lang="en-IN" dirty="0"/>
          </a:p>
        </p:txBody>
      </p:sp>
      <p:sp>
        <p:nvSpPr>
          <p:cNvPr id="13" name="Rectangle 2">
            <a:extLst>
              <a:ext uri="{FF2B5EF4-FFF2-40B4-BE49-F238E27FC236}">
                <a16:creationId xmlns:a16="http://schemas.microsoft.com/office/drawing/2014/main" id="{9A92AD8A-88EA-5BB4-4747-A59C64196B6C}"/>
              </a:ext>
            </a:extLst>
          </p:cNvPr>
          <p:cNvSpPr>
            <a:spLocks noChangeArrowheads="1"/>
          </p:cNvSpPr>
          <p:nvPr/>
        </p:nvSpPr>
        <p:spPr bwMode="auto">
          <a:xfrm>
            <a:off x="85452" y="668102"/>
            <a:ext cx="11784814" cy="263289"/>
          </a:xfrm>
          <a:prstGeom prst="rect">
            <a:avLst/>
          </a:prstGeom>
        </p:spPr>
        <p:txBody>
          <a:bodyPr vert="horz" lIns="91440" tIns="45720" rIns="91440" bIns="45720" rtlCol="0" anchor="b">
            <a:noAutofit/>
          </a:bodyPr>
          <a:lstStyle/>
          <a:p>
            <a:r>
              <a:rPr lang="en-US" sz="1200" b="1" cap="all" dirty="0">
                <a:solidFill>
                  <a:schemeClr val="bg1"/>
                </a:solidFill>
                <a:latin typeface="Times New Roman" panose="02020603050405020304" pitchFamily="18" charset="0"/>
                <a:ea typeface="+mj-ea"/>
                <a:cs typeface="Times New Roman" panose="02020603050405020304" pitchFamily="18" charset="0"/>
              </a:rPr>
              <a:t>We have created  Custom Functions for Preprocessing and EDA</a:t>
            </a:r>
          </a:p>
        </p:txBody>
      </p:sp>
      <p:sp>
        <p:nvSpPr>
          <p:cNvPr id="19" name="Rectangle 5">
            <a:extLst>
              <a:ext uri="{FF2B5EF4-FFF2-40B4-BE49-F238E27FC236}">
                <a16:creationId xmlns:a16="http://schemas.microsoft.com/office/drawing/2014/main" id="{40217037-2F72-4A7F-86A0-E3AD41D592EA}"/>
              </a:ext>
            </a:extLst>
          </p:cNvPr>
          <p:cNvSpPr>
            <a:spLocks noChangeArrowheads="1"/>
          </p:cNvSpPr>
          <p:nvPr/>
        </p:nvSpPr>
        <p:spPr bwMode="auto">
          <a:xfrm>
            <a:off x="2886225" y="1976950"/>
            <a:ext cx="9083827" cy="335001"/>
          </a:xfrm>
          <a:prstGeom prst="rect">
            <a:avLst/>
          </a:prstGeom>
        </p:spPr>
        <p:txBody>
          <a:bodyPr vert="horz" lIns="91440" tIns="45720" rIns="91440" bIns="45720" rtlCol="0" anchor="b">
            <a:noAutofit/>
          </a:bodyPr>
          <a:lstStyle/>
          <a:p>
            <a:r>
              <a:rPr lang="en-US" altLang="en-US" sz="1200" b="1" cap="all" dirty="0">
                <a:solidFill>
                  <a:schemeClr val="bg1"/>
                </a:solidFill>
                <a:latin typeface="Times New Roman" panose="02020603050405020304" pitchFamily="18" charset="0"/>
                <a:ea typeface="+mj-ea"/>
                <a:cs typeface="Times New Roman" panose="02020603050405020304" pitchFamily="18" charset="0"/>
              </a:rPr>
              <a:t>With the below mentioned code we have drop unnecessary columns  </a:t>
            </a:r>
          </a:p>
        </p:txBody>
      </p:sp>
      <p:sp>
        <p:nvSpPr>
          <p:cNvPr id="22" name="Rectangle 6">
            <a:extLst>
              <a:ext uri="{FF2B5EF4-FFF2-40B4-BE49-F238E27FC236}">
                <a16:creationId xmlns:a16="http://schemas.microsoft.com/office/drawing/2014/main" id="{B3CC78EF-EECD-F6F7-57CC-9A533ECE1ED1}"/>
              </a:ext>
            </a:extLst>
          </p:cNvPr>
          <p:cNvSpPr>
            <a:spLocks noChangeArrowheads="1"/>
          </p:cNvSpPr>
          <p:nvPr/>
        </p:nvSpPr>
        <p:spPr bwMode="auto">
          <a:xfrm>
            <a:off x="85452" y="956849"/>
            <a:ext cx="10506348" cy="1000868"/>
          </a:xfrm>
          <a:prstGeom prst="rect">
            <a:avLst/>
          </a:prstGeom>
        </p:spPr>
        <p:txBody>
          <a:bodyPr vert="horz" lIns="91440" tIns="45720" rIns="91440" bIns="45720" rtlCol="0" anchor="b">
            <a:noAutofit/>
          </a:bodyPr>
          <a:lstStyle/>
          <a:p>
            <a:r>
              <a:rPr lang="en-US" altLang="en-US" sz="1000" cap="all" dirty="0">
                <a:solidFill>
                  <a:srgbClr val="FFC000"/>
                </a:solidFill>
                <a:latin typeface="Aptos Display" panose="020B0004020202020204" pitchFamily="34" charset="0"/>
                <a:ea typeface="+mj-ea"/>
                <a:cs typeface="Times New Roman" panose="02020603050405020304" pitchFamily="18" charset="0"/>
              </a:rPr>
              <a:t>def </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classify_feature_dtype</a:t>
            </a:r>
            <a:r>
              <a:rPr lang="en-US" altLang="en-US" sz="1000" cap="all" dirty="0">
                <a:solidFill>
                  <a:srgbClr val="FFC000"/>
                </a:solidFill>
                <a:latin typeface="Aptos Display" panose="020B0004020202020204" pitchFamily="34" charset="0"/>
                <a:ea typeface="+mj-ea"/>
                <a:cs typeface="Times New Roman" panose="02020603050405020304" pitchFamily="18" charset="0"/>
              </a:rPr>
              <a:t>(</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df</a:t>
            </a:r>
            <a:r>
              <a:rPr lang="en-US" altLang="en-US" sz="1000" cap="all" dirty="0">
                <a:solidFill>
                  <a:srgbClr val="FFC000"/>
                </a:solidFill>
                <a:latin typeface="Aptos Display" panose="020B0004020202020204" pitchFamily="34" charset="0"/>
                <a:ea typeface="+mj-ea"/>
                <a:cs typeface="Times New Roman" panose="02020603050405020304" pitchFamily="18" charset="0"/>
              </a:rPr>
              <a:t>, cols):</a:t>
            </a:r>
          </a:p>
          <a:p>
            <a:r>
              <a:rPr lang="en-US" altLang="en-US" sz="1000" cap="all" dirty="0">
                <a:solidFill>
                  <a:srgbClr val="FFC000"/>
                </a:solidFill>
                <a:latin typeface="Aptos Display" panose="020B0004020202020204" pitchFamily="34" charset="0"/>
                <a:ea typeface="+mj-ea"/>
                <a:cs typeface="Times New Roman" panose="02020603050405020304" pitchFamily="18" charset="0"/>
              </a:rPr>
              <a:t>def </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show_stats</a:t>
            </a:r>
            <a:r>
              <a:rPr lang="en-US" altLang="en-US" sz="1000" cap="all" dirty="0">
                <a:solidFill>
                  <a:srgbClr val="FFC000"/>
                </a:solidFill>
                <a:latin typeface="Aptos Display" panose="020B0004020202020204" pitchFamily="34" charset="0"/>
                <a:ea typeface="+mj-ea"/>
                <a:cs typeface="Times New Roman" panose="02020603050405020304" pitchFamily="18" charset="0"/>
              </a:rPr>
              <a:t>(</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df</a:t>
            </a:r>
            <a:r>
              <a:rPr lang="en-US" altLang="en-US" sz="1000" cap="all" dirty="0">
                <a:solidFill>
                  <a:srgbClr val="FFC000"/>
                </a:solidFill>
                <a:latin typeface="Aptos Display" panose="020B0004020202020204" pitchFamily="34" charset="0"/>
                <a:ea typeface="+mj-ea"/>
                <a:cs typeface="Times New Roman" panose="02020603050405020304" pitchFamily="18" charset="0"/>
              </a:rPr>
              <a:t>, cols):</a:t>
            </a:r>
          </a:p>
          <a:p>
            <a:r>
              <a:rPr lang="en-US" altLang="en-US" sz="1000" cap="all" dirty="0">
                <a:solidFill>
                  <a:srgbClr val="FFC000"/>
                </a:solidFill>
                <a:latin typeface="Aptos Display" panose="020B0004020202020204" pitchFamily="34" charset="0"/>
                <a:ea typeface="+mj-ea"/>
                <a:cs typeface="Times New Roman" panose="02020603050405020304" pitchFamily="18" charset="0"/>
              </a:rPr>
              <a:t>def </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check_cols_null_pct</a:t>
            </a:r>
            <a:r>
              <a:rPr lang="en-US" altLang="en-US" sz="1000" cap="all" dirty="0">
                <a:solidFill>
                  <a:srgbClr val="FFC000"/>
                </a:solidFill>
                <a:latin typeface="Aptos Display" panose="020B0004020202020204" pitchFamily="34" charset="0"/>
                <a:ea typeface="+mj-ea"/>
                <a:cs typeface="Times New Roman" panose="02020603050405020304" pitchFamily="18" charset="0"/>
              </a:rPr>
              <a:t>(</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df</a:t>
            </a:r>
            <a:r>
              <a:rPr lang="en-US" altLang="en-US" sz="1000" cap="all" dirty="0">
                <a:solidFill>
                  <a:srgbClr val="FFC000"/>
                </a:solidFill>
                <a:latin typeface="Aptos Display" panose="020B0004020202020204" pitchFamily="34" charset="0"/>
                <a:ea typeface="+mj-ea"/>
                <a:cs typeface="Times New Roman" panose="02020603050405020304" pitchFamily="18" charset="0"/>
              </a:rPr>
              <a:t>):</a:t>
            </a:r>
          </a:p>
          <a:p>
            <a:r>
              <a:rPr lang="en-US" altLang="en-US" sz="1000" cap="all" dirty="0">
                <a:solidFill>
                  <a:srgbClr val="FFC000"/>
                </a:solidFill>
                <a:latin typeface="Aptos Display" panose="020B0004020202020204" pitchFamily="34" charset="0"/>
                <a:ea typeface="+mj-ea"/>
                <a:cs typeface="Times New Roman" panose="02020603050405020304" pitchFamily="18" charset="0"/>
              </a:rPr>
              <a:t>def </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univariate_plots</a:t>
            </a:r>
            <a:r>
              <a:rPr lang="en-US" altLang="en-US" sz="1000" cap="all" dirty="0">
                <a:solidFill>
                  <a:srgbClr val="FFC000"/>
                </a:solidFill>
                <a:latin typeface="Aptos Display" panose="020B0004020202020204" pitchFamily="34" charset="0"/>
                <a:ea typeface="+mj-ea"/>
                <a:cs typeface="Times New Roman" panose="02020603050405020304" pitchFamily="18" charset="0"/>
              </a:rPr>
              <a:t>(</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df</a:t>
            </a:r>
            <a:r>
              <a:rPr lang="en-US" altLang="en-US" sz="1000" cap="all" dirty="0">
                <a:solidFill>
                  <a:srgbClr val="FFC000"/>
                </a:solidFill>
                <a:latin typeface="Aptos Display" panose="020B0004020202020204" pitchFamily="34" charset="0"/>
                <a:ea typeface="+mj-ea"/>
                <a:cs typeface="Times New Roman" panose="02020603050405020304" pitchFamily="18" charset="0"/>
              </a:rPr>
              <a:t>, cols, target=None, </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ftype</a:t>
            </a:r>
            <a:r>
              <a:rPr lang="en-US" altLang="en-US" sz="1000" cap="all" dirty="0">
                <a:solidFill>
                  <a:srgbClr val="FFC000"/>
                </a:solidFill>
                <a:latin typeface="Aptos Display" panose="020B0004020202020204" pitchFamily="34" charset="0"/>
                <a:ea typeface="+mj-ea"/>
                <a:cs typeface="Times New Roman" panose="02020603050405020304" pitchFamily="18" charset="0"/>
              </a:rPr>
              <a:t>=None, </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l_dict</a:t>
            </a:r>
            <a:r>
              <a:rPr lang="en-US" altLang="en-US" sz="1000" cap="all" dirty="0">
                <a:solidFill>
                  <a:srgbClr val="FFC000"/>
                </a:solidFill>
                <a:latin typeface="Aptos Display" panose="020B0004020202020204" pitchFamily="34" charset="0"/>
                <a:ea typeface="+mj-ea"/>
                <a:cs typeface="Times New Roman" panose="02020603050405020304" pitchFamily="18" charset="0"/>
              </a:rPr>
              <a:t> = None):</a:t>
            </a:r>
          </a:p>
          <a:p>
            <a:r>
              <a:rPr lang="en-US" altLang="en-US" sz="1000" cap="all" dirty="0">
                <a:solidFill>
                  <a:srgbClr val="FFC000"/>
                </a:solidFill>
                <a:latin typeface="Aptos Display" panose="020B0004020202020204" pitchFamily="34" charset="0"/>
                <a:ea typeface="+mj-ea"/>
                <a:cs typeface="Times New Roman" panose="02020603050405020304" pitchFamily="18" charset="0"/>
              </a:rPr>
              <a:t>def </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get_extremeval_threshld</a:t>
            </a:r>
            <a:r>
              <a:rPr lang="en-US" altLang="en-US" sz="1000" cap="all" dirty="0">
                <a:solidFill>
                  <a:srgbClr val="FFC000"/>
                </a:solidFill>
                <a:latin typeface="Aptos Display" panose="020B0004020202020204" pitchFamily="34" charset="0"/>
                <a:ea typeface="+mj-ea"/>
                <a:cs typeface="Times New Roman" panose="02020603050405020304" pitchFamily="18" charset="0"/>
              </a:rPr>
              <a:t>(</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df</a:t>
            </a:r>
            <a:r>
              <a:rPr lang="en-US" altLang="en-US" sz="1000" cap="all" dirty="0">
                <a:solidFill>
                  <a:srgbClr val="FFC000"/>
                </a:solidFill>
                <a:latin typeface="Aptos Display" panose="020B0004020202020204" pitchFamily="34" charset="0"/>
                <a:ea typeface="+mj-ea"/>
                <a:cs typeface="Times New Roman" panose="02020603050405020304" pitchFamily="18" charset="0"/>
              </a:rPr>
              <a:t>, </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find_outlier</a:t>
            </a:r>
            <a:r>
              <a:rPr lang="en-US" altLang="en-US" sz="1000" cap="all" dirty="0">
                <a:solidFill>
                  <a:srgbClr val="FFC000"/>
                </a:solidFill>
                <a:latin typeface="Aptos Display" panose="020B0004020202020204" pitchFamily="34" charset="0"/>
                <a:ea typeface="+mj-ea"/>
                <a:cs typeface="Times New Roman" panose="02020603050405020304" pitchFamily="18" charset="0"/>
              </a:rPr>
              <a:t>=False)</a:t>
            </a:r>
          </a:p>
          <a:p>
            <a:r>
              <a:rPr lang="en-US" altLang="en-US" sz="1000" cap="all" dirty="0">
                <a:solidFill>
                  <a:schemeClr val="bg1"/>
                </a:solidFill>
                <a:latin typeface="Aptos Display" panose="020B0004020202020204" pitchFamily="34" charset="0"/>
                <a:ea typeface="+mj-ea"/>
                <a:cs typeface="Times New Roman" panose="02020603050405020304" pitchFamily="18" charset="0"/>
              </a:rPr>
              <a:t> </a:t>
            </a:r>
          </a:p>
        </p:txBody>
      </p:sp>
      <p:pic>
        <p:nvPicPr>
          <p:cNvPr id="33" name="Picture 32">
            <a:extLst>
              <a:ext uri="{FF2B5EF4-FFF2-40B4-BE49-F238E27FC236}">
                <a16:creationId xmlns:a16="http://schemas.microsoft.com/office/drawing/2014/main" id="{D36F8984-C805-F2C4-5184-9A1E64102D8B}"/>
              </a:ext>
            </a:extLst>
          </p:cNvPr>
          <p:cNvPicPr>
            <a:picLocks noChangeAspect="1"/>
          </p:cNvPicPr>
          <p:nvPr/>
        </p:nvPicPr>
        <p:blipFill>
          <a:blip r:embed="rId2"/>
          <a:stretch>
            <a:fillRect/>
          </a:stretch>
        </p:blipFill>
        <p:spPr>
          <a:xfrm>
            <a:off x="2786439" y="2600876"/>
            <a:ext cx="9083827" cy="42675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4" name="Rectangle 5">
            <a:extLst>
              <a:ext uri="{FF2B5EF4-FFF2-40B4-BE49-F238E27FC236}">
                <a16:creationId xmlns:a16="http://schemas.microsoft.com/office/drawing/2014/main" id="{54C39321-8D51-38FE-E012-9D865439F36C}"/>
              </a:ext>
            </a:extLst>
          </p:cNvPr>
          <p:cNvSpPr>
            <a:spLocks noChangeArrowheads="1"/>
          </p:cNvSpPr>
          <p:nvPr/>
        </p:nvSpPr>
        <p:spPr bwMode="auto">
          <a:xfrm>
            <a:off x="406235" y="3175584"/>
            <a:ext cx="8831718" cy="335001"/>
          </a:xfrm>
          <a:prstGeom prst="rect">
            <a:avLst/>
          </a:prstGeom>
        </p:spPr>
        <p:txBody>
          <a:bodyPr vert="horz" lIns="91440" tIns="45720" rIns="91440" bIns="45720" rtlCol="0" anchor="b">
            <a:noAutofit/>
          </a:bodyPr>
          <a:lstStyle/>
          <a:p>
            <a:r>
              <a:rPr lang="en-US" altLang="en-US" sz="1200" b="1" cap="all" dirty="0">
                <a:solidFill>
                  <a:schemeClr val="bg1"/>
                </a:solidFill>
                <a:latin typeface="Times New Roman" panose="02020603050405020304" pitchFamily="18" charset="0"/>
                <a:ea typeface="+mj-ea"/>
                <a:cs typeface="Times New Roman" panose="02020603050405020304" pitchFamily="18" charset="0"/>
              </a:rPr>
              <a:t>#below mentioned code will give us the shape and size of the data frame </a:t>
            </a:r>
          </a:p>
        </p:txBody>
      </p:sp>
      <p:pic>
        <p:nvPicPr>
          <p:cNvPr id="36" name="Picture 35">
            <a:extLst>
              <a:ext uri="{FF2B5EF4-FFF2-40B4-BE49-F238E27FC236}">
                <a16:creationId xmlns:a16="http://schemas.microsoft.com/office/drawing/2014/main" id="{26C109B2-A069-6066-0C66-21A8DACFAE87}"/>
              </a:ext>
            </a:extLst>
          </p:cNvPr>
          <p:cNvPicPr>
            <a:picLocks noChangeAspect="1"/>
          </p:cNvPicPr>
          <p:nvPr/>
        </p:nvPicPr>
        <p:blipFill>
          <a:blip r:embed="rId3"/>
          <a:stretch>
            <a:fillRect/>
          </a:stretch>
        </p:blipFill>
        <p:spPr>
          <a:xfrm>
            <a:off x="406235" y="3725093"/>
            <a:ext cx="3810330" cy="28196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38" name="Picture 37">
            <a:extLst>
              <a:ext uri="{FF2B5EF4-FFF2-40B4-BE49-F238E27FC236}">
                <a16:creationId xmlns:a16="http://schemas.microsoft.com/office/drawing/2014/main" id="{1C661BCA-EC4A-DB0E-BF8C-B38AFB1F5D3C}"/>
              </a:ext>
            </a:extLst>
          </p:cNvPr>
          <p:cNvPicPr>
            <a:picLocks noChangeAspect="1"/>
          </p:cNvPicPr>
          <p:nvPr/>
        </p:nvPicPr>
        <p:blipFill>
          <a:blip r:embed="rId4"/>
          <a:stretch>
            <a:fillRect/>
          </a:stretch>
        </p:blipFill>
        <p:spPr>
          <a:xfrm>
            <a:off x="4759072" y="3767006"/>
            <a:ext cx="929721" cy="19813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9" name="Rectangle 5">
            <a:extLst>
              <a:ext uri="{FF2B5EF4-FFF2-40B4-BE49-F238E27FC236}">
                <a16:creationId xmlns:a16="http://schemas.microsoft.com/office/drawing/2014/main" id="{EAAD35A4-7F68-5DEC-5792-D8C38D5F60B4}"/>
              </a:ext>
            </a:extLst>
          </p:cNvPr>
          <p:cNvSpPr>
            <a:spLocks noChangeArrowheads="1"/>
          </p:cNvSpPr>
          <p:nvPr/>
        </p:nvSpPr>
        <p:spPr bwMode="auto">
          <a:xfrm>
            <a:off x="193749" y="4356805"/>
            <a:ext cx="11776303" cy="582916"/>
          </a:xfrm>
          <a:prstGeom prst="rect">
            <a:avLst/>
          </a:prstGeom>
        </p:spPr>
        <p:txBody>
          <a:bodyPr vert="horz" lIns="91440" tIns="45720" rIns="91440" bIns="45720" rtlCol="0" anchor="b">
            <a:noAutofit/>
          </a:bodyPr>
          <a:lstStyle/>
          <a:p>
            <a:r>
              <a:rPr lang="en-US" altLang="en-US" sz="1000" cap="all" dirty="0">
                <a:solidFill>
                  <a:srgbClr val="FFC000"/>
                </a:solidFill>
                <a:latin typeface="Aptos Display" panose="020B0004020202020204" pitchFamily="34" charset="0"/>
                <a:ea typeface="+mj-ea"/>
                <a:cs typeface="Times New Roman" panose="02020603050405020304" pitchFamily="18" charset="0"/>
              </a:rPr>
              <a:t># With the below mentioned code we have# checked null </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val</a:t>
            </a:r>
            <a:r>
              <a:rPr lang="en-US" altLang="en-US" sz="1000" cap="all" dirty="0">
                <a:solidFill>
                  <a:srgbClr val="FFC000"/>
                </a:solidFill>
                <a:latin typeface="Aptos Display" panose="020B0004020202020204" pitchFamily="34" charset="0"/>
                <a:ea typeface="+mj-ea"/>
                <a:cs typeface="Times New Roman" panose="02020603050405020304" pitchFamily="18" charset="0"/>
              </a:rPr>
              <a:t> percentage</a:t>
            </a:r>
          </a:p>
          <a:p>
            <a:r>
              <a:rPr lang="en-US" altLang="en-US" sz="1000" cap="all" dirty="0">
                <a:solidFill>
                  <a:srgbClr val="FFC000"/>
                </a:solidFill>
                <a:latin typeface="Aptos Display" panose="020B0004020202020204" pitchFamily="34" charset="0"/>
                <a:ea typeface="+mj-ea"/>
                <a:cs typeface="Times New Roman" panose="02020603050405020304" pitchFamily="18" charset="0"/>
              </a:rPr>
              <a:t># After checking the null value percentage for all the features</a:t>
            </a:r>
          </a:p>
          <a:p>
            <a:r>
              <a:rPr lang="en-US" altLang="en-US" sz="1000" cap="all" dirty="0">
                <a:solidFill>
                  <a:srgbClr val="FFC000"/>
                </a:solidFill>
                <a:latin typeface="Aptos Display" panose="020B0004020202020204" pitchFamily="34" charset="0"/>
                <a:ea typeface="+mj-ea"/>
                <a:cs typeface="Times New Roman" panose="02020603050405020304" pitchFamily="18" charset="0"/>
              </a:rPr>
              <a:t># We could see that there are many features that have more than 40% of non values </a:t>
            </a:r>
          </a:p>
        </p:txBody>
      </p:sp>
      <p:pic>
        <p:nvPicPr>
          <p:cNvPr id="41" name="Picture 40">
            <a:extLst>
              <a:ext uri="{FF2B5EF4-FFF2-40B4-BE49-F238E27FC236}">
                <a16:creationId xmlns:a16="http://schemas.microsoft.com/office/drawing/2014/main" id="{22257622-7FAE-A89A-41B7-BE2E52D76133}"/>
              </a:ext>
            </a:extLst>
          </p:cNvPr>
          <p:cNvPicPr>
            <a:picLocks noChangeAspect="1"/>
          </p:cNvPicPr>
          <p:nvPr/>
        </p:nvPicPr>
        <p:blipFill>
          <a:blip r:embed="rId5"/>
          <a:stretch>
            <a:fillRect/>
          </a:stretch>
        </p:blipFill>
        <p:spPr>
          <a:xfrm>
            <a:off x="548109" y="5151038"/>
            <a:ext cx="2476715" cy="27434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5" name="Picture 44">
            <a:extLst>
              <a:ext uri="{FF2B5EF4-FFF2-40B4-BE49-F238E27FC236}">
                <a16:creationId xmlns:a16="http://schemas.microsoft.com/office/drawing/2014/main" id="{15E33E4A-1907-3530-15F8-3BC8F798686D}"/>
              </a:ext>
            </a:extLst>
          </p:cNvPr>
          <p:cNvPicPr>
            <a:picLocks noChangeAspect="1"/>
          </p:cNvPicPr>
          <p:nvPr/>
        </p:nvPicPr>
        <p:blipFill>
          <a:blip r:embed="rId6"/>
          <a:stretch>
            <a:fillRect/>
          </a:stretch>
        </p:blipFill>
        <p:spPr>
          <a:xfrm>
            <a:off x="4541883" y="5288649"/>
            <a:ext cx="2293819" cy="131075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7" name="Picture 46">
            <a:extLst>
              <a:ext uri="{FF2B5EF4-FFF2-40B4-BE49-F238E27FC236}">
                <a16:creationId xmlns:a16="http://schemas.microsoft.com/office/drawing/2014/main" id="{385A830C-5690-17E6-80C5-229D16CE485D}"/>
              </a:ext>
            </a:extLst>
          </p:cNvPr>
          <p:cNvPicPr>
            <a:picLocks noChangeAspect="1"/>
          </p:cNvPicPr>
          <p:nvPr/>
        </p:nvPicPr>
        <p:blipFill>
          <a:blip r:embed="rId7"/>
          <a:stretch>
            <a:fillRect/>
          </a:stretch>
        </p:blipFill>
        <p:spPr>
          <a:xfrm>
            <a:off x="7387916" y="5246296"/>
            <a:ext cx="2225233" cy="139458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820298094"/>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891</TotalTime>
  <Words>1338</Words>
  <Application>Microsoft Office PowerPoint</Application>
  <PresentationFormat>Widescreen</PresentationFormat>
  <Paragraphs>172</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Aptos Display</vt:lpstr>
      <vt:lpstr>Arial</vt:lpstr>
      <vt:lpstr>Calibri</vt:lpstr>
      <vt:lpstr>Courier New</vt:lpstr>
      <vt:lpstr>Segoe UI Light</vt:lpstr>
      <vt:lpstr>system-ui</vt:lpstr>
      <vt:lpstr>Times New Roman</vt:lpstr>
      <vt:lpstr>Tw Cen MT</vt:lpstr>
      <vt:lpstr>Office Theme</vt:lpstr>
      <vt:lpstr>Lead Scoring Case Study using  logistic regression model </vt:lpstr>
      <vt:lpstr>Outline</vt:lpstr>
      <vt:lpstr>Executive Summary </vt:lpstr>
      <vt:lpstr>introduction</vt:lpstr>
      <vt:lpstr>introduction</vt:lpstr>
      <vt:lpstr>Methodology</vt:lpstr>
      <vt:lpstr>logistic regression overview </vt:lpstr>
      <vt:lpstr> Data Preprocessing </vt:lpstr>
      <vt:lpstr> Data Preprocessing </vt:lpstr>
      <vt:lpstr> Data Preprocessing </vt:lpstr>
      <vt:lpstr> Data Preprocessing </vt:lpstr>
      <vt:lpstr> Data Visualization</vt:lpstr>
      <vt:lpstr> Data Visualization</vt:lpstr>
      <vt:lpstr> Data Visualization</vt:lpstr>
      <vt:lpstr> Data Visualization</vt:lpstr>
      <vt:lpstr> Data preprocessing  part 2 </vt:lpstr>
      <vt:lpstr> Data preprocessing  part 2 </vt:lpstr>
      <vt:lpstr> model training </vt:lpstr>
      <vt:lpstr>  metrics comparison  </vt:lpstr>
      <vt:lpstr>PowerPoint Presentation</vt:lpstr>
      <vt:lpstr>Prediction on test data </vt:lpstr>
      <vt:lpstr>Prediction on test data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Vinod Yadav</dc:creator>
  <cp:lastModifiedBy>Administrator</cp:lastModifiedBy>
  <cp:revision>2</cp:revision>
  <dcterms:created xsi:type="dcterms:W3CDTF">2024-10-20T06:05:55Z</dcterms:created>
  <dcterms:modified xsi:type="dcterms:W3CDTF">2024-10-22T18:06:27Z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