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0"/>
  </p:handoutMasterIdLst>
  <p:sldIdLst>
    <p:sldId id="270" r:id="rId4"/>
    <p:sldId id="298" r:id="rId6"/>
    <p:sldId id="299" r:id="rId7"/>
    <p:sldId id="300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84" autoAdjust="0"/>
    <p:restoredTop sz="93990" autoAdjust="0"/>
  </p:normalViewPr>
  <p:slideViewPr>
    <p:cSldViewPr>
      <p:cViewPr>
        <p:scale>
          <a:sx n="76" d="100"/>
          <a:sy n="76" d="100"/>
        </p:scale>
        <p:origin x="-1842" y="-300"/>
      </p:cViewPr>
      <p:guideLst>
        <p:guide orient="horz" pos="212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3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02C65-C7A8-4ED9-A1D6-52DD204270E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06CC9-20D2-4F89-B1E8-67DA197A86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047E7-1592-4B6B-B399-A1EEFA0F8B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E0E3C-90E4-450E-BBEB-C4EB02F4D2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E0E3C-90E4-450E-BBEB-C4EB02F4D2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Orange Logo with content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66921" y="2"/>
            <a:ext cx="2477081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837" y="3075057"/>
            <a:ext cx="351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Thank You!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r="24331"/>
          <a:stretch>
            <a:fillRect/>
          </a:stretch>
        </p:blipFill>
        <p:spPr>
          <a:xfrm>
            <a:off x="5334004" y="1600200"/>
            <a:ext cx="3040673" cy="36576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14400" y="525780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©2013</a:t>
            </a:r>
            <a:r>
              <a:rPr lang="en-US" sz="14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Mobius Knowledge Services</a:t>
            </a:r>
            <a:endParaRPr 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The information contained herein is subject to change without notice. All other trademarks mentioned herein are the property of their respective owners.</a:t>
            </a:r>
            <a:endParaRPr lang="en-US" sz="120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038600"/>
            <a:ext cx="3124200" cy="1219200"/>
          </a:xfrm>
        </p:spPr>
        <p:txBody>
          <a:bodyPr>
            <a:noAutofit/>
          </a:bodyPr>
          <a:lstStyle>
            <a:lvl1pPr>
              <a:buFontTx/>
              <a:buNone/>
              <a:defRPr sz="1400" baseline="0"/>
            </a:lvl1pPr>
          </a:lstStyle>
          <a:p>
            <a:pPr lvl="0"/>
            <a:r>
              <a:rPr lang="en-US" dirty="0" smtClean="0"/>
              <a:t>Insert Name &amp; Contact Information</a:t>
            </a:r>
            <a:endParaRPr lang="en-US" dirty="0" smtClean="0"/>
          </a:p>
        </p:txBody>
      </p:sp>
      <p:pic>
        <p:nvPicPr>
          <p:cNvPr id="10" name="Picture 9" descr="Orange Logo with content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" y="2"/>
            <a:ext cx="2477081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8" name="Picture 7" descr="Orange Logo with content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66921" y="2"/>
            <a:ext cx="2477081" cy="175259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emplat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6324600"/>
            <a:ext cx="8382000" cy="533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Mobius logo orange.pn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-21000"/>
          </a:blip>
          <a:stretch>
            <a:fillRect/>
          </a:stretch>
        </p:blipFill>
        <p:spPr>
          <a:xfrm>
            <a:off x="152400" y="6446520"/>
            <a:ext cx="304800" cy="3352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14" y="6568847"/>
            <a:ext cx="1371600" cy="33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bg1"/>
                </a:solidFill>
              </a:rPr>
              <a:t>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30426"/>
            <a:ext cx="8001056" cy="1470025"/>
          </a:xfrm>
        </p:spPr>
        <p:txBody>
          <a:bodyPr>
            <a:normAutofit/>
          </a:bodyPr>
          <a:lstStyle/>
          <a:p>
            <a:pPr algn="ctr"/>
            <a:r>
              <a:rPr lang="en-US" altLang="en-IN" dirty="0"/>
              <a:t>ML Freaks Agenda</a:t>
            </a:r>
            <a:endParaRPr lang="en-US" alt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Need for this group?.</a:t>
            </a:r>
            <a:endParaRPr lang="en-US"/>
          </a:p>
          <a:p>
            <a:r>
              <a:rPr lang="en-US"/>
              <a:t>Goal of this group?.</a:t>
            </a:r>
            <a:endParaRPr lang="en-US"/>
          </a:p>
          <a:p>
            <a:r>
              <a:rPr lang="en-US"/>
              <a:t>Weekly Agenda and Tasks.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Need for this group?.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spread the importance of Machine Learning.</a:t>
            </a:r>
            <a:endParaRPr lang="en-US"/>
          </a:p>
          <a:p>
            <a:r>
              <a:rPr lang="en-US"/>
              <a:t>Teach and Learn culture for Machine Learning idea.</a:t>
            </a:r>
            <a:endParaRPr lang="en-US"/>
          </a:p>
          <a:p>
            <a:r>
              <a:rPr lang="en-US"/>
              <a:t>Single place to showcase your idea.</a:t>
            </a:r>
            <a:endParaRPr lang="en-US"/>
          </a:p>
          <a:p>
            <a:r>
              <a:rPr lang="en-US"/>
              <a:t>To increase analytical skills and to provide out of box thinking.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Goal of this group?.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create a committee of Machine Learning professional.</a:t>
            </a:r>
            <a:endParaRPr lang="en-US"/>
          </a:p>
          <a:p>
            <a:r>
              <a:rPr lang="en-US"/>
              <a:t>To convert current legacy assets into machine learning asset.</a:t>
            </a:r>
            <a:endParaRPr lang="en-US"/>
          </a:p>
          <a:p>
            <a:r>
              <a:rPr lang="en-US"/>
              <a:t>Single hub for all Machine Learning and innovative idea.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Weekly Agenda and Tasks.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Video Lecture:</a:t>
            </a:r>
            <a:endParaRPr lang="en-US"/>
          </a:p>
          <a:p>
            <a:pPr lvl="1"/>
            <a:r>
              <a:rPr lang="en-US"/>
              <a:t>2-3 hours video lecture with hands on training.</a:t>
            </a:r>
            <a:endParaRPr lang="en-US"/>
          </a:p>
          <a:p>
            <a:r>
              <a:rPr lang="en-US"/>
              <a:t>Knowledge Sharing:</a:t>
            </a:r>
            <a:endParaRPr lang="en-US"/>
          </a:p>
          <a:p>
            <a:pPr lvl="1"/>
            <a:r>
              <a:rPr lang="en-US"/>
              <a:t>Share your assessment details and findings to others and discuss.</a:t>
            </a:r>
            <a:endParaRPr lang="en-US"/>
          </a:p>
          <a:p>
            <a:r>
              <a:rPr lang="en-US"/>
              <a:t>Hackathon:</a:t>
            </a:r>
            <a:endParaRPr lang="en-US"/>
          </a:p>
          <a:p>
            <a:pPr lvl="1"/>
            <a:r>
              <a:rPr lang="en-US"/>
              <a:t>Indulge as a group and attend hackathon events and share your knowledge.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xm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xml</Template>
  <TotalTime>0</TotalTime>
  <Words>748</Words>
  <Application>WPS Presentation</Application>
  <PresentationFormat>On-screen Show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xml</vt:lpstr>
      <vt:lpstr>Business Cooperate</vt:lpstr>
      <vt:lpstr>ML Freaks Agenda</vt:lpstr>
      <vt:lpstr>Index</vt:lpstr>
      <vt:lpstr>Need for this group?.</vt:lpstr>
      <vt:lpstr>Goal of this group?.</vt:lpstr>
      <vt:lpstr>Weekly Agenda and Tasks.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LOGGLY </dc:title>
  <dc:creator>MOB140003207</dc:creator>
  <cp:lastModifiedBy>mob140003207</cp:lastModifiedBy>
  <cp:revision>112</cp:revision>
  <dcterms:created xsi:type="dcterms:W3CDTF">2015-12-30T07:20:00Z</dcterms:created>
  <dcterms:modified xsi:type="dcterms:W3CDTF">2017-10-30T07:31:06Z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1033-10.2.0.5971</vt:lpwstr>
  </property>
</Properties>
</file>