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1" r:id="rId3"/>
  </p:sldMasterIdLst>
  <p:notesMasterIdLst>
    <p:notesMasterId r:id="rId5"/>
  </p:notesMasterIdLst>
  <p:handoutMasterIdLst>
    <p:handoutMasterId r:id="rId12"/>
  </p:handoutMasterIdLst>
  <p:sldIdLst>
    <p:sldId id="270" r:id="rId4"/>
    <p:sldId id="298" r:id="rId6"/>
    <p:sldId id="305" r:id="rId7"/>
    <p:sldId id="303" r:id="rId8"/>
    <p:sldId id="304" r:id="rId9"/>
    <p:sldId id="301" r:id="rId10"/>
    <p:sldId id="30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84" autoAdjust="0"/>
    <p:restoredTop sz="93990" autoAdjust="0"/>
  </p:normalViewPr>
  <p:slideViewPr>
    <p:cSldViewPr>
      <p:cViewPr>
        <p:scale>
          <a:sx n="76" d="100"/>
          <a:sy n="76" d="100"/>
        </p:scale>
        <p:origin x="-1842" y="-300"/>
      </p:cViewPr>
      <p:guideLst>
        <p:guide orient="horz" pos="212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31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02C65-C7A8-4ED9-A1D6-52DD204270E1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06CC9-20D2-4F89-B1E8-67DA197A862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9047E7-1592-4B6B-B399-A1EEFA0F8BC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E0E3C-90E4-450E-BBEB-C4EB02F4D2E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E0E3C-90E4-450E-BBEB-C4EB02F4D2E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8" name="Picture 7" descr="Orange Logo with content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666921" y="2"/>
            <a:ext cx="2477081" cy="1752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24200" y="6556244"/>
            <a:ext cx="28956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Use Capitalied or Sentence Case Only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6553200" y="6556244"/>
            <a:ext cx="21336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BC1487E-D590-41BA-BE2D-F073DB2028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24200" y="6556244"/>
            <a:ext cx="28956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Use Capitalied or Sentence Case Only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6553200" y="6556244"/>
            <a:ext cx="21336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BC1487E-D590-41BA-BE2D-F073DB2028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1819837" y="3075057"/>
            <a:ext cx="3514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Thank You!</a:t>
            </a:r>
            <a:endParaRPr lang="en-US" sz="2000" b="1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2" r="24331"/>
          <a:stretch>
            <a:fillRect/>
          </a:stretch>
        </p:blipFill>
        <p:spPr>
          <a:xfrm>
            <a:off x="5334004" y="1600200"/>
            <a:ext cx="3040673" cy="36576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914400" y="5257800"/>
            <a:ext cx="7315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©2013</a:t>
            </a:r>
            <a:r>
              <a:rPr lang="en-US" sz="1400" kern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Mobius Knowledge Services</a:t>
            </a:r>
            <a:endParaRPr lang="en-US" sz="14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  <a:p>
            <a:pPr algn="just"/>
            <a:r>
              <a:rPr lang="en-US" sz="12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The information contained herein is subject to change without notice. All other trademarks mentioned herein are the property of their respective owners.</a:t>
            </a:r>
            <a:endParaRPr lang="en-US" sz="1200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4038600"/>
            <a:ext cx="3124200" cy="1219200"/>
          </a:xfrm>
        </p:spPr>
        <p:txBody>
          <a:bodyPr>
            <a:noAutofit/>
          </a:bodyPr>
          <a:lstStyle>
            <a:lvl1pPr>
              <a:buFontTx/>
              <a:buNone/>
              <a:defRPr sz="1400" baseline="0"/>
            </a:lvl1pPr>
          </a:lstStyle>
          <a:p>
            <a:pPr lvl="0"/>
            <a:r>
              <a:rPr lang="en-US" dirty="0" smtClean="0"/>
              <a:t>Insert Name &amp; Contact Information</a:t>
            </a:r>
            <a:endParaRPr lang="en-US" dirty="0" smtClean="0"/>
          </a:p>
        </p:txBody>
      </p:sp>
      <p:pic>
        <p:nvPicPr>
          <p:cNvPr id="10" name="Picture 9" descr="Orange Logo with content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" y="2"/>
            <a:ext cx="2477081" cy="1752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179388" y="692150"/>
            <a:ext cx="8913812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588" y="549275"/>
            <a:ext cx="9144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1908175" y="2492375"/>
            <a:ext cx="5545138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755650" y="620713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98182F0-CF90-4D8B-A51C-796537115A5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8" name="Picture 7" descr="Orange Logo with content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666921" y="2"/>
            <a:ext cx="2477081" cy="1752599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Use Capitalied or Sentence Case Only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BC1487E-D590-41BA-BE2D-F073DB2028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fade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Use Capitalied or Sentence Case Only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BC1487E-D590-41BA-BE2D-F073DB2028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Use Capitalied or Sentence Case Only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BC1487E-D590-41BA-BE2D-F073DB2028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Use Capitalied or Sentence Case Only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BC1487E-D590-41BA-BE2D-F073DB2028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Use Capitalied or Sentence Case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BC1487E-D590-41BA-BE2D-F073DB2028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24200" y="6556244"/>
            <a:ext cx="28956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Use Capitalied or Sentence Case Only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6553200" y="6556244"/>
            <a:ext cx="21336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BC1487E-D590-41BA-BE2D-F073DB2028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Use Capitalied or Sentence Case Only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BC1487E-D590-41BA-BE2D-F073DB2028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Use Capitalied or Sentence Case Only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BC1487E-D590-41BA-BE2D-F073DB2028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Use Capitalied or Sentence Case Only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BC1487E-D590-41BA-BE2D-F073DB2028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Use Capitalied or Sentence Case Only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BC1487E-D590-41BA-BE2D-F073DB2028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 Capitalied or Sentence Case Only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487E-D590-41BA-BE2D-F073DB2028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24200" y="6556244"/>
            <a:ext cx="28956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Use Capitalied or Sentence Case Only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6553200" y="6556244"/>
            <a:ext cx="21336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BC1487E-D590-41BA-BE2D-F073DB2028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124200" y="6556244"/>
            <a:ext cx="28956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Use Capitalied or Sentence Case Only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6553200" y="6556244"/>
            <a:ext cx="21336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BC1487E-D590-41BA-BE2D-F073DB2028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24200" y="6556244"/>
            <a:ext cx="28956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Use Capitalied or Sentence Case Only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6553200" y="6556244"/>
            <a:ext cx="21336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BC1487E-D590-41BA-BE2D-F073DB2028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24200" y="6556244"/>
            <a:ext cx="28956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Use Capitalied or Sentence Case Only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6553200" y="6556244"/>
            <a:ext cx="21336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BC1487E-D590-41BA-BE2D-F073DB2028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24200" y="6556244"/>
            <a:ext cx="28956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Use Capitalied or Sentence Case Only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6553200" y="6556244"/>
            <a:ext cx="21336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BC1487E-D590-41BA-BE2D-F073DB2028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24200" y="6556244"/>
            <a:ext cx="28956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Use Capitalied or Sentence Case Only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6553200" y="6556244"/>
            <a:ext cx="21336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BC1487E-D590-41BA-BE2D-F073DB2028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4.png"/><Relationship Id="rId13" Type="http://schemas.openxmlformats.org/officeDocument/2006/relationships/image" Target="../media/image3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image" Target="../media/image5.jpe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ew template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6324600"/>
            <a:ext cx="8382000" cy="5334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 descr="Mobius logo orange.png"/>
          <p:cNvPicPr>
            <a:picLocks noChangeAspect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100000" contrast="-21000"/>
          </a:blip>
          <a:stretch>
            <a:fillRect/>
          </a:stretch>
        </p:blipFill>
        <p:spPr>
          <a:xfrm>
            <a:off x="152400" y="6446520"/>
            <a:ext cx="304800" cy="33528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24200" y="6556244"/>
            <a:ext cx="28956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Use Capitalied or Sentence Case Only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5514" y="6568847"/>
            <a:ext cx="1371600" cy="332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dirty="0" smtClean="0">
                <a:solidFill>
                  <a:schemeClr val="bg1"/>
                </a:solidFill>
              </a:rPr>
              <a:t>Confidential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6553200" y="6556244"/>
            <a:ext cx="21336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BC1487E-D590-41BA-BE2D-F073DB2028E2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med" p14:dur="6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88" y="333375"/>
            <a:ext cx="9144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3"/>
          <a:srcRect t="1094" r="8122" b="13318"/>
          <a:stretch>
            <a:fillRect/>
          </a:stretch>
        </p:blipFill>
        <p:spPr>
          <a:xfrm>
            <a:off x="5797550" y="4438650"/>
            <a:ext cx="3340100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r>
              <a:rPr lang="en-US" smtClean="0"/>
              <a:t>Use Capitalied or Sentence Case Only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0BC1487E-D590-41BA-BE2D-F073DB2028E2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2130426"/>
            <a:ext cx="8001056" cy="1470025"/>
          </a:xfrm>
        </p:spPr>
        <p:txBody>
          <a:bodyPr>
            <a:normAutofit/>
          </a:bodyPr>
          <a:lstStyle/>
          <a:p>
            <a:pPr algn="ctr"/>
            <a:r>
              <a:rPr lang="en-US" altLang="en-IN" dirty="0"/>
              <a:t>ML Inspiration</a:t>
            </a:r>
            <a:endParaRPr lang="en-US" altLang="en-IN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Cholera London 1850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BC1487E-D590-41BA-BE2D-F073DB2028E2}" type="slidenum">
              <a:rPr lang="en-US" smtClean="0"/>
            </a:fld>
            <a:endParaRPr lang="en-US" dirty="0"/>
          </a:p>
        </p:txBody>
      </p:sp>
      <p:pic>
        <p:nvPicPr>
          <p:cNvPr id="5" name="Content Placeholder 4" descr="image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6565" y="1417955"/>
            <a:ext cx="8230235" cy="472503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Contd.,.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BC1487E-D590-41BA-BE2D-F073DB2028E2}" type="slidenum">
              <a:rPr lang="en-US" smtClean="0"/>
            </a:fld>
            <a:endParaRPr lang="en-US" dirty="0"/>
          </a:p>
        </p:txBody>
      </p:sp>
      <p:pic>
        <p:nvPicPr>
          <p:cNvPr id="5" name="Content Placeholder 4" descr="220px-John_Snow_memorial_and_pub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57630" y="1417320"/>
            <a:ext cx="6572885" cy="476948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Contd.,.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BC1487E-D590-41BA-BE2D-F073DB2028E2}" type="slidenum">
              <a:rPr lang="en-US" smtClean="0"/>
            </a:fld>
            <a:endParaRPr lang="en-US" dirty="0"/>
          </a:p>
        </p:txBody>
      </p:sp>
      <p:pic>
        <p:nvPicPr>
          <p:cNvPr id="5" name="Content Placeholder 4" descr="Snow-cholera-map-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6565" y="1600200"/>
            <a:ext cx="8230235" cy="452628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Amazon recommendation system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35% sales of Amazon product are using </a:t>
            </a:r>
            <a:r>
              <a:rPr lang="en-US">
                <a:sym typeface="+mn-ea"/>
              </a:rPr>
              <a:t>recommendation system</a:t>
            </a:r>
            <a:endParaRPr lang="en-US"/>
          </a:p>
          <a:p>
            <a:r>
              <a:rPr lang="en-US"/>
              <a:t>Delivery date predection for products.</a:t>
            </a:r>
            <a:endParaRPr lang="en-US"/>
          </a:p>
          <a:p>
            <a:r>
              <a:rPr lang="en-US"/>
              <a:t>Amazon sells 426 items per second on 2013 Christmas.</a:t>
            </a:r>
            <a:endParaRPr lang="en-US"/>
          </a:p>
          <a:p>
            <a:r>
              <a:rPr lang="en-US"/>
              <a:t>Delivery pattern was predicted by Machine Learning TSM problem.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BC1487E-D590-41BA-BE2D-F073DB2028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sym typeface="+mn-ea"/>
              </a:rPr>
              <a:t>Fun Facts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UPS drivers don’t turn left—and it saves them 10 million gallons of gas a year.</a:t>
            </a:r>
            <a:endParaRPr lang="en-US"/>
          </a:p>
          <a:p>
            <a:r>
              <a:rPr lang="en-US"/>
              <a:t>Target Pregnancy Identification.</a:t>
            </a:r>
            <a:endParaRPr lang="en-US"/>
          </a:p>
          <a:p>
            <a:r>
              <a:rPr lang="en-US"/>
              <a:t>Facebook relationship status trend.</a:t>
            </a:r>
            <a:endParaRPr lang="en-US"/>
          </a:p>
          <a:p>
            <a:r>
              <a:rPr lang="en-US"/>
              <a:t>Walmart no sign board stratergy.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BC1487E-D590-41BA-BE2D-F073DB2028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Facebook Relationship Status Trend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BC1487E-D590-41BA-BE2D-F073DB2028E2}" type="slidenum">
              <a:rPr lang="en-US" smtClean="0"/>
            </a:fld>
            <a:endParaRPr lang="en-US" dirty="0"/>
          </a:p>
        </p:txBody>
      </p:sp>
      <p:pic>
        <p:nvPicPr>
          <p:cNvPr id="5" name="Content Placeholder 4" descr="peakbreakup_55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417955"/>
            <a:ext cx="8230235" cy="459422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xm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xml</Template>
  <TotalTime>0</TotalTime>
  <Words>516</Words>
  <Application>WPS Presentation</Application>
  <PresentationFormat>On-screen Show (4:3)</PresentationFormat>
  <Paragraphs>37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Calibri</vt:lpstr>
      <vt:lpstr>Microsoft YaHei</vt:lpstr>
      <vt:lpstr/>
      <vt:lpstr>Arial Unicode MS</vt:lpstr>
      <vt:lpstr>xml</vt:lpstr>
      <vt:lpstr>Business Cooperate</vt:lpstr>
      <vt:lpstr>ML Inspiration</vt:lpstr>
      <vt:lpstr>Cholera London 1850</vt:lpstr>
      <vt:lpstr>Contd.,.</vt:lpstr>
      <vt:lpstr>Contd.,.</vt:lpstr>
      <vt:lpstr>Amazon recommendation system</vt:lpstr>
      <vt:lpstr>Fun Facts</vt:lpstr>
      <vt:lpstr>Facebook Relationship Status Trend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LOGGLY </dc:title>
  <dc:creator>MOB140003207</dc:creator>
  <cp:lastModifiedBy>mob140003207</cp:lastModifiedBy>
  <cp:revision>128</cp:revision>
  <dcterms:created xsi:type="dcterms:W3CDTF">2015-12-30T07:20:00Z</dcterms:created>
  <dcterms:modified xsi:type="dcterms:W3CDTF">2017-10-30T07:31:21Z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1033-10.2.0.5971</vt:lpwstr>
  </property>
</Properties>
</file>