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3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360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38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21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63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32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2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2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0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2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1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65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3059" y="940157"/>
            <a:ext cx="3683357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ndex.jsp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01544" y="2762518"/>
            <a:ext cx="3786388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DispatcherServlet</a:t>
            </a:r>
            <a:r>
              <a:rPr lang="en-US" dirty="0" smtClean="0"/>
              <a:t>(web.xml)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72377" y="4623515"/>
            <a:ext cx="3747752" cy="8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HandlerMapping</a:t>
            </a:r>
            <a:r>
              <a:rPr lang="en-US" dirty="0" smtClean="0"/>
              <a:t>(servlet xml)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6194738" y="1674253"/>
            <a:ext cx="0" cy="108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14940" y="2045454"/>
            <a:ext cx="2089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Action=“./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hello.viky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40612" y="3535250"/>
            <a:ext cx="0" cy="108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59553" y="3906451"/>
            <a:ext cx="2694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for controller name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241701" y="3535250"/>
            <a:ext cx="0" cy="108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42398" y="3894716"/>
            <a:ext cx="1699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 Name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6043" y="2729515"/>
            <a:ext cx="2086378" cy="838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91080" y="2533347"/>
            <a:ext cx="85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Req,res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67218" y="3191209"/>
            <a:ext cx="1709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and View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272421" y="2831742"/>
            <a:ext cx="2029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5" idx="1"/>
          </p:cNvCxnSpPr>
          <p:nvPr/>
        </p:nvCxnSpPr>
        <p:spPr>
          <a:xfrm>
            <a:off x="2272421" y="3148884"/>
            <a:ext cx="2029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684913" y="2797129"/>
            <a:ext cx="2408349" cy="703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Resolver(servlet xml)</a:t>
            </a:r>
          </a:p>
        </p:txBody>
      </p:sp>
      <p:cxnSp>
        <p:nvCxnSpPr>
          <p:cNvPr id="36" name="Straight Arrow Connector 35"/>
          <p:cNvCxnSpPr>
            <a:stCxn id="5" idx="3"/>
            <a:endCxn id="31" idx="1"/>
          </p:cNvCxnSpPr>
          <p:nvPr/>
        </p:nvCxnSpPr>
        <p:spPr>
          <a:xfrm flipV="1">
            <a:off x="8087932" y="3148883"/>
            <a:ext cx="1596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395742" y="2778617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39" name="Oval 38"/>
          <p:cNvSpPr/>
          <p:nvPr/>
        </p:nvSpPr>
        <p:spPr>
          <a:xfrm>
            <a:off x="5937161" y="2045454"/>
            <a:ext cx="257577" cy="272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883035" y="3954745"/>
            <a:ext cx="257577" cy="272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5270883" y="4003040"/>
            <a:ext cx="257577" cy="272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697188" y="2521972"/>
            <a:ext cx="257577" cy="272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090228" y="3469245"/>
            <a:ext cx="257577" cy="272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886421" y="3147949"/>
            <a:ext cx="257577" cy="272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welcome file </a:t>
            </a:r>
            <a:r>
              <a:rPr lang="en-US" dirty="0" err="1" smtClean="0"/>
              <a:t>index.jsp</a:t>
            </a:r>
            <a:r>
              <a:rPr lang="en-US" dirty="0" smtClean="0"/>
              <a:t> will be open first.</a:t>
            </a:r>
          </a:p>
          <a:p>
            <a:r>
              <a:rPr lang="en-US" dirty="0" smtClean="0"/>
              <a:t>When we submit the form it ask </a:t>
            </a:r>
            <a:r>
              <a:rPr lang="en-US" dirty="0" err="1" smtClean="0"/>
              <a:t>dispatcherservlet</a:t>
            </a:r>
            <a:r>
              <a:rPr lang="en-US" dirty="0" smtClean="0"/>
              <a:t> for servlet name</a:t>
            </a:r>
          </a:p>
          <a:p>
            <a:r>
              <a:rPr lang="en-US" dirty="0" smtClean="0"/>
              <a:t>It redirects to the spring xml file.</a:t>
            </a:r>
          </a:p>
          <a:p>
            <a:r>
              <a:rPr lang="en-US" dirty="0" smtClean="0"/>
              <a:t>Spring xml file should be same as the </a:t>
            </a:r>
            <a:r>
              <a:rPr lang="en-US" dirty="0" err="1" smtClean="0"/>
              <a:t>DispatcherServlet</a:t>
            </a:r>
            <a:r>
              <a:rPr lang="en-US" dirty="0" smtClean="0"/>
              <a:t> servlet tag name.</a:t>
            </a:r>
          </a:p>
          <a:p>
            <a:r>
              <a:rPr lang="en-US" dirty="0" smtClean="0"/>
              <a:t>Spring xml file send </a:t>
            </a:r>
            <a:r>
              <a:rPr lang="en-US" dirty="0" err="1" smtClean="0"/>
              <a:t>req</a:t>
            </a:r>
            <a:r>
              <a:rPr lang="en-US" dirty="0" smtClean="0"/>
              <a:t> and res to controller class.</a:t>
            </a:r>
          </a:p>
          <a:p>
            <a:r>
              <a:rPr lang="en-US" dirty="0" smtClean="0"/>
              <a:t>Controller class will return </a:t>
            </a:r>
            <a:r>
              <a:rPr lang="en-US" dirty="0" err="1" smtClean="0"/>
              <a:t>modelandview</a:t>
            </a:r>
            <a:r>
              <a:rPr lang="en-US" dirty="0" smtClean="0"/>
              <a:t> object.</a:t>
            </a:r>
          </a:p>
          <a:p>
            <a:r>
              <a:rPr lang="en-US" dirty="0" err="1" smtClean="0"/>
              <a:t>ModelandView</a:t>
            </a:r>
            <a:r>
              <a:rPr lang="en-US" dirty="0" smtClean="0"/>
              <a:t> object contains output name and a map object.</a:t>
            </a:r>
          </a:p>
          <a:p>
            <a:r>
              <a:rPr lang="en-US" dirty="0" smtClean="0"/>
              <a:t>In spring xml based on the output it will redirect to the corresponding output </a:t>
            </a:r>
            <a:r>
              <a:rPr lang="en-US" dirty="0" err="1" smtClean="0"/>
              <a:t>jsp</a:t>
            </a:r>
            <a:r>
              <a:rPr lang="en-US" dirty="0" smtClean="0"/>
              <a:t> page using view resolver </a:t>
            </a:r>
            <a:r>
              <a:rPr lang="en-US" smtClean="0"/>
              <a:t>in spring xml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94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128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Instruction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2021-04-12T12:34:33Z</dcterms:created>
  <dcterms:modified xsi:type="dcterms:W3CDTF">2021-04-12T12:55:46Z</dcterms:modified>
</cp:coreProperties>
</file>