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gnesh kumar" initials="vk" lastIdx="1" clrIdx="0">
    <p:extLst>
      <p:ext uri="{19B8F6BF-5375-455C-9EA6-DF929625EA0E}">
        <p15:presenceInfo xmlns:p15="http://schemas.microsoft.com/office/powerpoint/2012/main" userId="69790d00c1c25d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2"/>
    <p:restoredTop sz="96327"/>
  </p:normalViewPr>
  <p:slideViewPr>
    <p:cSldViewPr snapToGrid="0" snapToObjects="1">
      <p:cViewPr>
        <p:scale>
          <a:sx n="97" d="100"/>
          <a:sy n="97" d="100"/>
        </p:scale>
        <p:origin x="816" y="1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5" y="1346948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920835" y="4299698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920835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4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1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5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8" y="6272786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11/2/21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6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1" y="2506133"/>
            <a:ext cx="1188299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11/2/21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6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6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6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894B-8F40-734F-ABCD-F765F6D5D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Computer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F2306-04C0-B644-8558-6C3C681A5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– 1 </a:t>
            </a:r>
          </a:p>
          <a:p>
            <a:r>
              <a:rPr lang="en-US" dirty="0"/>
              <a:t>Branch Predictor Simulation, Benchmarking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354560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5C95-EB8A-814A-A943-09E03F5B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F3FE-8FE9-E94E-9A8C-A597213BE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0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EADD-79CF-A540-9488-5A7B15CC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gem5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847C9-B4DE-6E49-8EF4-C53B280F8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6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EADD-79CF-A540-9488-5A7B15CC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Branch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847C9-B4DE-6E49-8EF4-C53B280F8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78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EADD-79CF-A540-9488-5A7B15CC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Predictor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847C9-B4DE-6E49-8EF4-C53B280F8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2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EADD-79CF-A540-9488-5A7B15CC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BImod</a:t>
            </a:r>
            <a:r>
              <a:rPr lang="en-US" dirty="0"/>
              <a:t> Predictor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847C9-B4DE-6E49-8EF4-C53B280F8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54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EADD-79CF-A540-9488-5A7B15CC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 Predictor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847C9-B4DE-6E49-8EF4-C53B280F8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74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EADD-79CF-A540-9488-5A7B15CC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the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847C9-B4DE-6E49-8EF4-C53B280F8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6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BEEE-CFDB-E74E-B19C-683C1003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4"/>
            <a:ext cx="10058400" cy="877029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53FE1-E17B-1E47-84AD-1828244F7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61052"/>
            <a:ext cx="10058400" cy="4711148"/>
          </a:xfrm>
        </p:spPr>
        <p:txBody>
          <a:bodyPr/>
          <a:lstStyle/>
          <a:p>
            <a:r>
              <a:rPr lang="en-US" dirty="0"/>
              <a:t>What is Branch Predictor ? </a:t>
            </a:r>
          </a:p>
          <a:p>
            <a:r>
              <a:rPr lang="en-US" dirty="0"/>
              <a:t>gem5 Simulation</a:t>
            </a:r>
          </a:p>
          <a:p>
            <a:r>
              <a:rPr lang="en-US" dirty="0"/>
              <a:t>Setting up gem5 </a:t>
            </a:r>
          </a:p>
          <a:p>
            <a:r>
              <a:rPr lang="en-US" dirty="0"/>
              <a:t>Choosing the benchmark</a:t>
            </a:r>
          </a:p>
          <a:p>
            <a:r>
              <a:rPr lang="en-US" dirty="0"/>
              <a:t>Configurations for Benchmarks </a:t>
            </a:r>
          </a:p>
          <a:p>
            <a:r>
              <a:rPr lang="en-US" dirty="0"/>
              <a:t>Simulation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person, posing&#10;&#10;Description automatically generated">
            <a:extLst>
              <a:ext uri="{FF2B5EF4-FFF2-40B4-BE49-F238E27FC236}">
                <a16:creationId xmlns:a16="http://schemas.microsoft.com/office/drawing/2014/main" id="{D58071D7-781B-C14F-8FBB-16F77989D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11" y="3688644"/>
            <a:ext cx="4343400" cy="296037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42A180F8-988D-EE43-8AA2-5894A5479885}"/>
              </a:ext>
            </a:extLst>
          </p:cNvPr>
          <p:cNvSpPr/>
          <p:nvPr/>
        </p:nvSpPr>
        <p:spPr>
          <a:xfrm>
            <a:off x="1106311" y="1840090"/>
            <a:ext cx="3352800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Pointer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954B0-0E57-7840-B77D-40DC4F997AC4}"/>
              </a:ext>
            </a:extLst>
          </p:cNvPr>
          <p:cNvSpPr txBox="1"/>
          <p:nvPr/>
        </p:nvSpPr>
        <p:spPr>
          <a:xfrm>
            <a:off x="1557867" y="474133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is my next instruction ?</a:t>
            </a:r>
          </a:p>
        </p:txBody>
      </p:sp>
      <p:pic>
        <p:nvPicPr>
          <p:cNvPr id="10" name="Picture 9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149CDE23-3188-AA47-848C-63226E254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17" y="3663244"/>
            <a:ext cx="4133441" cy="28003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F68543-EECD-3B46-8F1B-23BFB3D00DBD}"/>
              </a:ext>
            </a:extLst>
          </p:cNvPr>
          <p:cNvSpPr txBox="1"/>
          <p:nvPr/>
        </p:nvSpPr>
        <p:spPr>
          <a:xfrm>
            <a:off x="7100711" y="2195690"/>
            <a:ext cx="323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Pls wait. I’m calculating…</a:t>
            </a:r>
          </a:p>
        </p:txBody>
      </p:sp>
    </p:spTree>
    <p:extLst>
      <p:ext uri="{BB962C8B-B14F-4D97-AF65-F5344CB8AC3E}">
        <p14:creationId xmlns:p14="http://schemas.microsoft.com/office/powerpoint/2010/main" val="201042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17DA39-9084-BF42-BB6F-B885295113C6}"/>
              </a:ext>
            </a:extLst>
          </p:cNvPr>
          <p:cNvSpPr txBox="1"/>
          <p:nvPr/>
        </p:nvSpPr>
        <p:spPr>
          <a:xfrm>
            <a:off x="1331650" y="470517"/>
            <a:ext cx="954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Branch Predictor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852E2-DAC3-B642-A844-EAD352D801E4}"/>
              </a:ext>
            </a:extLst>
          </p:cNvPr>
          <p:cNvSpPr txBox="1"/>
          <p:nvPr/>
        </p:nvSpPr>
        <p:spPr>
          <a:xfrm>
            <a:off x="1145219" y="1216241"/>
            <a:ext cx="10138299" cy="2950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Branch Predictor is used to predict the next Address of the instruction (IP)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Improves the performance during branch instruction execution in pipelining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The CPU doesn’t need to stall by waiting to compute the next instruction to be executed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Basic things needed during prediction: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If it’s a branch instruction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Possible branch direction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Branch target address – if taken  </a:t>
            </a:r>
          </a:p>
        </p:txBody>
      </p:sp>
    </p:spTree>
    <p:extLst>
      <p:ext uri="{BB962C8B-B14F-4D97-AF65-F5344CB8AC3E}">
        <p14:creationId xmlns:p14="http://schemas.microsoft.com/office/powerpoint/2010/main" val="429234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E144-C719-2844-9F7E-E0B4B755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needed for a Branch Predictor 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7E58-FB05-2A46-9112-461CF2505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look up table to hold the previous values (commonly known as BTB – Branch Target Buffer or Branch History Table)</a:t>
            </a:r>
          </a:p>
          <a:p>
            <a:pPr>
              <a:lnSpc>
                <a:spcPct val="150000"/>
              </a:lnSpc>
            </a:pPr>
            <a:r>
              <a:rPr lang="en-US" dirty="0"/>
              <a:t>Mis predict recovery mechanism – incase the predicted value is wrong.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(actually, everyone makes mistakes :P )</a:t>
            </a:r>
          </a:p>
        </p:txBody>
      </p:sp>
    </p:spTree>
    <p:extLst>
      <p:ext uri="{BB962C8B-B14F-4D97-AF65-F5344CB8AC3E}">
        <p14:creationId xmlns:p14="http://schemas.microsoft.com/office/powerpoint/2010/main" val="242301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AE4D-810A-ED42-B13E-9CE109F3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gem5 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3548-5F5B-664B-AF59-91FD6164A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111" y="2121408"/>
            <a:ext cx="10225137" cy="40507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gem5 is a modular discrete event driven computer system simulator platform.</a:t>
            </a:r>
          </a:p>
          <a:p>
            <a:pPr>
              <a:lnSpc>
                <a:spcPct val="150000"/>
              </a:lnSpc>
            </a:pPr>
            <a:r>
              <a:rPr lang="en-US" dirty="0"/>
              <a:t>Primarily written in C++ &amp; python, which allows capabilities to write our own custom modules for more complex simulations</a:t>
            </a:r>
          </a:p>
          <a:p>
            <a:pPr>
              <a:lnSpc>
                <a:spcPct val="150000"/>
              </a:lnSpc>
            </a:pPr>
            <a:r>
              <a:rPr lang="en-US" dirty="0"/>
              <a:t>gem5 has 3 main Branch Predictors.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Local Predictor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BiMod</a:t>
            </a:r>
            <a:r>
              <a:rPr lang="en-US" dirty="0"/>
              <a:t> Predictor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Tournament Predictor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6DAF-9162-8346-9D82-5121E98E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2FEEA-5F45-8B48-9398-DB513AC4A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0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7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23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1" name="Oval 24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2" name="Oval 25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43" name="Rectangle 27">
            <a:extLst>
              <a:ext uri="{FF2B5EF4-FFF2-40B4-BE49-F238E27FC236}">
                <a16:creationId xmlns:a16="http://schemas.microsoft.com/office/drawing/2014/main" id="{FF0965A7-524A-44F1-B044-48411EA4F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29">
            <a:extLst>
              <a:ext uri="{FF2B5EF4-FFF2-40B4-BE49-F238E27FC236}">
                <a16:creationId xmlns:a16="http://schemas.microsoft.com/office/drawing/2014/main" id="{58EE5433-7B78-4432-965F-8790C3F42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7AAA96-ECD9-48EA-B942-1172BB519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CE1FC0-EE0A-1B48-9538-0B820DB92137}"/>
              </a:ext>
            </a:extLst>
          </p:cNvPr>
          <p:cNvSpPr txBox="1"/>
          <p:nvPr/>
        </p:nvSpPr>
        <p:spPr>
          <a:xfrm>
            <a:off x="6713220" y="1054100"/>
            <a:ext cx="4615180" cy="3736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2 Bit predictor – using state machine representation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8BD5A8-902E-46F3-9C9F-F939987C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800B863-FA71-4FFB-9F30-56E95B0D3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974AC77-F93C-4C47-8BA3-991BBA2E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170C1A4-4B9C-47A6-981D-0D71C5685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E78A4D9F-5D62-244A-A9C9-3B6D0C6BFC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96" y="1054100"/>
            <a:ext cx="4966206" cy="438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7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239B-2533-BD44-8D52-28032FED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BiMod</a:t>
            </a:r>
            <a:r>
              <a:rPr lang="en-US" dirty="0"/>
              <a:t>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07203-67DD-F54F-BEEA-62F774ADD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61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82</TotalTime>
  <Words>247</Words>
  <Application>Microsoft Macintosh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Rockwell</vt:lpstr>
      <vt:lpstr>Rockwell Condensed</vt:lpstr>
      <vt:lpstr>Rockwell Extra Bold</vt:lpstr>
      <vt:lpstr>Wingdings</vt:lpstr>
      <vt:lpstr>Wood Type</vt:lpstr>
      <vt:lpstr>Computer Architecture</vt:lpstr>
      <vt:lpstr>Contents</vt:lpstr>
      <vt:lpstr>PowerPoint Presentation</vt:lpstr>
      <vt:lpstr>PowerPoint Presentation</vt:lpstr>
      <vt:lpstr>What is needed for a Branch Predictor ??</vt:lpstr>
      <vt:lpstr>What is gem5 ??</vt:lpstr>
      <vt:lpstr>Local Predictor</vt:lpstr>
      <vt:lpstr>PowerPoint Presentation</vt:lpstr>
      <vt:lpstr>BiMod Predictor</vt:lpstr>
      <vt:lpstr>Tournament Predictor</vt:lpstr>
      <vt:lpstr>Setting up gem5 </vt:lpstr>
      <vt:lpstr>Configuring Branch Predictor</vt:lpstr>
      <vt:lpstr>Local Predictor - Results</vt:lpstr>
      <vt:lpstr>BImod Predictor - Results</vt:lpstr>
      <vt:lpstr>Tournament Predictor - Results</vt:lpstr>
      <vt:lpstr>Analysis of the outcome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vignesh kumar</dc:creator>
  <cp:lastModifiedBy>vignesh kumar</cp:lastModifiedBy>
  <cp:revision>8</cp:revision>
  <dcterms:created xsi:type="dcterms:W3CDTF">2021-11-02T20:07:39Z</dcterms:created>
  <dcterms:modified xsi:type="dcterms:W3CDTF">2021-11-02T21:29:46Z</dcterms:modified>
</cp:coreProperties>
</file>