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81" r:id="rId3"/>
    <p:sldId id="368" r:id="rId4"/>
    <p:sldId id="369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8" r:id="rId18"/>
    <p:sldId id="389" r:id="rId19"/>
    <p:sldId id="390" r:id="rId20"/>
    <p:sldId id="386" r:id="rId21"/>
    <p:sldId id="38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Team Design Project Description" id="{ABA716BF-3A5C-4ADB-94C9-CFEF84EBA240}">
          <p14:sldIdLst>
            <p14:sldId id="281"/>
            <p14:sldId id="368"/>
            <p14:sldId id="369"/>
            <p14:sldId id="374"/>
          </p14:sldIdLst>
        </p14:section>
        <p14:section name="Team Rosters" id="{5C6DB211-D09E-4DCE-8DBD-80D0B31A4DDB}">
          <p14:sldIdLst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8"/>
            <p14:sldId id="389"/>
            <p14:sldId id="390"/>
            <p14:sldId id="386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84034" autoAdjust="0"/>
  </p:normalViewPr>
  <p:slideViewPr>
    <p:cSldViewPr>
      <p:cViewPr varScale="1">
        <p:scale>
          <a:sx n="79" d="100"/>
          <a:sy n="79" d="100"/>
        </p:scale>
        <p:origin x="90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3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Fall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/>
              <a:t>Gonzalez Alvarez, Guadalupe</a:t>
            </a:r>
          </a:p>
          <a:p>
            <a:r>
              <a:rPr lang="en-US" altLang="en-US" dirty="0"/>
              <a:t>Karthikeyan Rajalakshmi, Vignesh Kumar</a:t>
            </a:r>
          </a:p>
          <a:p>
            <a:r>
              <a:rPr lang="en-US" altLang="en-US" dirty="0"/>
              <a:t>Liu, </a:t>
            </a:r>
            <a:r>
              <a:rPr lang="en-US" altLang="en-US" dirty="0" err="1"/>
              <a:t>Yongsi</a:t>
            </a:r>
            <a:endParaRPr lang="en-US" altLang="en-US" dirty="0"/>
          </a:p>
          <a:p>
            <a:r>
              <a:rPr lang="en-US" altLang="en-US" dirty="0"/>
              <a:t>Salazar, Arturo</a:t>
            </a:r>
          </a:p>
          <a:p>
            <a:r>
              <a:rPr lang="en-US" altLang="en-US" dirty="0"/>
              <a:t>Weng Liang, Karen </a:t>
            </a:r>
          </a:p>
        </p:txBody>
      </p:sp>
    </p:spTree>
    <p:extLst>
      <p:ext uri="{BB962C8B-B14F-4D97-AF65-F5344CB8AC3E}">
        <p14:creationId xmlns:p14="http://schemas.microsoft.com/office/powerpoint/2010/main" val="3297385535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Chionglo</a:t>
            </a:r>
            <a:r>
              <a:rPr lang="en-US" altLang="en-US" dirty="0"/>
              <a:t>, Jeremy</a:t>
            </a:r>
          </a:p>
          <a:p>
            <a:r>
              <a:rPr lang="en-US" altLang="en-US" dirty="0"/>
              <a:t>Lou, </a:t>
            </a:r>
            <a:r>
              <a:rPr lang="en-US" altLang="en-US" dirty="0" err="1"/>
              <a:t>Haowen</a:t>
            </a:r>
            <a:endParaRPr lang="en-US" altLang="en-US" dirty="0"/>
          </a:p>
          <a:p>
            <a:r>
              <a:rPr lang="en-US" altLang="en-US" dirty="0"/>
              <a:t>Morales, Mario</a:t>
            </a:r>
          </a:p>
          <a:p>
            <a:r>
              <a:rPr lang="en-US" altLang="en-US" dirty="0"/>
              <a:t>Par, Milton </a:t>
            </a:r>
          </a:p>
          <a:p>
            <a:r>
              <a:rPr lang="en-US" altLang="en-US" dirty="0"/>
              <a:t>Saxena, </a:t>
            </a:r>
            <a:r>
              <a:rPr lang="en-US" altLang="en-US" dirty="0" err="1"/>
              <a:t>Ritvij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963216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/>
              <a:t>Abaci, </a:t>
            </a:r>
            <a:r>
              <a:rPr lang="en-US" altLang="en-US" dirty="0" err="1"/>
              <a:t>Nihan</a:t>
            </a:r>
            <a:endParaRPr lang="en-US" altLang="en-US" dirty="0"/>
          </a:p>
          <a:p>
            <a:r>
              <a:rPr lang="en-US" altLang="en-US" dirty="0"/>
              <a:t>Hong, Yun</a:t>
            </a:r>
          </a:p>
          <a:p>
            <a:r>
              <a:rPr lang="en-US" altLang="en-US" dirty="0"/>
              <a:t>Krishna, Atul</a:t>
            </a:r>
          </a:p>
          <a:p>
            <a:r>
              <a:rPr lang="en-US" altLang="en-US" dirty="0" err="1"/>
              <a:t>Meegoda</a:t>
            </a:r>
            <a:r>
              <a:rPr lang="en-US" altLang="en-US" dirty="0"/>
              <a:t>, </a:t>
            </a:r>
            <a:r>
              <a:rPr lang="en-US" altLang="en-US" dirty="0" err="1"/>
              <a:t>Dilum</a:t>
            </a:r>
            <a:endParaRPr lang="en-US" altLang="en-US" dirty="0"/>
          </a:p>
          <a:p>
            <a:r>
              <a:rPr lang="en-US" altLang="en-US" dirty="0"/>
              <a:t>Shum, Pierre</a:t>
            </a:r>
          </a:p>
        </p:txBody>
      </p:sp>
    </p:spTree>
    <p:extLst>
      <p:ext uri="{BB962C8B-B14F-4D97-AF65-F5344CB8AC3E}">
        <p14:creationId xmlns:p14="http://schemas.microsoft.com/office/powerpoint/2010/main" val="1042478732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Bloemker</a:t>
            </a:r>
            <a:r>
              <a:rPr lang="en-US" altLang="en-US" dirty="0"/>
              <a:t>, Benjamin</a:t>
            </a:r>
          </a:p>
          <a:p>
            <a:r>
              <a:rPr lang="en-US" altLang="en-US" dirty="0"/>
              <a:t>Kaushik, </a:t>
            </a:r>
            <a:r>
              <a:rPr lang="en-US" altLang="en-US" dirty="0" err="1"/>
              <a:t>Manasa</a:t>
            </a:r>
            <a:endParaRPr lang="en-US" altLang="en-US" dirty="0"/>
          </a:p>
          <a:p>
            <a:r>
              <a:rPr lang="en-US" altLang="en-US" dirty="0"/>
              <a:t>Lin, Chui-Hsien</a:t>
            </a:r>
          </a:p>
          <a:p>
            <a:r>
              <a:rPr lang="en-US" altLang="en-US" dirty="0" err="1"/>
              <a:t>Moizuddin</a:t>
            </a:r>
            <a:r>
              <a:rPr lang="en-US" altLang="en-US" dirty="0"/>
              <a:t>, Abdullah</a:t>
            </a:r>
          </a:p>
          <a:p>
            <a:r>
              <a:rPr lang="en-US" altLang="en-US" dirty="0"/>
              <a:t>Tam, Ka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983703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/>
              <a:t>Benson, Anna</a:t>
            </a:r>
          </a:p>
          <a:p>
            <a:r>
              <a:rPr lang="en-US" altLang="en-US" dirty="0"/>
              <a:t>Kays, Easton</a:t>
            </a:r>
          </a:p>
          <a:p>
            <a:r>
              <a:rPr lang="en-US" altLang="en-US" dirty="0"/>
              <a:t>Marin, Carol</a:t>
            </a:r>
          </a:p>
          <a:p>
            <a:r>
              <a:rPr lang="en-US" altLang="en-US" dirty="0" err="1"/>
              <a:t>Mojsilovic</a:t>
            </a:r>
            <a:r>
              <a:rPr lang="en-US" altLang="en-US" dirty="0"/>
              <a:t>, </a:t>
            </a:r>
            <a:r>
              <a:rPr lang="en-US" altLang="en-US" dirty="0" err="1"/>
              <a:t>Uros</a:t>
            </a:r>
            <a:endParaRPr lang="en-US" altLang="en-US" dirty="0"/>
          </a:p>
          <a:p>
            <a:r>
              <a:rPr lang="en-US" altLang="en-US" dirty="0"/>
              <a:t>Robles, Kira</a:t>
            </a:r>
          </a:p>
        </p:txBody>
      </p:sp>
    </p:spTree>
    <p:extLst>
      <p:ext uri="{BB962C8B-B14F-4D97-AF65-F5344CB8AC3E}">
        <p14:creationId xmlns:p14="http://schemas.microsoft.com/office/powerpoint/2010/main" val="2436751429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Adduri</a:t>
            </a:r>
            <a:r>
              <a:rPr lang="en-US" altLang="en-US" dirty="0"/>
              <a:t>, </a:t>
            </a:r>
            <a:r>
              <a:rPr lang="en-US" altLang="en-US" dirty="0" err="1"/>
              <a:t>Purna</a:t>
            </a:r>
            <a:r>
              <a:rPr lang="en-US" altLang="en-US" dirty="0"/>
              <a:t> </a:t>
            </a:r>
            <a:r>
              <a:rPr lang="en-US" altLang="en-US" dirty="0" err="1"/>
              <a:t>Sahithi</a:t>
            </a:r>
            <a:endParaRPr lang="en-US" altLang="en-US" dirty="0"/>
          </a:p>
          <a:p>
            <a:r>
              <a:rPr lang="en-US" altLang="en-US" dirty="0" err="1"/>
              <a:t>Gondaliya</a:t>
            </a:r>
            <a:r>
              <a:rPr lang="en-US" altLang="en-US" dirty="0"/>
              <a:t>, Hardik</a:t>
            </a:r>
          </a:p>
          <a:p>
            <a:r>
              <a:rPr lang="en-US" altLang="en-US" dirty="0"/>
              <a:t>Patel, Chandni</a:t>
            </a:r>
          </a:p>
          <a:p>
            <a:r>
              <a:rPr lang="en-US" altLang="en-US" dirty="0"/>
              <a:t>Wang, </a:t>
            </a:r>
            <a:r>
              <a:rPr lang="en-US" altLang="en-US" dirty="0" err="1"/>
              <a:t>Dawei</a:t>
            </a:r>
            <a:endParaRPr lang="en-US" altLang="en-US" dirty="0"/>
          </a:p>
          <a:p>
            <a:r>
              <a:rPr lang="en-US" altLang="en-US" dirty="0"/>
              <a:t>Zhu, </a:t>
            </a:r>
            <a:r>
              <a:rPr lang="en-US" altLang="en-US" dirty="0" err="1"/>
              <a:t>Lingxiao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1933906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J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Anantharam</a:t>
            </a:r>
            <a:r>
              <a:rPr lang="en-US" altLang="en-US" dirty="0"/>
              <a:t>, Aishwarya</a:t>
            </a:r>
          </a:p>
          <a:p>
            <a:r>
              <a:rPr lang="en-US" altLang="en-US" dirty="0"/>
              <a:t>Garcia, Danny</a:t>
            </a:r>
          </a:p>
          <a:p>
            <a:r>
              <a:rPr lang="en-US" altLang="en-US" dirty="0" err="1"/>
              <a:t>Petersson</a:t>
            </a:r>
            <a:r>
              <a:rPr lang="en-US" altLang="en-US" dirty="0"/>
              <a:t>, Joel</a:t>
            </a:r>
          </a:p>
          <a:p>
            <a:r>
              <a:rPr lang="en-US" altLang="en-US" dirty="0" err="1"/>
              <a:t>Wattamwar</a:t>
            </a:r>
            <a:r>
              <a:rPr lang="en-US" altLang="en-US" dirty="0"/>
              <a:t>, </a:t>
            </a:r>
            <a:r>
              <a:rPr lang="en-US" altLang="en-US" dirty="0" err="1"/>
              <a:t>Suyash</a:t>
            </a:r>
            <a:endParaRPr lang="en-US" altLang="en-US" dirty="0"/>
          </a:p>
          <a:p>
            <a:r>
              <a:rPr lang="en-US" altLang="en-US" dirty="0"/>
              <a:t>Zhou, </a:t>
            </a:r>
            <a:r>
              <a:rPr lang="en-US" altLang="en-US" dirty="0" err="1"/>
              <a:t>Yuqi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785342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/>
              <a:t>Bench, Andriy</a:t>
            </a:r>
          </a:p>
          <a:p>
            <a:r>
              <a:rPr lang="en-US" altLang="en-US" dirty="0"/>
              <a:t>Fu, Yan</a:t>
            </a:r>
          </a:p>
          <a:p>
            <a:r>
              <a:rPr lang="en-US" altLang="en-US" dirty="0"/>
              <a:t>Pickens, </a:t>
            </a:r>
            <a:r>
              <a:rPr lang="en-US" altLang="en-US" dirty="0" err="1"/>
              <a:t>Jingwen</a:t>
            </a:r>
            <a:endParaRPr lang="en-US" altLang="en-US" dirty="0"/>
          </a:p>
          <a:p>
            <a:r>
              <a:rPr lang="en-US" altLang="en-US" dirty="0"/>
              <a:t>Wurster, Nicholas</a:t>
            </a:r>
          </a:p>
          <a:p>
            <a:r>
              <a:rPr lang="en-US" altLang="en-US" dirty="0"/>
              <a:t>Zhang, </a:t>
            </a:r>
            <a:r>
              <a:rPr lang="en-US" altLang="en-US" dirty="0" err="1"/>
              <a:t>Wenzhao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0052090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Esiely</a:t>
            </a:r>
            <a:r>
              <a:rPr lang="en-US" altLang="en-US" dirty="0"/>
              <a:t>, Amr</a:t>
            </a:r>
          </a:p>
          <a:p>
            <a:r>
              <a:rPr lang="en-US" altLang="en-US" dirty="0" err="1"/>
              <a:t>Riegler</a:t>
            </a:r>
            <a:r>
              <a:rPr lang="en-US" altLang="en-US" dirty="0"/>
              <a:t>, Alexander</a:t>
            </a:r>
          </a:p>
          <a:p>
            <a:r>
              <a:rPr lang="en-US" altLang="en-US" dirty="0"/>
              <a:t>Yu, </a:t>
            </a:r>
            <a:r>
              <a:rPr lang="en-US" altLang="en-US" dirty="0" err="1"/>
              <a:t>Minhao</a:t>
            </a:r>
            <a:endParaRPr lang="en-US" altLang="en-US" dirty="0"/>
          </a:p>
          <a:p>
            <a:r>
              <a:rPr lang="en-US" altLang="en-US" dirty="0"/>
              <a:t>Zhang, Pan</a:t>
            </a:r>
          </a:p>
        </p:txBody>
      </p:sp>
    </p:spTree>
    <p:extLst>
      <p:ext uri="{BB962C8B-B14F-4D97-AF65-F5344CB8AC3E}">
        <p14:creationId xmlns:p14="http://schemas.microsoft.com/office/powerpoint/2010/main" val="3014498283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/>
              <a:t>Elias, Daniel</a:t>
            </a:r>
          </a:p>
          <a:p>
            <a:r>
              <a:rPr lang="en-US" altLang="en-US" dirty="0"/>
              <a:t>Le, Quan</a:t>
            </a:r>
          </a:p>
          <a:p>
            <a:r>
              <a:rPr lang="en-US" altLang="en-US" dirty="0"/>
              <a:t>Minogue, Michael</a:t>
            </a:r>
          </a:p>
          <a:p>
            <a:r>
              <a:rPr lang="en-US" altLang="en-US" dirty="0"/>
              <a:t>Smith, Travis</a:t>
            </a:r>
          </a:p>
        </p:txBody>
      </p:sp>
    </p:spTree>
    <p:extLst>
      <p:ext uri="{BB962C8B-B14F-4D97-AF65-F5344CB8AC3E}">
        <p14:creationId xmlns:p14="http://schemas.microsoft.com/office/powerpoint/2010/main" val="670356068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Team Project Description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X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/>
              <a:t>Cao, </a:t>
            </a:r>
            <a:r>
              <a:rPr lang="en-US" altLang="en-US" dirty="0" err="1"/>
              <a:t>Yongqiang</a:t>
            </a:r>
            <a:endParaRPr lang="en-US" altLang="en-US" dirty="0"/>
          </a:p>
          <a:p>
            <a:r>
              <a:rPr lang="en-US" altLang="en-US" dirty="0"/>
              <a:t>Liang, </a:t>
            </a:r>
            <a:r>
              <a:rPr lang="en-US" altLang="en-US" dirty="0" err="1"/>
              <a:t>Jianan</a:t>
            </a:r>
            <a:endParaRPr lang="en-US" altLang="en-US" dirty="0"/>
          </a:p>
          <a:p>
            <a:r>
              <a:rPr lang="en-US" altLang="en-US" dirty="0"/>
              <a:t>Xu, Zhen</a:t>
            </a:r>
          </a:p>
          <a:p>
            <a:r>
              <a:rPr lang="en-US" altLang="en-US" dirty="0"/>
              <a:t>Zhao, Xin</a:t>
            </a:r>
          </a:p>
        </p:txBody>
      </p:sp>
    </p:spTree>
    <p:extLst>
      <p:ext uri="{BB962C8B-B14F-4D97-AF65-F5344CB8AC3E}">
        <p14:creationId xmlns:p14="http://schemas.microsoft.com/office/powerpoint/2010/main" val="2296723647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/>
              <a:t>Chen, </a:t>
            </a:r>
            <a:r>
              <a:rPr lang="en-US" altLang="en-US" dirty="0" err="1"/>
              <a:t>Muhao</a:t>
            </a:r>
            <a:endParaRPr lang="en-US" altLang="en-US" dirty="0"/>
          </a:p>
          <a:p>
            <a:r>
              <a:rPr lang="en-US" altLang="en-US" dirty="0"/>
              <a:t>Man, </a:t>
            </a:r>
            <a:r>
              <a:rPr lang="en-US" altLang="en-US" dirty="0" err="1"/>
              <a:t>Qingxing</a:t>
            </a:r>
            <a:endParaRPr lang="en-US" altLang="en-US" dirty="0"/>
          </a:p>
          <a:p>
            <a:r>
              <a:rPr lang="en-US" altLang="en-US" dirty="0"/>
              <a:t>Yao, Kai</a:t>
            </a:r>
          </a:p>
          <a:p>
            <a:r>
              <a:rPr lang="en-US" altLang="en-US" dirty="0"/>
              <a:t>Zheng, </a:t>
            </a:r>
            <a:r>
              <a:rPr lang="en-US" altLang="en-US" dirty="0" err="1"/>
              <a:t>Shiqing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8651861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Customer Request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Problem statement</a:t>
            </a:r>
          </a:p>
          <a:p>
            <a:pPr lvl="1"/>
            <a:r>
              <a:rPr lang="en-US" altLang="en-US" dirty="0"/>
              <a:t>Design and prototype a “Student Assist” app</a:t>
            </a:r>
          </a:p>
          <a:p>
            <a:pPr lvl="1"/>
            <a:r>
              <a:rPr lang="en-US" altLang="en-US" dirty="0"/>
              <a:t>Must be provably:</a:t>
            </a:r>
          </a:p>
          <a:p>
            <a:pPr lvl="2"/>
            <a:r>
              <a:rPr lang="en-US" altLang="en-US" dirty="0"/>
              <a:t>Of Use – both valuable and usable </a:t>
            </a:r>
          </a:p>
          <a:p>
            <a:pPr lvl="2"/>
            <a:r>
              <a:rPr lang="en-US" altLang="en-US" dirty="0"/>
              <a:t>Robust, portable, scalable, evolvable, etc.</a:t>
            </a:r>
          </a:p>
          <a:p>
            <a:pPr lvl="2"/>
            <a:r>
              <a:rPr lang="en-US" altLang="en-US" dirty="0"/>
              <a:t>Secure – maintain privacy and integrity</a:t>
            </a:r>
          </a:p>
          <a:p>
            <a:r>
              <a:rPr lang="en-US" altLang="en-US" dirty="0"/>
              <a:t>Improvement opportunities</a:t>
            </a:r>
          </a:p>
          <a:p>
            <a:pPr lvl="1"/>
            <a:r>
              <a:rPr lang="en-US" altLang="en-US" dirty="0"/>
              <a:t>Collaboration with fellow students, with instructors, etc.</a:t>
            </a:r>
          </a:p>
          <a:p>
            <a:pPr lvl="1"/>
            <a:r>
              <a:rPr lang="en-US" altLang="en-US" dirty="0"/>
              <a:t>Time management</a:t>
            </a:r>
          </a:p>
          <a:p>
            <a:pPr lvl="1"/>
            <a:r>
              <a:rPr lang="en-US" altLang="en-US" dirty="0"/>
              <a:t>Studying and completing assignments</a:t>
            </a:r>
          </a:p>
          <a:p>
            <a:pPr lvl="1"/>
            <a:r>
              <a:rPr lang="en-US" altLang="en-US" dirty="0"/>
              <a:t>Course selection / finding and getting a good job</a:t>
            </a:r>
          </a:p>
          <a:p>
            <a:pPr lvl="1"/>
            <a:r>
              <a:rPr lang="en-US" altLang="en-US" dirty="0"/>
              <a:t>Student organizations / social events</a:t>
            </a:r>
          </a:p>
          <a:p>
            <a:pPr lvl="1"/>
            <a:r>
              <a:rPr lang="en-US" altLang="en-US" dirty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2083784476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Deliverables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Analysis report (due 9/21, 4 pts)</a:t>
            </a:r>
          </a:p>
          <a:p>
            <a:pPr lvl="1"/>
            <a:r>
              <a:rPr lang="en-US" altLang="en-US" dirty="0"/>
              <a:t>User Analysis and Requirements Spec </a:t>
            </a:r>
          </a:p>
          <a:p>
            <a:r>
              <a:rPr lang="en-US" altLang="en-US" dirty="0"/>
              <a:t>Test Plan (due 10/5, 2 pts)</a:t>
            </a:r>
          </a:p>
          <a:p>
            <a:pPr lvl="1"/>
            <a:r>
              <a:rPr lang="en-US" altLang="en-US" dirty="0"/>
              <a:t>Assessment of “partner” team’s analysis</a:t>
            </a:r>
          </a:p>
          <a:p>
            <a:pPr lvl="1"/>
            <a:r>
              <a:rPr lang="en-US" altLang="en-US" dirty="0"/>
              <a:t>Testing strategy and test cases</a:t>
            </a:r>
          </a:p>
          <a:p>
            <a:r>
              <a:rPr lang="en-US" altLang="en-US" dirty="0"/>
              <a:t>Design report (due 10/26, 4 pts)</a:t>
            </a:r>
          </a:p>
          <a:p>
            <a:pPr lvl="1"/>
            <a:r>
              <a:rPr lang="en-US" altLang="en-US" dirty="0"/>
              <a:t>High-level Design (System and Data Models, etc.)</a:t>
            </a:r>
          </a:p>
          <a:p>
            <a:pPr lvl="1"/>
            <a:r>
              <a:rPr lang="en-US" altLang="en-US" dirty="0"/>
              <a:t>UI screen prototypes and pseudocode of key features</a:t>
            </a:r>
          </a:p>
          <a:p>
            <a:r>
              <a:rPr lang="en-US" altLang="en-US" dirty="0"/>
              <a:t>Design review (due 11/9, 2 pts)</a:t>
            </a:r>
          </a:p>
          <a:p>
            <a:pPr lvl="1"/>
            <a:r>
              <a:rPr lang="en-US" altLang="en-US" dirty="0"/>
              <a:t>Assessment of partner team’s design</a:t>
            </a:r>
          </a:p>
          <a:p>
            <a:pPr lvl="1"/>
            <a:r>
              <a:rPr lang="en-US" altLang="en-US" dirty="0"/>
              <a:t>Improvement opportunities</a:t>
            </a:r>
          </a:p>
          <a:p>
            <a:r>
              <a:rPr lang="en-US" altLang="en-US" dirty="0"/>
              <a:t>Team presentation of “working prototype” (~11/26, 3 pts)</a:t>
            </a:r>
          </a:p>
          <a:p>
            <a:r>
              <a:rPr lang="en-US" altLang="en-US" dirty="0"/>
              <a:t>Team final report including an evaluation of partner team’s prototype (11/30, 3 pts)</a:t>
            </a:r>
          </a:p>
          <a:p>
            <a:r>
              <a:rPr lang="en-US" altLang="en-US" dirty="0"/>
              <a:t>Individual project assessment (11/30, 2 pts)</a:t>
            </a:r>
          </a:p>
        </p:txBody>
      </p:sp>
    </p:spTree>
    <p:extLst>
      <p:ext uri="{BB962C8B-B14F-4D97-AF65-F5344CB8AC3E}">
        <p14:creationId xmlns:p14="http://schemas.microsoft.com/office/powerpoint/2010/main" val="329680623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328025" cy="971550"/>
          </a:xfrm>
        </p:spPr>
        <p:txBody>
          <a:bodyPr/>
          <a:lstStyle/>
          <a:p>
            <a:r>
              <a:rPr lang="en-US" altLang="en-US"/>
              <a:t>Working Prototype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lstStyle/>
          <a:p>
            <a:r>
              <a:rPr lang="en-US" altLang="en-US" dirty="0"/>
              <a:t>Demonstrate the capabilities of your system</a:t>
            </a:r>
          </a:p>
          <a:p>
            <a:pPr lvl="1"/>
            <a:r>
              <a:rPr lang="en-US" altLang="en-US" dirty="0"/>
              <a:t>Present a “walkthrough” of your system</a:t>
            </a:r>
          </a:p>
          <a:p>
            <a:pPr lvl="1"/>
            <a:r>
              <a:rPr lang="en-US" altLang="en-US" dirty="0"/>
              <a:t>Demonstrate engineering and value</a:t>
            </a:r>
          </a:p>
          <a:p>
            <a:pPr lvl="1"/>
            <a:r>
              <a:rPr lang="en-US" altLang="en-US" dirty="0"/>
              <a:t>Show “fitness” with respect to test plan</a:t>
            </a:r>
          </a:p>
          <a:p>
            <a:pPr lvl="1"/>
            <a:r>
              <a:rPr lang="en-US" altLang="en-US" dirty="0"/>
              <a:t>Platform, language, etc. are up to you</a:t>
            </a:r>
          </a:p>
          <a:p>
            <a:pPr lvl="1"/>
            <a:r>
              <a:rPr lang="en-US" altLang="en-US" dirty="0"/>
              <a:t>It is expected that it will not be a “finished product”, so it is OK if elements are incomplete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9800020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Team Rosters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9113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Galang</a:t>
            </a:r>
            <a:r>
              <a:rPr lang="en-US" altLang="en-US" dirty="0"/>
              <a:t>, Isaac</a:t>
            </a:r>
          </a:p>
          <a:p>
            <a:r>
              <a:rPr lang="en-US" altLang="en-US" dirty="0" err="1"/>
              <a:t>Guruparan</a:t>
            </a:r>
            <a:r>
              <a:rPr lang="en-US" altLang="en-US" dirty="0"/>
              <a:t>, </a:t>
            </a:r>
            <a:r>
              <a:rPr lang="en-US" altLang="en-US" dirty="0" err="1"/>
              <a:t>Visagan</a:t>
            </a:r>
            <a:endParaRPr lang="en-US" altLang="en-US" dirty="0"/>
          </a:p>
          <a:p>
            <a:r>
              <a:rPr lang="en-US" altLang="en-US" dirty="0"/>
              <a:t>Khan, Muhammad Hamza</a:t>
            </a:r>
          </a:p>
          <a:p>
            <a:r>
              <a:rPr lang="en-US" altLang="en-US" dirty="0"/>
              <a:t>Lee, Alex</a:t>
            </a:r>
          </a:p>
          <a:p>
            <a:r>
              <a:rPr lang="en-US" altLang="en-US" dirty="0"/>
              <a:t>Torres, Erick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8700514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B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/>
              <a:t>Orr, Justin</a:t>
            </a:r>
          </a:p>
          <a:p>
            <a:r>
              <a:rPr lang="en-US" altLang="en-US" dirty="0"/>
              <a:t>Patel, Faisal</a:t>
            </a:r>
          </a:p>
          <a:p>
            <a:r>
              <a:rPr lang="en-US" altLang="en-US" dirty="0"/>
              <a:t>Quintanilla, Erik</a:t>
            </a:r>
          </a:p>
          <a:p>
            <a:r>
              <a:rPr lang="en-US" altLang="en-US" dirty="0" err="1"/>
              <a:t>Saveas</a:t>
            </a:r>
            <a:r>
              <a:rPr lang="en-US" altLang="en-US" dirty="0"/>
              <a:t>, Nicholas</a:t>
            </a:r>
          </a:p>
        </p:txBody>
      </p:sp>
    </p:spTree>
    <p:extLst>
      <p:ext uri="{BB962C8B-B14F-4D97-AF65-F5344CB8AC3E}">
        <p14:creationId xmlns:p14="http://schemas.microsoft.com/office/powerpoint/2010/main" val="100773554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Team 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altLang="en-US" dirty="0"/>
              <a:t>Gururaj, Srihari</a:t>
            </a:r>
          </a:p>
          <a:p>
            <a:r>
              <a:rPr lang="en-US" altLang="en-US" dirty="0" err="1"/>
              <a:t>Loh</a:t>
            </a:r>
            <a:r>
              <a:rPr lang="en-US" altLang="en-US" dirty="0"/>
              <a:t>, Harrison</a:t>
            </a:r>
          </a:p>
          <a:p>
            <a:r>
              <a:rPr lang="en-US" altLang="en-US" dirty="0"/>
              <a:t>Sherman, Christopher</a:t>
            </a:r>
          </a:p>
          <a:p>
            <a:r>
              <a:rPr lang="en-US" altLang="en-US" dirty="0"/>
              <a:t>Tran, Vincent</a:t>
            </a:r>
          </a:p>
          <a:p>
            <a:r>
              <a:rPr lang="en-US" altLang="en-US" dirty="0" err="1"/>
              <a:t>Ujire</a:t>
            </a:r>
            <a:r>
              <a:rPr lang="en-US" altLang="en-US" dirty="0"/>
              <a:t> Ganesh Krishna Bhat, </a:t>
            </a:r>
            <a:r>
              <a:rPr lang="en-US" altLang="en-US" dirty="0" err="1"/>
              <a:t>Avanesh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549847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700</Words>
  <Application>Microsoft Office PowerPoint</Application>
  <PresentationFormat>On-screen Show (4:3)</PresentationFormat>
  <Paragraphs>149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Futura Bk BT</vt:lpstr>
      <vt:lpstr>Futura Lt BT</vt:lpstr>
      <vt:lpstr>Futura Md BT</vt:lpstr>
      <vt:lpstr>Georgia</vt:lpstr>
      <vt:lpstr>Training</vt:lpstr>
      <vt:lpstr>Software Engineering CS 487</vt:lpstr>
      <vt:lpstr>PowerPoint Presentation</vt:lpstr>
      <vt:lpstr>Customer Request</vt:lpstr>
      <vt:lpstr>Deliverables</vt:lpstr>
      <vt:lpstr>Working Prototype</vt:lpstr>
      <vt:lpstr>PowerPoint Presentation</vt:lpstr>
      <vt:lpstr>Team A</vt:lpstr>
      <vt:lpstr>Team B</vt:lpstr>
      <vt:lpstr>Team C</vt:lpstr>
      <vt:lpstr>Team D</vt:lpstr>
      <vt:lpstr>Team E</vt:lpstr>
      <vt:lpstr>Team F</vt:lpstr>
      <vt:lpstr>Team G</vt:lpstr>
      <vt:lpstr>Team H</vt:lpstr>
      <vt:lpstr>Team I</vt:lpstr>
      <vt:lpstr>Team J</vt:lpstr>
      <vt:lpstr>Team K</vt:lpstr>
      <vt:lpstr>Team L</vt:lpstr>
      <vt:lpstr>Team M</vt:lpstr>
      <vt:lpstr>Team X</vt:lpstr>
      <vt:lpstr>Team 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2019-09-03T03:13:18Z</dcterms:modified>
</cp:coreProperties>
</file>