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344" r:id="rId3"/>
    <p:sldId id="281" r:id="rId4"/>
    <p:sldId id="349" r:id="rId5"/>
    <p:sldId id="360" r:id="rId6"/>
    <p:sldId id="350" r:id="rId7"/>
    <p:sldId id="357" r:id="rId8"/>
    <p:sldId id="358" r:id="rId9"/>
    <p:sldId id="351" r:id="rId10"/>
    <p:sldId id="356" r:id="rId11"/>
    <p:sldId id="359" r:id="rId12"/>
    <p:sldId id="35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44"/>
          </p14:sldIdLst>
        </p14:section>
        <p14:section name="Embedded Software" id="{ABA716BF-3A5C-4ADB-94C9-CFEF84EBA240}">
          <p14:sldIdLst>
            <p14:sldId id="281"/>
            <p14:sldId id="349"/>
            <p14:sldId id="360"/>
            <p14:sldId id="350"/>
            <p14:sldId id="357"/>
            <p14:sldId id="358"/>
            <p14:sldId id="351"/>
            <p14:sldId id="356"/>
            <p14:sldId id="359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41E980-876B-435A-A4FD-A41050B962AB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4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41E980-876B-435A-A4FD-A41050B962AB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2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C00948-9A21-406D-B5B6-B5C58EF38B17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11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CB7DC56-1680-4238-933F-672DC7B77671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5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CB7DC56-1680-4238-933F-672DC7B77671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4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4A1284-CA08-4E2F-B784-10490C73E39C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65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4A1284-CA08-4E2F-B784-10490C73E39C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6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4A1284-CA08-4E2F-B784-10490C73E39C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5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41E980-876B-435A-A4FD-A41050B962AB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8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Timing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The correctness of a real-time system depends on both the correctness of the outputs as well as the time at which they are produced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Timing can be difficult with a mixture of periodic and aperiodic stimuli and responses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Key factors in analyzing timing requirements: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Deadlines – the time by which stimuli must be processed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Frequency – the number of times per second that a process must execute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Execution time – the time required to process a stimulus and produce a response (consider both average and worst-case)</a:t>
            </a:r>
          </a:p>
        </p:txBody>
      </p:sp>
    </p:spTree>
    <p:extLst>
      <p:ext uri="{BB962C8B-B14F-4D97-AF65-F5344CB8AC3E}">
        <p14:creationId xmlns:p14="http://schemas.microsoft.com/office/powerpoint/2010/main" val="11703142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Real-time Operating Systems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Real-time applications often require a more efficient and responsive real-time operating systems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RTOS components: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real-time clock for periodic events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An interrupt handler for aperiodic requests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scheduler for examining and selecting processes for execution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resource manager for allocating system resources such as memory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dispatcher for starting the execution of processes</a:t>
            </a:r>
          </a:p>
        </p:txBody>
      </p:sp>
    </p:spTree>
    <p:extLst>
      <p:ext uri="{BB962C8B-B14F-4D97-AF65-F5344CB8AC3E}">
        <p14:creationId xmlns:p14="http://schemas.microsoft.com/office/powerpoint/2010/main" val="40265187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552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 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Embedded Systems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Reading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19 – Systems Engineering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20 – Systems of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21 – Real-time Software Engineering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Objectives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the requirements and design challenges of embedded software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approaches for architecting embedded solutions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Consider the factor of timing in embedded systems and examine approaches for testing proper system operation with respect to timing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30608050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Week 11</a:t>
            </a:r>
          </a:p>
          <a:p>
            <a:r>
              <a:rPr lang="en-US" sz="7200" dirty="0"/>
              <a:t>Embedded Software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Case </a:t>
            </a:r>
            <a:r>
              <a:rPr lang="en-US" altLang="en-US"/>
              <a:t>Study: eVoting</a:t>
            </a:r>
            <a:r>
              <a:rPr lang="en-US" altLang="en-US" dirty="0"/>
              <a:t>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Priorities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Accurately capture the intent of the voter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Keep that intent private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Prevent any corruption that could compromise either the vote count or the voter’s privacy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Challenges 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Ease-of-use across a maximally diverse set of users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Decentralization to reach the distributed populace vs. centralization to efficiently count the vote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Security throughout the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Integrity and associated confidence and trust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Cost and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41559208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Embedded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Software embedded in hardware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Minimal user interface / interaction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Real-time response to environmental change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 product of the environment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Performance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Proper performance means a correct response within an acceptable time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Availability is expected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Safety and reliability issues are prominent in 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27757177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Design Considerations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Platform selection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Timing, power, environment, OS, etc.</a:t>
            </a:r>
          </a:p>
          <a:p>
            <a:pPr>
              <a:lnSpc>
                <a:spcPct val="80000"/>
              </a:lnSpc>
            </a:pPr>
            <a:r>
              <a:rPr lang="en-US" altLang="en-US"/>
              <a:t>Stimuli response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Periodic vs. aperiodic stimuli</a:t>
            </a:r>
          </a:p>
          <a:p>
            <a:pPr>
              <a:lnSpc>
                <a:spcPct val="80000"/>
              </a:lnSpc>
            </a:pPr>
            <a:r>
              <a:rPr lang="en-US" altLang="en-US"/>
              <a:t>Timing requirements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Process architecture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Aggregate stimuli and response processes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Algorithms to support computations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Data architecture</a:t>
            </a:r>
          </a:p>
          <a:p>
            <a:pPr>
              <a:lnSpc>
                <a:spcPct val="80000"/>
              </a:lnSpc>
            </a:pPr>
            <a:r>
              <a:rPr lang="en-US" altLang="en-US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395230325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Process Coordination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Processes in a real-time system have to be coordinated and share information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Process coordination mechanisms ensure mutual exclusion to shared resources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When one process is modifying a shared resource, other processes should not be able to change that resource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When designing the information exchange between processes, you have to take into account the fact that these processes may be running at different speeds</a:t>
            </a:r>
          </a:p>
        </p:txBody>
      </p:sp>
    </p:spTree>
    <p:extLst>
      <p:ext uri="{BB962C8B-B14F-4D97-AF65-F5344CB8AC3E}">
        <p14:creationId xmlns:p14="http://schemas.microsoft.com/office/powerpoint/2010/main" val="3007957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 dirty="0"/>
              <a:t>Real-time System Modelling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effect of a stimulus in a real-time system may trigger a transition from one state to another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State models are therefore often used to describe embedded real-time systems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UML state diagrams may be used to show states and state transitions in a real-time system</a:t>
            </a:r>
          </a:p>
        </p:txBody>
      </p:sp>
    </p:spTree>
    <p:extLst>
      <p:ext uri="{BB962C8B-B14F-4D97-AF65-F5344CB8AC3E}">
        <p14:creationId xmlns:p14="http://schemas.microsoft.com/office/powerpoint/2010/main" val="37223830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Real-time Design Patterns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Observe and React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Sensors are monitored and status displayed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Sensor change initiates handler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Environmental Control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Sensors monitor the environment and actuators adjust it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Sensor change initiates signals to actuators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Process Pipeline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Data transformation is required before processing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Separate processors to handle concurrent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9259882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719</Words>
  <Application>Microsoft Office PowerPoint</Application>
  <PresentationFormat>On-screen Show (4:3)</PresentationFormat>
  <Paragraphs>111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Lesson Overview</vt:lpstr>
      <vt:lpstr>PowerPoint Presentation</vt:lpstr>
      <vt:lpstr>Case Study: eVoting Systems</vt:lpstr>
      <vt:lpstr>Embedded Systems</vt:lpstr>
      <vt:lpstr>Design Considerations</vt:lpstr>
      <vt:lpstr>Process Coordination</vt:lpstr>
      <vt:lpstr>Real-time System Modelling </vt:lpstr>
      <vt:lpstr>Real-time Design Patterns</vt:lpstr>
      <vt:lpstr>Timing Analysis</vt:lpstr>
      <vt:lpstr>Real-time Operating Systems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2019-10-28T16:33:39Z</dcterms:modified>
</cp:coreProperties>
</file>