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81" r:id="rId3"/>
    <p:sldId id="376" r:id="rId4"/>
    <p:sldId id="289" r:id="rId5"/>
    <p:sldId id="353" r:id="rId6"/>
    <p:sldId id="355" r:id="rId7"/>
    <p:sldId id="377" r:id="rId8"/>
    <p:sldId id="359" r:id="rId9"/>
    <p:sldId id="361" r:id="rId10"/>
    <p:sldId id="363" r:id="rId11"/>
    <p:sldId id="365" r:id="rId12"/>
    <p:sldId id="367" r:id="rId13"/>
    <p:sldId id="369" r:id="rId14"/>
    <p:sldId id="375" r:id="rId15"/>
    <p:sldId id="378" r:id="rId16"/>
    <p:sldId id="341" r:id="rId17"/>
    <p:sldId id="342" r:id="rId18"/>
    <p:sldId id="344" r:id="rId19"/>
    <p:sldId id="346" r:id="rId20"/>
    <p:sldId id="348" r:id="rId21"/>
    <p:sldId id="350" r:id="rId22"/>
    <p:sldId id="352" r:id="rId23"/>
    <p:sldId id="3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76"/>
          </p14:sldIdLst>
        </p14:section>
        <p14:section name="Software Processes" id="{6D9936A3-3945-4757-BC8B-B5C252D8E036}">
          <p14:sldIdLst>
            <p14:sldId id="289"/>
            <p14:sldId id="353"/>
            <p14:sldId id="355"/>
            <p14:sldId id="377"/>
            <p14:sldId id="359"/>
            <p14:sldId id="361"/>
            <p14:sldId id="363"/>
            <p14:sldId id="365"/>
            <p14:sldId id="367"/>
            <p14:sldId id="369"/>
            <p14:sldId id="375"/>
            <p14:sldId id="378"/>
          </p14:sldIdLst>
        </p14:section>
        <p14:section name="Agile Methods" id="{CF62409F-D35C-464F-8969-BB2E704549A7}">
          <p14:sldIdLst>
            <p14:sldId id="341"/>
            <p14:sldId id="342"/>
            <p14:sldId id="344"/>
            <p14:sldId id="346"/>
            <p14:sldId id="348"/>
            <p14:sldId id="350"/>
            <p14:sldId id="35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33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3E6CE2-146E-46EB-9962-D9E8A35BAC1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50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9ACBB2-1652-4D08-B495-E94DB69A3C5C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60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3A94F5-BBDF-4C0D-8826-9D9B5367B92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62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473F00-11AC-4623-8D11-B08DEC0655C2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93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9ACBB2-1652-4D08-B495-E94DB69A3C5C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522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68A75D-98C5-433B-BAB0-BB060423540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71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FE07FC-6D28-4625-9197-30110AF7240D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420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C7AEF4-DF5B-49C3-A127-5D05CAED55D6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556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DD77CD-F577-4CCE-953E-D0503CC25AB6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23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BB5915-229F-4353-9F5D-1BB4BCD96093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210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0C93C0-26C9-4C24-AD4D-C4C500415041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217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0C93C0-26C9-4C24-AD4D-C4C500415041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31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87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4C4498-3937-4A9B-A2EC-5466DA756AF0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1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DBA81C9-90D3-41E5-930B-7EC6856CFA5B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274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DBA81C9-90D3-41E5-930B-7EC6856CFA5B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674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0AB296-A46E-4F87-907B-964E07B85143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97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5AF2F3-517A-4210-975F-FC76B43CA137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5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Development Process Activities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Each of these models addresses the following needs: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Specification of requirements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Identifying services to be provided and environmental constraints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Design and implementation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Transforming specification into working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Verification and validation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Showing that the system satisfies requirements and meets customer expectations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Evolution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Growing the system over time to accommodate environmental changes and new requirements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4059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Change Happens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An iterative approach is beneficial because change is likely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Technology evolves rapidly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Competition drives customers to change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Changes to economic conditions can affect strategic approaches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Minimizing time and scope also minimizes opportunity for 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Plan for relatively short, well-defined iterations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Customers can utilize incrementally delivered systems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0990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Ex. The Spiral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Iterative, risk-driven approach developed by Barry Boehm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Four phases executed repeatedly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Objective setting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Risk assessment and reduction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Development and validation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Planning for the next iteration</a:t>
            </a:r>
          </a:p>
          <a:p>
            <a:pPr lvl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806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5603" name="Picture 4" descr="2.11 Spiral-mode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98658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316825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Rational Unified Process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Hybrid model incorporating prototyping and incremental delivery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Based on UML and the Unified Software Development Process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Described from multiple perspectives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Dynamic: phases of the model over time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Static: process activities that are enacted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Practice: suggests good practices to be used during the process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RUP phases: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Inception, elaboration, construction, and transition</a:t>
            </a:r>
          </a:p>
        </p:txBody>
      </p:sp>
    </p:spTree>
    <p:extLst>
      <p:ext uri="{BB962C8B-B14F-4D97-AF65-F5344CB8AC3E}">
        <p14:creationId xmlns:p14="http://schemas.microsoft.com/office/powerpoint/2010/main" val="19169508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Process Improvement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Try – Learn – Repeat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Accept that some degree of “failure” is likely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Build in protection to minimize the impact of failure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“freedom” to fail can lead to better performance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We learn a lot from our mistakes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Measure and analyze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Find the root cause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Incorporating learned lessons will all but guarantee better performance “next time”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Focus on process maturity (CMM)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Focus on reducing overhead (Agile)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9205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Agile Approaches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94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Agility in Process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Software development evolving to keep up with the dynamic world it serves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Speed up delivery to hit the moving target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Involve users significantly and early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 flexibility 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Agile characteristics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Interleaving of phases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Documentation effort is minimized (focus on essentials)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Frequent delivery of versions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Visual development tools to facilitate rapid, interactive UI development</a:t>
            </a:r>
          </a:p>
        </p:txBody>
      </p:sp>
    </p:spTree>
    <p:extLst>
      <p:ext uri="{BB962C8B-B14F-4D97-AF65-F5344CB8AC3E}">
        <p14:creationId xmlns:p14="http://schemas.microsoft.com/office/powerpoint/2010/main" val="5173418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>
                <a:ea typeface="ＭＳ Ｐゴシック" panose="020B0600070205080204" pitchFamily="34" charset="-128"/>
              </a:rPr>
              <a:t>When Appropriate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Sometimes stability is best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Software engineering evolved towards a more stable approach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Historically 2 primary types of development: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Large-scale, long-term, big projects vs.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All-but-unmanaged throwing together of code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Agile methods are not well-suited to large-scale efforts, especially for critical systems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However, agility is often preferable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Smaller efforts, less-than-critical systems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Which can be parts of larger efforts</a:t>
            </a:r>
          </a:p>
        </p:txBody>
      </p:sp>
    </p:spTree>
    <p:extLst>
      <p:ext uri="{BB962C8B-B14F-4D97-AF65-F5344CB8AC3E}">
        <p14:creationId xmlns:p14="http://schemas.microsoft.com/office/powerpoint/2010/main" val="23843698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Agile Approach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Flow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Get a basic idea, then jump into design and implementation cycles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Requirements gathering and V&amp;V are pulled into design and implementation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Frequently “surface” the evolving product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Growth is more organic than planned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Pros and Cons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benefit is that progress drives discovery which drives more progress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risk is the discovery is influenced by the working prototype and presence of the customer</a:t>
            </a:r>
          </a:p>
        </p:txBody>
      </p:sp>
    </p:spTree>
    <p:extLst>
      <p:ext uri="{BB962C8B-B14F-4D97-AF65-F5344CB8AC3E}">
        <p14:creationId xmlns:p14="http://schemas.microsoft.com/office/powerpoint/2010/main" val="25737905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/>
              <a:t>Week 2</a:t>
            </a:r>
          </a:p>
          <a:p>
            <a:r>
              <a:rPr lang="en-US" sz="7200" dirty="0"/>
              <a:t>Software Processes and Agile Development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Extreme Programming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Best practices pushed to the extreme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Extremely rapid development and deployment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Extremely small teams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Extremely close user involvement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Extremely tight iterations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Requirements come as simple customer stories (scenarios)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Change is handled by frequently coding, testing and releasing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Simplicity is a goal to help manage the rapid pace</a:t>
            </a:r>
          </a:p>
        </p:txBody>
      </p:sp>
    </p:spTree>
    <p:extLst>
      <p:ext uri="{BB962C8B-B14F-4D97-AF65-F5344CB8AC3E}">
        <p14:creationId xmlns:p14="http://schemas.microsoft.com/office/powerpoint/2010/main" val="32296527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XP Testing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lack of a system specification makes it difficult to “hand off” testing to an independent verification team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Focus is on only bringing “clean” code into the current version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Develop the tests first, then the code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 some ways developing the tests is very similar to specifying functionality, designing the interface, etc.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Especially if the user writes the tests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Rely on automation</a:t>
            </a:r>
          </a:p>
        </p:txBody>
      </p:sp>
    </p:spTree>
    <p:extLst>
      <p:ext uri="{BB962C8B-B14F-4D97-AF65-F5344CB8AC3E}">
        <p14:creationId xmlns:p14="http://schemas.microsoft.com/office/powerpoint/2010/main" val="10924184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Agile Project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Project management has a generally bureaucratic feel to it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Agile methods require more flexibility and speed than what is normally associated with project management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Scrum approach is an example of PM principles applied to short, tight iterations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Short, fixed timeframes (2-4 weeks)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Focus on prioritized, outstanding work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Frequent communication and assessment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Commitment to iterations</a:t>
            </a:r>
          </a:p>
        </p:txBody>
      </p:sp>
    </p:spTree>
    <p:extLst>
      <p:ext uri="{BB962C8B-B14F-4D97-AF65-F5344CB8AC3E}">
        <p14:creationId xmlns:p14="http://schemas.microsoft.com/office/powerpoint/2010/main" val="14394452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Scaling Agile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Agile methods seem naturally suited for small development efforts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That would be disappointingly limiting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Scaling to larger development is possible with: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Focus on up-front analysis and design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Cross-team communication mechanisms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Continuous integration including whole-system builds every time anything is changed/added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PMs with experience with Agile methods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Organizations with a certain degree </a:t>
            </a:r>
            <a:r>
              <a:rPr lang="en-US">
                <a:ea typeface="ＭＳ Ｐゴシック" pitchFamily="34" charset="-128"/>
              </a:rPr>
              <a:t>of flexibility</a:t>
            </a:r>
          </a:p>
        </p:txBody>
      </p:sp>
    </p:spTree>
    <p:extLst>
      <p:ext uri="{BB962C8B-B14F-4D97-AF65-F5344CB8AC3E}">
        <p14:creationId xmlns:p14="http://schemas.microsoft.com/office/powerpoint/2010/main" val="3971150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Software Processes and Agile Methods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2 – Software Process Models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3 – Agile Software Development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Explore current software engineering approaches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the step-by-step approach to engineering software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the roles of people and technology in the development and use of software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Agile methods and related approaches</a:t>
            </a:r>
          </a:p>
        </p:txBody>
      </p:sp>
    </p:spTree>
    <p:extLst>
      <p:ext uri="{BB962C8B-B14F-4D97-AF65-F5344CB8AC3E}">
        <p14:creationId xmlns:p14="http://schemas.microsoft.com/office/powerpoint/2010/main" val="6214244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Software Processes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92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Software Process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Software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set of activities that leads to the production of a software product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e.g., analysis, design, build, verification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Generic models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Process frameworks meant to be tailored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Waterfall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Incremental Development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Reuse-Oriented SW Engineering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4450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Life-Cycle Phases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Initiate / Contract / Feasibility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Analyze / Requirements Engineering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Design / Architect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Build / Implement / Code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Test / Verify / Validate / Assess / Review / 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Release 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Maintain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3786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Waterfall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Cascading from one phase to the next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Each phase ends with a “gate”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Signoff is required before a phase can be considered complete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Increases the likelihood of true completion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Makes it difficult to estimate completion time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 practice, any engineering effort follows this general approach, but also involves iteration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Iterations facilitate learning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It is difficult to estimate the required number of iterations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4008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Incremental Development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Achieve a defined “sub-objective” with each iteration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product is evolved methodically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focus is on answering questions and resolving challenges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Often used to bridge the project team-customer gap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Produce a prototype and solicit feedback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Quickly and cheaply achieve critical understanding</a:t>
            </a:r>
          </a:p>
          <a:p>
            <a:pPr lvl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6737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Reuse-Oriented SW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Focus is on reusing previously created system elements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Clearly faster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Defects are limited to points of integration and “inappropriately” applied components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Tradeoffs may be necessary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Existing components may not exactly match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Requires disciplined management of reusable components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Documentation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Version control, etc.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11866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1227</Words>
  <Application>Microsoft Office PowerPoint</Application>
  <PresentationFormat>On-screen Show (4:3)</PresentationFormat>
  <Paragraphs>208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Lesson Overview</vt:lpstr>
      <vt:lpstr>PowerPoint Presentation</vt:lpstr>
      <vt:lpstr>Software Process Models</vt:lpstr>
      <vt:lpstr>Life-Cycle Phases</vt:lpstr>
      <vt:lpstr>Waterfall</vt:lpstr>
      <vt:lpstr>Incremental Development</vt:lpstr>
      <vt:lpstr>Reuse-Oriented SW Engineering</vt:lpstr>
      <vt:lpstr>Development Process Activities</vt:lpstr>
      <vt:lpstr>Change Happens</vt:lpstr>
      <vt:lpstr>Ex. The Spiral Model</vt:lpstr>
      <vt:lpstr>PowerPoint Presentation</vt:lpstr>
      <vt:lpstr>The Rational Unified Process</vt:lpstr>
      <vt:lpstr>Process Improvement</vt:lpstr>
      <vt:lpstr>PowerPoint Presentation</vt:lpstr>
      <vt:lpstr>Agility in Process</vt:lpstr>
      <vt:lpstr>Use When Appropriate</vt:lpstr>
      <vt:lpstr>The Agile Approach</vt:lpstr>
      <vt:lpstr>Extreme Programming</vt:lpstr>
      <vt:lpstr>XP Testing</vt:lpstr>
      <vt:lpstr>Agile Project Management</vt:lpstr>
      <vt:lpstr>Scaling Agile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2019-08-24T13:17:58Z</dcterms:modified>
</cp:coreProperties>
</file>