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1" r:id="rId3"/>
    <p:sldId id="344" r:id="rId4"/>
    <p:sldId id="346" r:id="rId5"/>
    <p:sldId id="348" r:id="rId6"/>
    <p:sldId id="347" r:id="rId7"/>
    <p:sldId id="349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Safety and Security" id="{ABA716BF-3A5C-4ADB-94C9-CFEF84EBA240}">
          <p14:sldIdLst>
            <p14:sldId id="281"/>
            <p14:sldId id="344"/>
            <p14:sldId id="346"/>
            <p14:sldId id="348"/>
            <p14:sldId id="347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4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5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4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5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6663DE-DE02-4E8F-AF8D-A98D26415A0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7</a:t>
            </a:r>
          </a:p>
          <a:p>
            <a:r>
              <a:rPr lang="en-US" sz="7200" dirty="0"/>
              <a:t>Safety and Security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Safety and Security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12 – Safety-critical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13 – Security Engineering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Explore the concepts of safety-critical and security, mission-critical non-functional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Look at engineering approaches for creating applications with these stringent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Safety-critical 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Safety-critical is a non-functional requirement meaning that system operation must always be in a safe state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Primary safety-critical software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Embedded controllers where a failure can result in a hardware malfunction resulting in human injury or environmental damage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Secondary safety-critical software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Software which, in the event of failure, can result in injury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 example, a defective computer-aided design tool which produces a flawed design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75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Hazard-driven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Hazard identification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Imagine the hazards that may threaten the 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Hazard assessment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Prioritize identified hazards (low priority hazards may not “justify” further engineering effort)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Hazard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 root-cause analysis to map the early events which lead to failure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Risk reduction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Identify factors which can reduce the likelihood and/or impact of hazards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313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Requirements Drive the 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Much of design is choosing the best solution by evaluating the degree to which each possible design satisfies the prioritized non-functional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Evaluations with respect to safety-criticality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Hazard avoidance – the system is designed to avoid hazards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Hazard detection and removal – the system is designed to detect problems and correct them before an accident occurs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Damage limitation – the system is designed to minimize the impact of a problem when it occurs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797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Safety Engineering Processes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Safety Assurance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Defining and executing the activities which assure that the system will operate safely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Formal Verification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Establishment of formal methods for “proving” proper operation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Model Checking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Modeling system state behavior and establishing (often tool-based) assessment of the model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Static Program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Establishment of (often tool-based) assessments of code to “discover” possible faults and anomalies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75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Designing for Security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Base decisions on an explicit security policy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Use defense in depth by employing multiple layers of security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Fail securely so that failure does not result in exposure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Balance security and usability (e.g., PINs)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Log user actions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Use redundancy and diversity to reduce risk (e.g., maintain backups, avoid reliance on single possibly vulnerable platforms)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Specify and restrict the format of system inputs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Compartmentalize assets (user’s “need to know”)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Design for deployment with proper and </a:t>
            </a:r>
            <a:r>
              <a:rPr lang="en-US"/>
              <a:t>secure configuration</a:t>
            </a: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243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597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Lesson Overview</vt:lpstr>
      <vt:lpstr>Safety-critical Systems</vt:lpstr>
      <vt:lpstr>Hazard-driven Analysis</vt:lpstr>
      <vt:lpstr>Requirements Drive the Design</vt:lpstr>
      <vt:lpstr>Safety Engineering Processes</vt:lpstr>
      <vt:lpstr>Designing for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2019-09-28T02:16:41Z</dcterms:modified>
</cp:coreProperties>
</file>