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S.VIGNESH KUMAR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222404573/asunm130124j013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.Software Application</a:t>
            </a:r>
          </a:p>
          <a:p>
            <a:r>
              <a:rPr lang="en-US" sz="2400" dirty="0"/>
              <a:t>COLLEGE: COLLEGE/ UNIVERSITY :A.M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84763-C80D-4310-AAAA-77BCA7F3A7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893226"/>
            <a:ext cx="3239706" cy="18223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C4015A-AF23-4107-81F8-C65067BEDF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893226"/>
            <a:ext cx="3306994" cy="186018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ACA6B6-FCA4-40EB-83C3-DC56C16BE0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608" y="3978080"/>
            <a:ext cx="3757102" cy="21133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F12A4-AA2D-4981-B450-19429C1F6EA8}"/>
              </a:ext>
            </a:extLst>
          </p:cNvPr>
          <p:cNvSpPr txBox="1"/>
          <p:nvPr/>
        </p:nvSpPr>
        <p:spPr>
          <a:xfrm>
            <a:off x="755332" y="1695450"/>
            <a:ext cx="6483668" cy="174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kumimoji="0" lang="en-US" sz="35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and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  <a:tabLst/>
              <a:defRPr/>
            </a:pP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-1219200" y="7620000"/>
            <a:ext cx="591462" cy="103346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0875" y="21755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03C60FAD-9F2B-4B1B-BEDD-94A8E4D21544}"/>
              </a:ext>
            </a:extLst>
          </p:cNvPr>
          <p:cNvSpPr/>
          <p:nvPr/>
        </p:nvSpPr>
        <p:spPr>
          <a:xfrm flipH="1" flipV="1">
            <a:off x="-1447800" y="8653462"/>
            <a:ext cx="820062" cy="125253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  <a:tabLst/>
              <a:defRPr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28A647-B55E-43E5-B77F-1D7A4D7A993C}"/>
              </a:ext>
            </a:extLst>
          </p:cNvPr>
          <p:cNvSpPr txBox="1"/>
          <p:nvPr/>
        </p:nvSpPr>
        <p:spPr>
          <a:xfrm>
            <a:off x="1828800" y="2590800"/>
            <a:ext cx="38876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sz="5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</a:t>
            </a:r>
          </a:p>
          <a:p>
            <a:r>
              <a:rPr lang="en-US" sz="50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PORTFOLIO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35A39-2E37-4706-82E0-397EB5E57169}"/>
              </a:ext>
            </a:extLst>
          </p:cNvPr>
          <p:cNvSpPr txBox="1"/>
          <p:nvPr/>
        </p:nvSpPr>
        <p:spPr>
          <a:xfrm>
            <a:off x="1828800" y="2667000"/>
            <a:ext cx="805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1EE9EA-9D22-46BA-9CDB-C20DF063AF6F}"/>
              </a:ext>
            </a:extLst>
          </p:cNvPr>
          <p:cNvSpPr txBox="1"/>
          <p:nvPr/>
        </p:nvSpPr>
        <p:spPr>
          <a:xfrm>
            <a:off x="533400" y="2019300"/>
            <a:ext cx="5715000" cy="3202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075" marR="0" lvl="0" indent="-20955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lang="en-IN" sz="3300" kern="0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6525" marR="0" lvl="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3 ) Inserting pictures</a:t>
            </a:r>
          </a:p>
          <a:p>
            <a:pPr marL="58736" marR="0" lvl="0" indent="-47623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4) Making Scrolling smooth </a:t>
            </a:r>
          </a:p>
          <a:p>
            <a:pPr marL="58736" marR="0" lvl="0" indent="-47623" algn="l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  <a:tabLst/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5) Making it Responsive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36525" marR="0" lvl="0" algn="l" defTabSz="914400" rtl="0" eaLnBrk="1" fontAlgn="auto" latinLnBrk="0" hangingPunct="1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E601ED-FB83-4887-BAA8-8C12107B4D28}"/>
              </a:ext>
            </a:extLst>
          </p:cNvPr>
          <p:cNvSpPr txBox="1"/>
          <p:nvPr/>
        </p:nvSpPr>
        <p:spPr>
          <a:xfrm>
            <a:off x="604086" y="2019300"/>
            <a:ext cx="6100010" cy="2009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3675" marR="0" lvl="0" indent="77786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  <a:tabLst/>
              <a:defRPr/>
            </a:pP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7314B3-5108-4A41-9D14-10B5AA8E9207}"/>
              </a:ext>
            </a:extLst>
          </p:cNvPr>
          <p:cNvSpPr txBox="1"/>
          <p:nvPr/>
        </p:nvSpPr>
        <p:spPr>
          <a:xfrm>
            <a:off x="1295400" y="2209800"/>
            <a:ext cx="5777544" cy="6215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5250" marR="0" lvl="0" indent="-82550" algn="l" defTabSz="914400" rtl="0" eaLnBrk="1" fontAlgn="auto" latinLnBrk="0" hangingPunct="1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019786-4DAE-4D1F-8EBE-BDB037C1F5CC}"/>
              </a:ext>
            </a:extLst>
          </p:cNvPr>
          <p:cNvSpPr txBox="1"/>
          <p:nvPr/>
        </p:nvSpPr>
        <p:spPr>
          <a:xfrm>
            <a:off x="2438400" y="2261502"/>
            <a:ext cx="5740155" cy="241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0" lvl="0" indent="0" algn="ctr" defTabSz="914400" rtl="0" eaLnBrk="1" fontAlgn="auto" latinLnBrk="0" hangingPunct="1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HTML</a:t>
            </a:r>
            <a:endParaRPr kumimoji="0" lang="en-US" sz="4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  <a:tabLst/>
              <a:defRPr/>
            </a:pPr>
            <a:r>
              <a:rPr kumimoji="0" lang="en-US" sz="67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kumimoji="0" lang="en-US" sz="67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  <a:tabLst/>
              <a:defRPr/>
            </a:pPr>
            <a:r>
              <a:rPr kumimoji="0" lang="en-US" sz="41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767D92-BE03-4D55-B994-22B0B39FDAC9}"/>
              </a:ext>
            </a:extLst>
          </p:cNvPr>
          <p:cNvSpPr txBox="1"/>
          <p:nvPr/>
        </p:nvSpPr>
        <p:spPr>
          <a:xfrm>
            <a:off x="1295400" y="1600200"/>
            <a:ext cx="6100010" cy="245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411" marR="0" lvl="0" indent="176213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30303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- Thank you!!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9B4DD5-DCD1-4C6A-8A12-5742D6B1DB7A}"/>
              </a:ext>
            </a:extLst>
          </p:cNvPr>
          <p:cNvSpPr txBox="1"/>
          <p:nvPr/>
        </p:nvSpPr>
        <p:spPr>
          <a:xfrm>
            <a:off x="1143000" y="2057400"/>
            <a:ext cx="6301725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Scrolls Smootly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1010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256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karthick a</cp:lastModifiedBy>
  <cp:revision>23</cp:revision>
  <dcterms:created xsi:type="dcterms:W3CDTF">2024-03-29T15:07:22Z</dcterms:created>
  <dcterms:modified xsi:type="dcterms:W3CDTF">2025-09-12T10:52:06Z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