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7" r:id="rId4"/>
  </p:sldMasterIdLst>
  <p:notesMasterIdLst>
    <p:notesMasterId r:id="rId35"/>
  </p:notesMasterIdLst>
  <p:sldIdLst>
    <p:sldId id="257" r:id="rId5"/>
    <p:sldId id="258" r:id="rId6"/>
    <p:sldId id="264" r:id="rId7"/>
    <p:sldId id="293" r:id="rId8"/>
    <p:sldId id="265" r:id="rId9"/>
    <p:sldId id="267" r:id="rId10"/>
    <p:sldId id="260" r:id="rId11"/>
    <p:sldId id="263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91" r:id="rId29"/>
    <p:sldId id="292" r:id="rId30"/>
    <p:sldId id="284" r:id="rId31"/>
    <p:sldId id="285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CD37A4-0699-4C1D-8644-A7324961AEF2}" v="69" dt="2025-07-04T08:48:24.2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85209" autoAdjust="0"/>
  </p:normalViewPr>
  <p:slideViewPr>
    <p:cSldViewPr snapToGrid="0">
      <p:cViewPr varScale="1">
        <p:scale>
          <a:sx n="70" d="100"/>
          <a:sy n="70" d="100"/>
        </p:scale>
        <p:origin x="12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mvidhya017@gmail.com" userId="b755eece0ae01ede" providerId="LiveId" clId="{02CD37A4-0699-4C1D-8644-A7324961AEF2}"/>
    <pc:docChg chg="undo custSel addSld delSld modSld sldOrd addSection delSection modSection">
      <pc:chgData name="iamvidhya017@gmail.com" userId="b755eece0ae01ede" providerId="LiveId" clId="{02CD37A4-0699-4C1D-8644-A7324961AEF2}" dt="2025-07-04T08:50:39.612" v="16708" actId="478"/>
      <pc:docMkLst>
        <pc:docMk/>
      </pc:docMkLst>
      <pc:sldChg chg="addSp delSp modSp mod modTransition modAnim">
        <pc:chgData name="iamvidhya017@gmail.com" userId="b755eece0ae01ede" providerId="LiveId" clId="{02CD37A4-0699-4C1D-8644-A7324961AEF2}" dt="2025-07-04T08:50:39.612" v="16708" actId="478"/>
        <pc:sldMkLst>
          <pc:docMk/>
          <pc:sldMk cId="4043737824" sldId="257"/>
        </pc:sldMkLst>
        <pc:spChg chg="mod">
          <ac:chgData name="iamvidhya017@gmail.com" userId="b755eece0ae01ede" providerId="LiveId" clId="{02CD37A4-0699-4C1D-8644-A7324961AEF2}" dt="2025-07-04T08:37:46.505" v="16678" actId="27636"/>
          <ac:spMkLst>
            <pc:docMk/>
            <pc:sldMk cId="4043737824" sldId="257"/>
            <ac:spMk id="3" creationId="{A8E9CFF2-3777-4FF4-A759-8491175B0B7C}"/>
          </ac:spMkLst>
        </pc:spChg>
        <pc:picChg chg="add del mod">
          <ac:chgData name="iamvidhya017@gmail.com" userId="b755eece0ae01ede" providerId="LiveId" clId="{02CD37A4-0699-4C1D-8644-A7324961AEF2}" dt="2025-07-04T08:50:39.612" v="16708" actId="478"/>
          <ac:picMkLst>
            <pc:docMk/>
            <pc:sldMk cId="4043737824" sldId="257"/>
            <ac:picMk id="7" creationId="{B66BDC0E-E1A8-D069-CC9B-7B7FF655B2B9}"/>
          </ac:picMkLst>
        </pc:picChg>
      </pc:sldChg>
      <pc:sldChg chg="modSp mod ord">
        <pc:chgData name="iamvidhya017@gmail.com" userId="b755eece0ae01ede" providerId="LiveId" clId="{02CD37A4-0699-4C1D-8644-A7324961AEF2}" dt="2025-07-04T08:37:46.544" v="16679" actId="27636"/>
        <pc:sldMkLst>
          <pc:docMk/>
          <pc:sldMk cId="191714609" sldId="258"/>
        </pc:sldMkLst>
        <pc:spChg chg="mod">
          <ac:chgData name="iamvidhya017@gmail.com" userId="b755eece0ae01ede" providerId="LiveId" clId="{02CD37A4-0699-4C1D-8644-A7324961AEF2}" dt="2025-07-04T08:37:46.544" v="16679" actId="27636"/>
          <ac:spMkLst>
            <pc:docMk/>
            <pc:sldMk cId="191714609" sldId="258"/>
            <ac:spMk id="7" creationId="{22F9681A-3BC1-CA47-D9C0-572FF41C2DDF}"/>
          </ac:spMkLst>
        </pc:spChg>
        <pc:spChg chg="mod">
          <ac:chgData name="iamvidhya017@gmail.com" userId="b755eece0ae01ede" providerId="LiveId" clId="{02CD37A4-0699-4C1D-8644-A7324961AEF2}" dt="2025-07-04T04:27:50.771" v="6493" actId="1076"/>
          <ac:spMkLst>
            <pc:docMk/>
            <pc:sldMk cId="191714609" sldId="258"/>
            <ac:spMk id="8" creationId="{A2061109-0033-C597-02A7-B10DD49CA839}"/>
          </ac:spMkLst>
        </pc:spChg>
        <pc:picChg chg="mod">
          <ac:chgData name="iamvidhya017@gmail.com" userId="b755eece0ae01ede" providerId="LiveId" clId="{02CD37A4-0699-4C1D-8644-A7324961AEF2}" dt="2025-07-02T08:13:59.653" v="1894" actId="14100"/>
          <ac:picMkLst>
            <pc:docMk/>
            <pc:sldMk cId="191714609" sldId="258"/>
            <ac:picMk id="10" creationId="{FF024165-1DDF-FD17-0B47-75559398D28D}"/>
          </ac:picMkLst>
        </pc:picChg>
      </pc:sldChg>
      <pc:sldChg chg="addSp delSp modSp del mod">
        <pc:chgData name="iamvidhya017@gmail.com" userId="b755eece0ae01ede" providerId="LiveId" clId="{02CD37A4-0699-4C1D-8644-A7324961AEF2}" dt="2025-07-03T16:36:21.901" v="3575" actId="2696"/>
        <pc:sldMkLst>
          <pc:docMk/>
          <pc:sldMk cId="379167052" sldId="259"/>
        </pc:sldMkLst>
        <pc:spChg chg="add mod">
          <ac:chgData name="iamvidhya017@gmail.com" userId="b755eece0ae01ede" providerId="LiveId" clId="{02CD37A4-0699-4C1D-8644-A7324961AEF2}" dt="2025-07-03T16:36:05.787" v="3574" actId="20577"/>
          <ac:spMkLst>
            <pc:docMk/>
            <pc:sldMk cId="379167052" sldId="259"/>
            <ac:spMk id="3" creationId="{C7F139ED-4969-E124-3E2C-3BBC64D013B0}"/>
          </ac:spMkLst>
        </pc:spChg>
        <pc:spChg chg="mod">
          <ac:chgData name="iamvidhya017@gmail.com" userId="b755eece0ae01ede" providerId="LiveId" clId="{02CD37A4-0699-4C1D-8644-A7324961AEF2}" dt="2025-07-03T16:00:01.468" v="3493" actId="20577"/>
          <ac:spMkLst>
            <pc:docMk/>
            <pc:sldMk cId="379167052" sldId="259"/>
            <ac:spMk id="7" creationId="{3821CA86-D8B9-A31F-38E9-7822A55EEF39}"/>
          </ac:spMkLst>
        </pc:spChg>
      </pc:sldChg>
      <pc:sldChg chg="addSp delSp modSp new mod">
        <pc:chgData name="iamvidhya017@gmail.com" userId="b755eece0ae01ede" providerId="LiveId" clId="{02CD37A4-0699-4C1D-8644-A7324961AEF2}" dt="2025-07-04T06:21:18.473" v="6497" actId="14100"/>
        <pc:sldMkLst>
          <pc:docMk/>
          <pc:sldMk cId="4755826" sldId="260"/>
        </pc:sldMkLst>
        <pc:spChg chg="mod">
          <ac:chgData name="iamvidhya017@gmail.com" userId="b755eece0ae01ede" providerId="LiveId" clId="{02CD37A4-0699-4C1D-8644-A7324961AEF2}" dt="2025-07-02T07:33:11.577" v="598" actId="14100"/>
          <ac:spMkLst>
            <pc:docMk/>
            <pc:sldMk cId="4755826" sldId="260"/>
            <ac:spMk id="2" creationId="{9A54B252-1821-355E-9C93-07FACE3A5608}"/>
          </ac:spMkLst>
        </pc:spChg>
        <pc:spChg chg="add mod">
          <ac:chgData name="iamvidhya017@gmail.com" userId="b755eece0ae01ede" providerId="LiveId" clId="{02CD37A4-0699-4C1D-8644-A7324961AEF2}" dt="2025-07-04T06:21:18.473" v="6497" actId="14100"/>
          <ac:spMkLst>
            <pc:docMk/>
            <pc:sldMk cId="4755826" sldId="260"/>
            <ac:spMk id="4" creationId="{BB408A1D-86E0-0AA5-2A34-E920E4AC208A}"/>
          </ac:spMkLst>
        </pc:spChg>
        <pc:graphicFrameChg chg="add mod modGraphic">
          <ac:chgData name="iamvidhya017@gmail.com" userId="b755eece0ae01ede" providerId="LiveId" clId="{02CD37A4-0699-4C1D-8644-A7324961AEF2}" dt="2025-07-02T07:57:53.405" v="1311" actId="14100"/>
          <ac:graphicFrameMkLst>
            <pc:docMk/>
            <pc:sldMk cId="4755826" sldId="260"/>
            <ac:graphicFrameMk id="5" creationId="{E891173D-D419-B252-7514-C530448F2AA5}"/>
          </ac:graphicFrameMkLst>
        </pc:graphicFrameChg>
      </pc:sldChg>
      <pc:sldChg chg="del">
        <pc:chgData name="iamvidhya017@gmail.com" userId="b755eece0ae01ede" providerId="LiveId" clId="{02CD37A4-0699-4C1D-8644-A7324961AEF2}" dt="2025-07-02T07:07:18.019" v="0" actId="47"/>
        <pc:sldMkLst>
          <pc:docMk/>
          <pc:sldMk cId="4207389932" sldId="260"/>
        </pc:sldMkLst>
      </pc:sldChg>
      <pc:sldChg chg="addSp modSp new del mod">
        <pc:chgData name="iamvidhya017@gmail.com" userId="b755eece0ae01ede" providerId="LiveId" clId="{02CD37A4-0699-4C1D-8644-A7324961AEF2}" dt="2025-07-03T16:48:53.771" v="4720" actId="2696"/>
        <pc:sldMkLst>
          <pc:docMk/>
          <pc:sldMk cId="4264536696" sldId="261"/>
        </pc:sldMkLst>
        <pc:spChg chg="mod">
          <ac:chgData name="iamvidhya017@gmail.com" userId="b755eece0ae01ede" providerId="LiveId" clId="{02CD37A4-0699-4C1D-8644-A7324961AEF2}" dt="2025-07-03T16:48:37.272" v="4714" actId="14100"/>
          <ac:spMkLst>
            <pc:docMk/>
            <pc:sldMk cId="4264536696" sldId="261"/>
            <ac:spMk id="2" creationId="{805D3827-3FB5-01E4-3276-3B4F5DB76575}"/>
          </ac:spMkLst>
        </pc:spChg>
        <pc:spChg chg="mod">
          <ac:chgData name="iamvidhya017@gmail.com" userId="b755eece0ae01ede" providerId="LiveId" clId="{02CD37A4-0699-4C1D-8644-A7324961AEF2}" dt="2025-07-03T16:48:43.516" v="4715" actId="1076"/>
          <ac:spMkLst>
            <pc:docMk/>
            <pc:sldMk cId="4264536696" sldId="261"/>
            <ac:spMk id="3" creationId="{E5ECBA48-5CD0-7BD3-896E-DA253F3E5FDE}"/>
          </ac:spMkLst>
        </pc:spChg>
        <pc:graphicFrameChg chg="add mod modGraphic">
          <ac:chgData name="iamvidhya017@gmail.com" userId="b755eece0ae01ede" providerId="LiveId" clId="{02CD37A4-0699-4C1D-8644-A7324961AEF2}" dt="2025-07-03T16:48:47.819" v="4719" actId="20577"/>
          <ac:graphicFrameMkLst>
            <pc:docMk/>
            <pc:sldMk cId="4264536696" sldId="261"/>
            <ac:graphicFrameMk id="7" creationId="{C553E21F-92A6-FE74-C96D-A59BC435F420}"/>
          </ac:graphicFrameMkLst>
        </pc:graphicFrameChg>
      </pc:sldChg>
      <pc:sldChg chg="addSp modSp new del mod">
        <pc:chgData name="iamvidhya017@gmail.com" userId="b755eece0ae01ede" providerId="LiveId" clId="{02CD37A4-0699-4C1D-8644-A7324961AEF2}" dt="2025-07-03T16:49:36.316" v="4721" actId="2696"/>
        <pc:sldMkLst>
          <pc:docMk/>
          <pc:sldMk cId="3721852247" sldId="262"/>
        </pc:sldMkLst>
        <pc:spChg chg="mod">
          <ac:chgData name="iamvidhya017@gmail.com" userId="b755eece0ae01ede" providerId="LiveId" clId="{02CD37A4-0699-4C1D-8644-A7324961AEF2}" dt="2025-07-03T15:08:44.711" v="1986" actId="1076"/>
          <ac:spMkLst>
            <pc:docMk/>
            <pc:sldMk cId="3721852247" sldId="262"/>
            <ac:spMk id="2" creationId="{8027735B-A591-1846-8E8E-F833DA71548C}"/>
          </ac:spMkLst>
        </pc:spChg>
        <pc:spChg chg="mod">
          <ac:chgData name="iamvidhya017@gmail.com" userId="b755eece0ae01ede" providerId="LiveId" clId="{02CD37A4-0699-4C1D-8644-A7324961AEF2}" dt="2025-07-03T15:19:09.242" v="2336" actId="20577"/>
          <ac:spMkLst>
            <pc:docMk/>
            <pc:sldMk cId="3721852247" sldId="262"/>
            <ac:spMk id="3" creationId="{FBB95936-E64E-06AB-73BB-175051DF4174}"/>
          </ac:spMkLst>
        </pc:spChg>
        <pc:graphicFrameChg chg="add mod modGraphic">
          <ac:chgData name="iamvidhya017@gmail.com" userId="b755eece0ae01ede" providerId="LiveId" clId="{02CD37A4-0699-4C1D-8644-A7324961AEF2}" dt="2025-07-03T15:17:30.805" v="2293" actId="1076"/>
          <ac:graphicFrameMkLst>
            <pc:docMk/>
            <pc:sldMk cId="3721852247" sldId="262"/>
            <ac:graphicFrameMk id="4" creationId="{7084765E-7244-2115-2589-8D66CBA11672}"/>
          </ac:graphicFrameMkLst>
        </pc:graphicFrameChg>
      </pc:sldChg>
      <pc:sldChg chg="modSp new mod">
        <pc:chgData name="iamvidhya017@gmail.com" userId="b755eece0ae01ede" providerId="LiveId" clId="{02CD37A4-0699-4C1D-8644-A7324961AEF2}" dt="2025-07-04T08:37:46.583" v="16682" actId="27636"/>
        <pc:sldMkLst>
          <pc:docMk/>
          <pc:sldMk cId="201783300" sldId="263"/>
        </pc:sldMkLst>
        <pc:spChg chg="mod">
          <ac:chgData name="iamvidhya017@gmail.com" userId="b755eece0ae01ede" providerId="LiveId" clId="{02CD37A4-0699-4C1D-8644-A7324961AEF2}" dt="2025-07-04T08:37:46.583" v="16682" actId="27636"/>
          <ac:spMkLst>
            <pc:docMk/>
            <pc:sldMk cId="201783300" sldId="263"/>
            <ac:spMk id="2" creationId="{D08AD604-824C-3DD8-1EB4-A3E627D7B4F1}"/>
          </ac:spMkLst>
        </pc:spChg>
        <pc:spChg chg="mod">
          <ac:chgData name="iamvidhya017@gmail.com" userId="b755eece0ae01ede" providerId="LiveId" clId="{02CD37A4-0699-4C1D-8644-A7324961AEF2}" dt="2025-07-04T04:27:00.262" v="6487" actId="14100"/>
          <ac:spMkLst>
            <pc:docMk/>
            <pc:sldMk cId="201783300" sldId="263"/>
            <ac:spMk id="3" creationId="{39E97F86-92EF-1497-9047-8CFFC37F3FB2}"/>
          </ac:spMkLst>
        </pc:spChg>
      </pc:sldChg>
      <pc:sldChg chg="modSp new mod">
        <pc:chgData name="iamvidhya017@gmail.com" userId="b755eece0ae01ede" providerId="LiveId" clId="{02CD37A4-0699-4C1D-8644-A7324961AEF2}" dt="2025-07-04T08:37:29.128" v="16669" actId="27636"/>
        <pc:sldMkLst>
          <pc:docMk/>
          <pc:sldMk cId="1628791813" sldId="264"/>
        </pc:sldMkLst>
        <pc:spChg chg="mod">
          <ac:chgData name="iamvidhya017@gmail.com" userId="b755eece0ae01ede" providerId="LiveId" clId="{02CD37A4-0699-4C1D-8644-A7324961AEF2}" dt="2025-07-04T08:37:29.128" v="16669" actId="27636"/>
          <ac:spMkLst>
            <pc:docMk/>
            <pc:sldMk cId="1628791813" sldId="264"/>
            <ac:spMk id="2" creationId="{A3121332-C043-A779-7CAE-DA7385526E61}"/>
          </ac:spMkLst>
        </pc:spChg>
        <pc:spChg chg="mod">
          <ac:chgData name="iamvidhya017@gmail.com" userId="b755eece0ae01ede" providerId="LiveId" clId="{02CD37A4-0699-4C1D-8644-A7324961AEF2}" dt="2025-07-04T08:37:23.178" v="16651" actId="27636"/>
          <ac:spMkLst>
            <pc:docMk/>
            <pc:sldMk cId="1628791813" sldId="264"/>
            <ac:spMk id="3" creationId="{402EB24B-626C-0653-7E0C-4514C6E525EE}"/>
          </ac:spMkLst>
        </pc:spChg>
      </pc:sldChg>
      <pc:sldChg chg="modSp add mod">
        <pc:chgData name="iamvidhya017@gmail.com" userId="b755eece0ae01ede" providerId="LiveId" clId="{02CD37A4-0699-4C1D-8644-A7324961AEF2}" dt="2025-07-04T08:37:46.572" v="16681" actId="27636"/>
        <pc:sldMkLst>
          <pc:docMk/>
          <pc:sldMk cId="3642127136" sldId="265"/>
        </pc:sldMkLst>
        <pc:spChg chg="mod">
          <ac:chgData name="iamvidhya017@gmail.com" userId="b755eece0ae01ede" providerId="LiveId" clId="{02CD37A4-0699-4C1D-8644-A7324961AEF2}" dt="2025-07-04T08:37:27.663" v="16662" actId="27636"/>
          <ac:spMkLst>
            <pc:docMk/>
            <pc:sldMk cId="3642127136" sldId="265"/>
            <ac:spMk id="2" creationId="{5E9D89C3-4A81-7B3C-7DA7-392D4B143EE6}"/>
          </ac:spMkLst>
        </pc:spChg>
        <pc:spChg chg="mod">
          <ac:chgData name="iamvidhya017@gmail.com" userId="b755eece0ae01ede" providerId="LiveId" clId="{02CD37A4-0699-4C1D-8644-A7324961AEF2}" dt="2025-07-04T08:37:46.572" v="16681" actId="27636"/>
          <ac:spMkLst>
            <pc:docMk/>
            <pc:sldMk cId="3642127136" sldId="265"/>
            <ac:spMk id="3" creationId="{132F5D36-6D9A-1137-F2F5-446004B177B0}"/>
          </ac:spMkLst>
        </pc:spChg>
      </pc:sldChg>
      <pc:sldChg chg="new del">
        <pc:chgData name="iamvidhya017@gmail.com" userId="b755eece0ae01ede" providerId="LiveId" clId="{02CD37A4-0699-4C1D-8644-A7324961AEF2}" dt="2025-07-03T16:41:55.576" v="4133" actId="2696"/>
        <pc:sldMkLst>
          <pc:docMk/>
          <pc:sldMk cId="1807696863" sldId="266"/>
        </pc:sldMkLst>
      </pc:sldChg>
      <pc:sldChg chg="addSp delSp modSp add mod">
        <pc:chgData name="iamvidhya017@gmail.com" userId="b755eece0ae01ede" providerId="LiveId" clId="{02CD37A4-0699-4C1D-8644-A7324961AEF2}" dt="2025-07-04T08:37:29.173" v="16672" actId="27636"/>
        <pc:sldMkLst>
          <pc:docMk/>
          <pc:sldMk cId="1204048838" sldId="267"/>
        </pc:sldMkLst>
        <pc:spChg chg="del">
          <ac:chgData name="iamvidhya017@gmail.com" userId="b755eece0ae01ede" providerId="LiveId" clId="{02CD37A4-0699-4C1D-8644-A7324961AEF2}" dt="2025-07-03T16:42:04.184" v="4134" actId="478"/>
          <ac:spMkLst>
            <pc:docMk/>
            <pc:sldMk cId="1204048838" sldId="267"/>
            <ac:spMk id="2" creationId="{156AE4B9-A756-4039-DEE5-1FD538E15A33}"/>
          </ac:spMkLst>
        </pc:spChg>
        <pc:spChg chg="del">
          <ac:chgData name="iamvidhya017@gmail.com" userId="b755eece0ae01ede" providerId="LiveId" clId="{02CD37A4-0699-4C1D-8644-A7324961AEF2}" dt="2025-07-03T16:42:04.184" v="4134" actId="478"/>
          <ac:spMkLst>
            <pc:docMk/>
            <pc:sldMk cId="1204048838" sldId="267"/>
            <ac:spMk id="3" creationId="{9F2BE8AA-A39A-2573-0461-C3B777E18F9E}"/>
          </ac:spMkLst>
        </pc:spChg>
        <pc:spChg chg="add mod">
          <ac:chgData name="iamvidhya017@gmail.com" userId="b755eece0ae01ede" providerId="LiveId" clId="{02CD37A4-0699-4C1D-8644-A7324961AEF2}" dt="2025-07-04T08:37:29.173" v="16672" actId="27636"/>
          <ac:spMkLst>
            <pc:docMk/>
            <pc:sldMk cId="1204048838" sldId="267"/>
            <ac:spMk id="5" creationId="{23F3107B-D2A9-16E3-30B5-1F917D05CE70}"/>
          </ac:spMkLst>
        </pc:spChg>
        <pc:spChg chg="add mod">
          <ac:chgData name="iamvidhya017@gmail.com" userId="b755eece0ae01ede" providerId="LiveId" clId="{02CD37A4-0699-4C1D-8644-A7324961AEF2}" dt="2025-07-04T08:37:23.237" v="16658" actId="27636"/>
          <ac:spMkLst>
            <pc:docMk/>
            <pc:sldMk cId="1204048838" sldId="267"/>
            <ac:spMk id="7" creationId="{65CA2A3D-0732-3539-FE23-973A90F7E631}"/>
          </ac:spMkLst>
        </pc:spChg>
      </pc:sldChg>
      <pc:sldChg chg="modSp add mod modTransition">
        <pc:chgData name="iamvidhya017@gmail.com" userId="b755eece0ae01ede" providerId="LiveId" clId="{02CD37A4-0699-4C1D-8644-A7324961AEF2}" dt="2025-07-04T08:39:51.623" v="16705"/>
        <pc:sldMkLst>
          <pc:docMk/>
          <pc:sldMk cId="1456148851" sldId="268"/>
        </pc:sldMkLst>
        <pc:spChg chg="mod">
          <ac:chgData name="iamvidhya017@gmail.com" userId="b755eece0ae01ede" providerId="LiveId" clId="{02CD37A4-0699-4C1D-8644-A7324961AEF2}" dt="2025-07-04T04:28:13.354" v="6494" actId="14100"/>
          <ac:spMkLst>
            <pc:docMk/>
            <pc:sldMk cId="1456148851" sldId="268"/>
            <ac:spMk id="2" creationId="{2E435152-0018-F006-3C10-F9B933806F20}"/>
          </ac:spMkLst>
        </pc:spChg>
        <pc:spChg chg="mod">
          <ac:chgData name="iamvidhya017@gmail.com" userId="b755eece0ae01ede" providerId="LiveId" clId="{02CD37A4-0699-4C1D-8644-A7324961AEF2}" dt="2025-07-03T17:30:39.989" v="5757" actId="20577"/>
          <ac:spMkLst>
            <pc:docMk/>
            <pc:sldMk cId="1456148851" sldId="268"/>
            <ac:spMk id="3" creationId="{7AC68AAC-06F5-482B-66AA-067B89AA7929}"/>
          </ac:spMkLst>
        </pc:spChg>
      </pc:sldChg>
      <pc:sldChg chg="modSp add mod modTransition">
        <pc:chgData name="iamvidhya017@gmail.com" userId="b755eece0ae01ede" providerId="LiveId" clId="{02CD37A4-0699-4C1D-8644-A7324961AEF2}" dt="2025-07-04T08:38:23.812" v="16684"/>
        <pc:sldMkLst>
          <pc:docMk/>
          <pc:sldMk cId="394922810" sldId="269"/>
        </pc:sldMkLst>
        <pc:spChg chg="mod">
          <ac:chgData name="iamvidhya017@gmail.com" userId="b755eece0ae01ede" providerId="LiveId" clId="{02CD37A4-0699-4C1D-8644-A7324961AEF2}" dt="2025-07-04T04:26:41.452" v="6486" actId="14100"/>
          <ac:spMkLst>
            <pc:docMk/>
            <pc:sldMk cId="394922810" sldId="269"/>
            <ac:spMk id="2" creationId="{461A17CC-D9F8-D06F-219B-F199A3FB2666}"/>
          </ac:spMkLst>
        </pc:spChg>
        <pc:spChg chg="mod">
          <ac:chgData name="iamvidhya017@gmail.com" userId="b755eece0ae01ede" providerId="LiveId" clId="{02CD37A4-0699-4C1D-8644-A7324961AEF2}" dt="2025-07-04T08:38:14.223" v="16683" actId="14100"/>
          <ac:spMkLst>
            <pc:docMk/>
            <pc:sldMk cId="394922810" sldId="269"/>
            <ac:spMk id="3" creationId="{CE3518A2-1FF7-69C0-55F0-E376B8394FE0}"/>
          </ac:spMkLst>
        </pc:spChg>
      </pc:sldChg>
      <pc:sldChg chg="addSp modSp add mod">
        <pc:chgData name="iamvidhya017@gmail.com" userId="b755eece0ae01ede" providerId="LiveId" clId="{02CD37A4-0699-4C1D-8644-A7324961AEF2}" dt="2025-07-04T08:33:55.417" v="16618" actId="1076"/>
        <pc:sldMkLst>
          <pc:docMk/>
          <pc:sldMk cId="1127225577" sldId="270"/>
        </pc:sldMkLst>
        <pc:spChg chg="mod">
          <ac:chgData name="iamvidhya017@gmail.com" userId="b755eece0ae01ede" providerId="LiveId" clId="{02CD37A4-0699-4C1D-8644-A7324961AEF2}" dt="2025-07-04T06:36:25.954" v="6919" actId="14100"/>
          <ac:spMkLst>
            <pc:docMk/>
            <pc:sldMk cId="1127225577" sldId="270"/>
            <ac:spMk id="2" creationId="{6038E8DC-C7C7-D6E8-A6BA-27CFC9660FF0}"/>
          </ac:spMkLst>
        </pc:spChg>
        <pc:spChg chg="mod">
          <ac:chgData name="iamvidhya017@gmail.com" userId="b755eece0ae01ede" providerId="LiveId" clId="{02CD37A4-0699-4C1D-8644-A7324961AEF2}" dt="2025-07-04T06:37:32.871" v="6922" actId="14100"/>
          <ac:spMkLst>
            <pc:docMk/>
            <pc:sldMk cId="1127225577" sldId="270"/>
            <ac:spMk id="3" creationId="{C3E07651-C5E5-D42E-FBCC-BCBB3C9C1691}"/>
          </ac:spMkLst>
        </pc:spChg>
        <pc:picChg chg="add mod">
          <ac:chgData name="iamvidhya017@gmail.com" userId="b755eece0ae01ede" providerId="LiveId" clId="{02CD37A4-0699-4C1D-8644-A7324961AEF2}" dt="2025-07-04T08:33:55.417" v="16618" actId="1076"/>
          <ac:picMkLst>
            <pc:docMk/>
            <pc:sldMk cId="1127225577" sldId="270"/>
            <ac:picMk id="5" creationId="{DBACCD4B-198F-AF79-192D-012726870035}"/>
          </ac:picMkLst>
        </pc:picChg>
      </pc:sldChg>
      <pc:sldChg chg="modSp add mod">
        <pc:chgData name="iamvidhya017@gmail.com" userId="b755eece0ae01ede" providerId="LiveId" clId="{02CD37A4-0699-4C1D-8644-A7324961AEF2}" dt="2025-07-04T06:43:38.891" v="7389" actId="14100"/>
        <pc:sldMkLst>
          <pc:docMk/>
          <pc:sldMk cId="4290759922" sldId="271"/>
        </pc:sldMkLst>
        <pc:spChg chg="mod">
          <ac:chgData name="iamvidhya017@gmail.com" userId="b755eece0ae01ede" providerId="LiveId" clId="{02CD37A4-0699-4C1D-8644-A7324961AEF2}" dt="2025-07-04T06:43:38.891" v="7389" actId="14100"/>
          <ac:spMkLst>
            <pc:docMk/>
            <pc:sldMk cId="4290759922" sldId="271"/>
            <ac:spMk id="2" creationId="{967BE1A0-8F3D-1D6F-3E39-D55572EC9F98}"/>
          </ac:spMkLst>
        </pc:spChg>
        <pc:spChg chg="mod">
          <ac:chgData name="iamvidhya017@gmail.com" userId="b755eece0ae01ede" providerId="LiveId" clId="{02CD37A4-0699-4C1D-8644-A7324961AEF2}" dt="2025-07-04T06:43:32.948" v="7388" actId="20577"/>
          <ac:spMkLst>
            <pc:docMk/>
            <pc:sldMk cId="4290759922" sldId="271"/>
            <ac:spMk id="3" creationId="{FF156EC1-5967-ECEC-BEE7-9EB010BB008B}"/>
          </ac:spMkLst>
        </pc:spChg>
      </pc:sldChg>
      <pc:sldChg chg="modSp add mod">
        <pc:chgData name="iamvidhya017@gmail.com" userId="b755eece0ae01ede" providerId="LiveId" clId="{02CD37A4-0699-4C1D-8644-A7324961AEF2}" dt="2025-07-04T08:34:05.973" v="16619" actId="14100"/>
        <pc:sldMkLst>
          <pc:docMk/>
          <pc:sldMk cId="1468043662" sldId="272"/>
        </pc:sldMkLst>
        <pc:spChg chg="mod">
          <ac:chgData name="iamvidhya017@gmail.com" userId="b755eece0ae01ede" providerId="LiveId" clId="{02CD37A4-0699-4C1D-8644-A7324961AEF2}" dt="2025-07-04T08:34:05.973" v="16619" actId="14100"/>
          <ac:spMkLst>
            <pc:docMk/>
            <pc:sldMk cId="1468043662" sldId="272"/>
            <ac:spMk id="2" creationId="{53043758-0445-886F-83AC-489265961171}"/>
          </ac:spMkLst>
        </pc:spChg>
        <pc:spChg chg="mod">
          <ac:chgData name="iamvidhya017@gmail.com" userId="b755eece0ae01ede" providerId="LiveId" clId="{02CD37A4-0699-4C1D-8644-A7324961AEF2}" dt="2025-07-04T06:49:45.561" v="7879" actId="20577"/>
          <ac:spMkLst>
            <pc:docMk/>
            <pc:sldMk cId="1468043662" sldId="272"/>
            <ac:spMk id="3" creationId="{F3123843-0529-00C4-A39F-36B7C9769E8D}"/>
          </ac:spMkLst>
        </pc:spChg>
      </pc:sldChg>
      <pc:sldChg chg="modSp add mod">
        <pc:chgData name="iamvidhya017@gmail.com" userId="b755eece0ae01ede" providerId="LiveId" clId="{02CD37A4-0699-4C1D-8644-A7324961AEF2}" dt="2025-07-04T06:54:21.001" v="8451" actId="14100"/>
        <pc:sldMkLst>
          <pc:docMk/>
          <pc:sldMk cId="2326061818" sldId="273"/>
        </pc:sldMkLst>
        <pc:spChg chg="mod">
          <ac:chgData name="iamvidhya017@gmail.com" userId="b755eece0ae01ede" providerId="LiveId" clId="{02CD37A4-0699-4C1D-8644-A7324961AEF2}" dt="2025-07-04T06:54:21.001" v="8451" actId="14100"/>
          <ac:spMkLst>
            <pc:docMk/>
            <pc:sldMk cId="2326061818" sldId="273"/>
            <ac:spMk id="2" creationId="{A4098AE0-B5DF-42C5-85A9-C2428D01E87D}"/>
          </ac:spMkLst>
        </pc:spChg>
        <pc:spChg chg="mod">
          <ac:chgData name="iamvidhya017@gmail.com" userId="b755eece0ae01ede" providerId="LiveId" clId="{02CD37A4-0699-4C1D-8644-A7324961AEF2}" dt="2025-07-04T06:54:04.420" v="8450" actId="20577"/>
          <ac:spMkLst>
            <pc:docMk/>
            <pc:sldMk cId="2326061818" sldId="273"/>
            <ac:spMk id="3" creationId="{E14E9764-5827-3EAB-53BB-DC0CAFF26F7B}"/>
          </ac:spMkLst>
        </pc:spChg>
      </pc:sldChg>
      <pc:sldChg chg="modSp add mod">
        <pc:chgData name="iamvidhya017@gmail.com" userId="b755eece0ae01ede" providerId="LiveId" clId="{02CD37A4-0699-4C1D-8644-A7324961AEF2}" dt="2025-07-04T08:37:29.179" v="16673" actId="27636"/>
        <pc:sldMkLst>
          <pc:docMk/>
          <pc:sldMk cId="1911046395" sldId="274"/>
        </pc:sldMkLst>
        <pc:spChg chg="mod">
          <ac:chgData name="iamvidhya017@gmail.com" userId="b755eece0ae01ede" providerId="LiveId" clId="{02CD37A4-0699-4C1D-8644-A7324961AEF2}" dt="2025-07-04T08:37:29.179" v="16673" actId="27636"/>
          <ac:spMkLst>
            <pc:docMk/>
            <pc:sldMk cId="1911046395" sldId="274"/>
            <ac:spMk id="2" creationId="{3C9A2F8D-43BE-DCFC-3707-626826DED5DD}"/>
          </ac:spMkLst>
        </pc:spChg>
        <pc:spChg chg="mod">
          <ac:chgData name="iamvidhya017@gmail.com" userId="b755eece0ae01ede" providerId="LiveId" clId="{02CD37A4-0699-4C1D-8644-A7324961AEF2}" dt="2025-07-04T06:57:58.938" v="8954" actId="20577"/>
          <ac:spMkLst>
            <pc:docMk/>
            <pc:sldMk cId="1911046395" sldId="274"/>
            <ac:spMk id="3" creationId="{8243D99B-ECA1-956B-E779-86F6D1AC1EFC}"/>
          </ac:spMkLst>
        </pc:spChg>
      </pc:sldChg>
      <pc:sldChg chg="modSp add mod">
        <pc:chgData name="iamvidhya017@gmail.com" userId="b755eece0ae01ede" providerId="LiveId" clId="{02CD37A4-0699-4C1D-8644-A7324961AEF2}" dt="2025-07-04T08:34:25.494" v="16621" actId="14100"/>
        <pc:sldMkLst>
          <pc:docMk/>
          <pc:sldMk cId="2266661824" sldId="275"/>
        </pc:sldMkLst>
        <pc:spChg chg="mod">
          <ac:chgData name="iamvidhya017@gmail.com" userId="b755eece0ae01ede" providerId="LiveId" clId="{02CD37A4-0699-4C1D-8644-A7324961AEF2}" dt="2025-07-04T08:34:25.494" v="16621" actId="14100"/>
          <ac:spMkLst>
            <pc:docMk/>
            <pc:sldMk cId="2266661824" sldId="275"/>
            <ac:spMk id="2" creationId="{0BCF302F-DB3E-A712-0952-727B4A42BD21}"/>
          </ac:spMkLst>
        </pc:spChg>
        <pc:spChg chg="mod">
          <ac:chgData name="iamvidhya017@gmail.com" userId="b755eece0ae01ede" providerId="LiveId" clId="{02CD37A4-0699-4C1D-8644-A7324961AEF2}" dt="2025-07-04T07:01:37.536" v="9416" actId="20577"/>
          <ac:spMkLst>
            <pc:docMk/>
            <pc:sldMk cId="2266661824" sldId="275"/>
            <ac:spMk id="3" creationId="{E799067C-78D9-D3C0-052D-909C8410C937}"/>
          </ac:spMkLst>
        </pc:spChg>
      </pc:sldChg>
      <pc:sldChg chg="modSp add mod">
        <pc:chgData name="iamvidhya017@gmail.com" userId="b755eece0ae01ede" providerId="LiveId" clId="{02CD37A4-0699-4C1D-8644-A7324961AEF2}" dt="2025-07-04T08:34:36.145" v="16622" actId="14100"/>
        <pc:sldMkLst>
          <pc:docMk/>
          <pc:sldMk cId="3861782311" sldId="276"/>
        </pc:sldMkLst>
        <pc:spChg chg="mod">
          <ac:chgData name="iamvidhya017@gmail.com" userId="b755eece0ae01ede" providerId="LiveId" clId="{02CD37A4-0699-4C1D-8644-A7324961AEF2}" dt="2025-07-04T08:34:36.145" v="16622" actId="14100"/>
          <ac:spMkLst>
            <pc:docMk/>
            <pc:sldMk cId="3861782311" sldId="276"/>
            <ac:spMk id="2" creationId="{C0A307A1-288F-B62F-15F1-E07EF109DE5D}"/>
          </ac:spMkLst>
        </pc:spChg>
        <pc:spChg chg="mod">
          <ac:chgData name="iamvidhya017@gmail.com" userId="b755eece0ae01ede" providerId="LiveId" clId="{02CD37A4-0699-4C1D-8644-A7324961AEF2}" dt="2025-07-04T07:05:36.202" v="9912" actId="20577"/>
          <ac:spMkLst>
            <pc:docMk/>
            <pc:sldMk cId="3861782311" sldId="276"/>
            <ac:spMk id="3" creationId="{D6768AC1-D57E-D75F-1CEE-576E4D67DE61}"/>
          </ac:spMkLst>
        </pc:spChg>
      </pc:sldChg>
      <pc:sldChg chg="modSp add mod">
        <pc:chgData name="iamvidhya017@gmail.com" userId="b755eece0ae01ede" providerId="LiveId" clId="{02CD37A4-0699-4C1D-8644-A7324961AEF2}" dt="2025-07-04T08:34:46.270" v="16623" actId="14100"/>
        <pc:sldMkLst>
          <pc:docMk/>
          <pc:sldMk cId="4215820680" sldId="277"/>
        </pc:sldMkLst>
        <pc:spChg chg="mod">
          <ac:chgData name="iamvidhya017@gmail.com" userId="b755eece0ae01ede" providerId="LiveId" clId="{02CD37A4-0699-4C1D-8644-A7324961AEF2}" dt="2025-07-04T08:34:46.270" v="16623" actId="14100"/>
          <ac:spMkLst>
            <pc:docMk/>
            <pc:sldMk cId="4215820680" sldId="277"/>
            <ac:spMk id="2" creationId="{CF763333-1855-2468-28B2-7002475503BC}"/>
          </ac:spMkLst>
        </pc:spChg>
        <pc:spChg chg="mod">
          <ac:chgData name="iamvidhya017@gmail.com" userId="b755eece0ae01ede" providerId="LiveId" clId="{02CD37A4-0699-4C1D-8644-A7324961AEF2}" dt="2025-07-04T07:10:15.739" v="10345" actId="20577"/>
          <ac:spMkLst>
            <pc:docMk/>
            <pc:sldMk cId="4215820680" sldId="277"/>
            <ac:spMk id="3" creationId="{4042324F-C520-4592-FA1F-540FB94E4313}"/>
          </ac:spMkLst>
        </pc:spChg>
      </pc:sldChg>
      <pc:sldChg chg="modSp add mod">
        <pc:chgData name="iamvidhya017@gmail.com" userId="b755eece0ae01ede" providerId="LiveId" clId="{02CD37A4-0699-4C1D-8644-A7324961AEF2}" dt="2025-07-04T08:34:53.386" v="16624" actId="14100"/>
        <pc:sldMkLst>
          <pc:docMk/>
          <pc:sldMk cId="1351586106" sldId="278"/>
        </pc:sldMkLst>
        <pc:spChg chg="mod">
          <ac:chgData name="iamvidhya017@gmail.com" userId="b755eece0ae01ede" providerId="LiveId" clId="{02CD37A4-0699-4C1D-8644-A7324961AEF2}" dt="2025-07-04T08:34:53.386" v="16624" actId="14100"/>
          <ac:spMkLst>
            <pc:docMk/>
            <pc:sldMk cId="1351586106" sldId="278"/>
            <ac:spMk id="2" creationId="{A066F341-7B42-DFD0-47AD-59BB6B820C5A}"/>
          </ac:spMkLst>
        </pc:spChg>
        <pc:spChg chg="mod">
          <ac:chgData name="iamvidhya017@gmail.com" userId="b755eece0ae01ede" providerId="LiveId" clId="{02CD37A4-0699-4C1D-8644-A7324961AEF2}" dt="2025-07-04T07:14:29.528" v="10817" actId="20577"/>
          <ac:spMkLst>
            <pc:docMk/>
            <pc:sldMk cId="1351586106" sldId="278"/>
            <ac:spMk id="3" creationId="{2483806A-D77B-208A-29AB-1AAC5803D08B}"/>
          </ac:spMkLst>
        </pc:spChg>
      </pc:sldChg>
      <pc:sldChg chg="modSp add mod">
        <pc:chgData name="iamvidhya017@gmail.com" userId="b755eece0ae01ede" providerId="LiveId" clId="{02CD37A4-0699-4C1D-8644-A7324961AEF2}" dt="2025-07-04T08:35:00.626" v="16625" actId="14100"/>
        <pc:sldMkLst>
          <pc:docMk/>
          <pc:sldMk cId="3189041823" sldId="279"/>
        </pc:sldMkLst>
        <pc:spChg chg="mod">
          <ac:chgData name="iamvidhya017@gmail.com" userId="b755eece0ae01ede" providerId="LiveId" clId="{02CD37A4-0699-4C1D-8644-A7324961AEF2}" dt="2025-07-04T08:35:00.626" v="16625" actId="14100"/>
          <ac:spMkLst>
            <pc:docMk/>
            <pc:sldMk cId="3189041823" sldId="279"/>
            <ac:spMk id="2" creationId="{28F44496-10FC-8B6D-AE59-2560B77003BF}"/>
          </ac:spMkLst>
        </pc:spChg>
        <pc:spChg chg="mod">
          <ac:chgData name="iamvidhya017@gmail.com" userId="b755eece0ae01ede" providerId="LiveId" clId="{02CD37A4-0699-4C1D-8644-A7324961AEF2}" dt="2025-07-04T07:19:39.526" v="11281" actId="20577"/>
          <ac:spMkLst>
            <pc:docMk/>
            <pc:sldMk cId="3189041823" sldId="279"/>
            <ac:spMk id="3" creationId="{03F227C8-9298-9F65-A96D-FCD86456A683}"/>
          </ac:spMkLst>
        </pc:spChg>
      </pc:sldChg>
      <pc:sldChg chg="modSp add mod">
        <pc:chgData name="iamvidhya017@gmail.com" userId="b755eece0ae01ede" providerId="LiveId" clId="{02CD37A4-0699-4C1D-8644-A7324961AEF2}" dt="2025-07-04T08:37:29.191" v="16674" actId="27636"/>
        <pc:sldMkLst>
          <pc:docMk/>
          <pc:sldMk cId="783789734" sldId="280"/>
        </pc:sldMkLst>
        <pc:spChg chg="mod">
          <ac:chgData name="iamvidhya017@gmail.com" userId="b755eece0ae01ede" providerId="LiveId" clId="{02CD37A4-0699-4C1D-8644-A7324961AEF2}" dt="2025-07-04T08:37:29.191" v="16674" actId="27636"/>
          <ac:spMkLst>
            <pc:docMk/>
            <pc:sldMk cId="783789734" sldId="280"/>
            <ac:spMk id="2" creationId="{27170740-7F92-1CBD-08A4-CE145EE2A719}"/>
          </ac:spMkLst>
        </pc:spChg>
        <pc:spChg chg="mod">
          <ac:chgData name="iamvidhya017@gmail.com" userId="b755eece0ae01ede" providerId="LiveId" clId="{02CD37A4-0699-4C1D-8644-A7324961AEF2}" dt="2025-07-04T07:24:38.040" v="11793" actId="20577"/>
          <ac:spMkLst>
            <pc:docMk/>
            <pc:sldMk cId="783789734" sldId="280"/>
            <ac:spMk id="3" creationId="{DE9C8318-08DB-358A-EE1E-9A107BE89819}"/>
          </ac:spMkLst>
        </pc:spChg>
      </pc:sldChg>
      <pc:sldChg chg="modSp add mod">
        <pc:chgData name="iamvidhya017@gmail.com" userId="b755eece0ae01ede" providerId="LiveId" clId="{02CD37A4-0699-4C1D-8644-A7324961AEF2}" dt="2025-07-04T08:35:18.687" v="16627" actId="14100"/>
        <pc:sldMkLst>
          <pc:docMk/>
          <pc:sldMk cId="1700954901" sldId="281"/>
        </pc:sldMkLst>
        <pc:spChg chg="mod">
          <ac:chgData name="iamvidhya017@gmail.com" userId="b755eece0ae01ede" providerId="LiveId" clId="{02CD37A4-0699-4C1D-8644-A7324961AEF2}" dt="2025-07-04T08:35:18.687" v="16627" actId="14100"/>
          <ac:spMkLst>
            <pc:docMk/>
            <pc:sldMk cId="1700954901" sldId="281"/>
            <ac:spMk id="2" creationId="{9B151F6C-2BC7-FF02-DA59-7C39EBBDD4E0}"/>
          </ac:spMkLst>
        </pc:spChg>
        <pc:spChg chg="mod">
          <ac:chgData name="iamvidhya017@gmail.com" userId="b755eece0ae01ede" providerId="LiveId" clId="{02CD37A4-0699-4C1D-8644-A7324961AEF2}" dt="2025-07-04T07:29:31.209" v="12346" actId="5793"/>
          <ac:spMkLst>
            <pc:docMk/>
            <pc:sldMk cId="1700954901" sldId="281"/>
            <ac:spMk id="3" creationId="{54C9E5F5-7F5E-ABA1-A9EE-5BA1B335720B}"/>
          </ac:spMkLst>
        </pc:spChg>
      </pc:sldChg>
      <pc:sldChg chg="modSp add mod">
        <pc:chgData name="iamvidhya017@gmail.com" userId="b755eece0ae01ede" providerId="LiveId" clId="{02CD37A4-0699-4C1D-8644-A7324961AEF2}" dt="2025-07-04T08:35:27.011" v="16628" actId="14100"/>
        <pc:sldMkLst>
          <pc:docMk/>
          <pc:sldMk cId="2755644093" sldId="282"/>
        </pc:sldMkLst>
        <pc:spChg chg="mod">
          <ac:chgData name="iamvidhya017@gmail.com" userId="b755eece0ae01ede" providerId="LiveId" clId="{02CD37A4-0699-4C1D-8644-A7324961AEF2}" dt="2025-07-04T08:35:27.011" v="16628" actId="14100"/>
          <ac:spMkLst>
            <pc:docMk/>
            <pc:sldMk cId="2755644093" sldId="282"/>
            <ac:spMk id="2" creationId="{EB3B408B-BBBF-3A04-80E9-BA8C642CEC51}"/>
          </ac:spMkLst>
        </pc:spChg>
        <pc:spChg chg="mod">
          <ac:chgData name="iamvidhya017@gmail.com" userId="b755eece0ae01ede" providerId="LiveId" clId="{02CD37A4-0699-4C1D-8644-A7324961AEF2}" dt="2025-07-04T07:33:33.648" v="12860" actId="20577"/>
          <ac:spMkLst>
            <pc:docMk/>
            <pc:sldMk cId="2755644093" sldId="282"/>
            <ac:spMk id="3" creationId="{6AC21D18-FDF4-D286-8426-3F600245A4E2}"/>
          </ac:spMkLst>
        </pc:spChg>
      </pc:sldChg>
      <pc:sldChg chg="modSp add mod">
        <pc:chgData name="iamvidhya017@gmail.com" userId="b755eece0ae01ede" providerId="LiveId" clId="{02CD37A4-0699-4C1D-8644-A7324961AEF2}" dt="2025-07-04T08:35:32.076" v="16629" actId="14100"/>
        <pc:sldMkLst>
          <pc:docMk/>
          <pc:sldMk cId="648129792" sldId="283"/>
        </pc:sldMkLst>
        <pc:spChg chg="mod">
          <ac:chgData name="iamvidhya017@gmail.com" userId="b755eece0ae01ede" providerId="LiveId" clId="{02CD37A4-0699-4C1D-8644-A7324961AEF2}" dt="2025-07-04T08:35:32.076" v="16629" actId="14100"/>
          <ac:spMkLst>
            <pc:docMk/>
            <pc:sldMk cId="648129792" sldId="283"/>
            <ac:spMk id="2" creationId="{E091D9CA-F287-2203-23A7-0DA71058CF05}"/>
          </ac:spMkLst>
        </pc:spChg>
        <pc:spChg chg="mod">
          <ac:chgData name="iamvidhya017@gmail.com" userId="b755eece0ae01ede" providerId="LiveId" clId="{02CD37A4-0699-4C1D-8644-A7324961AEF2}" dt="2025-07-04T07:40:26.040" v="13437" actId="1076"/>
          <ac:spMkLst>
            <pc:docMk/>
            <pc:sldMk cId="648129792" sldId="283"/>
            <ac:spMk id="3" creationId="{935A0BC5-21CE-3C7B-683D-C59ABCC42A91}"/>
          </ac:spMkLst>
        </pc:spChg>
      </pc:sldChg>
      <pc:sldChg chg="modSp add mod">
        <pc:chgData name="iamvidhya017@gmail.com" userId="b755eece0ae01ede" providerId="LiveId" clId="{02CD37A4-0699-4C1D-8644-A7324961AEF2}" dt="2025-07-04T08:35:54.487" v="16631" actId="14100"/>
        <pc:sldMkLst>
          <pc:docMk/>
          <pc:sldMk cId="1862529937" sldId="284"/>
        </pc:sldMkLst>
        <pc:spChg chg="mod">
          <ac:chgData name="iamvidhya017@gmail.com" userId="b755eece0ae01ede" providerId="LiveId" clId="{02CD37A4-0699-4C1D-8644-A7324961AEF2}" dt="2025-07-04T08:35:54.487" v="16631" actId="14100"/>
          <ac:spMkLst>
            <pc:docMk/>
            <pc:sldMk cId="1862529937" sldId="284"/>
            <ac:spMk id="2" creationId="{A5BC5FC5-2528-B232-C2E6-CC70FA1B5F54}"/>
          </ac:spMkLst>
        </pc:spChg>
        <pc:spChg chg="mod">
          <ac:chgData name="iamvidhya017@gmail.com" userId="b755eece0ae01ede" providerId="LiveId" clId="{02CD37A4-0699-4C1D-8644-A7324961AEF2}" dt="2025-07-04T07:45:30.733" v="13870" actId="20577"/>
          <ac:spMkLst>
            <pc:docMk/>
            <pc:sldMk cId="1862529937" sldId="284"/>
            <ac:spMk id="3" creationId="{E1E4C330-6741-9FA8-AE5C-F78719A6DC70}"/>
          </ac:spMkLst>
        </pc:spChg>
      </pc:sldChg>
      <pc:sldChg chg="modSp add mod modNotesTx">
        <pc:chgData name="iamvidhya017@gmail.com" userId="b755eece0ae01ede" providerId="LiveId" clId="{02CD37A4-0699-4C1D-8644-A7324961AEF2}" dt="2025-07-04T08:37:29.207" v="16676" actId="27636"/>
        <pc:sldMkLst>
          <pc:docMk/>
          <pc:sldMk cId="2541091215" sldId="285"/>
        </pc:sldMkLst>
        <pc:spChg chg="mod">
          <ac:chgData name="iamvidhya017@gmail.com" userId="b755eece0ae01ede" providerId="LiveId" clId="{02CD37A4-0699-4C1D-8644-A7324961AEF2}" dt="2025-07-04T08:37:29.207" v="16676" actId="27636"/>
          <ac:spMkLst>
            <pc:docMk/>
            <pc:sldMk cId="2541091215" sldId="285"/>
            <ac:spMk id="2" creationId="{E3C9EA77-F0BC-3F43-81A1-CA5E47B78A10}"/>
          </ac:spMkLst>
        </pc:spChg>
        <pc:spChg chg="mod">
          <ac:chgData name="iamvidhya017@gmail.com" userId="b755eece0ae01ede" providerId="LiveId" clId="{02CD37A4-0699-4C1D-8644-A7324961AEF2}" dt="2025-07-04T07:56:32.221" v="14376" actId="20577"/>
          <ac:spMkLst>
            <pc:docMk/>
            <pc:sldMk cId="2541091215" sldId="285"/>
            <ac:spMk id="3" creationId="{400CABC1-53FD-34EA-1CCC-6F7FFF867296}"/>
          </ac:spMkLst>
        </pc:spChg>
      </pc:sldChg>
      <pc:sldChg chg="add del">
        <pc:chgData name="iamvidhya017@gmail.com" userId="b755eece0ae01ede" providerId="LiveId" clId="{02CD37A4-0699-4C1D-8644-A7324961AEF2}" dt="2025-07-04T08:19:01.327" v="15761" actId="2696"/>
        <pc:sldMkLst>
          <pc:docMk/>
          <pc:sldMk cId="714866821" sldId="286"/>
        </pc:sldMkLst>
      </pc:sldChg>
      <pc:sldChg chg="modSp add mod">
        <pc:chgData name="iamvidhya017@gmail.com" userId="b755eece0ae01ede" providerId="LiveId" clId="{02CD37A4-0699-4C1D-8644-A7324961AEF2}" dt="2025-07-04T08:37:29.209" v="16677" actId="27636"/>
        <pc:sldMkLst>
          <pc:docMk/>
          <pc:sldMk cId="1791081640" sldId="287"/>
        </pc:sldMkLst>
        <pc:spChg chg="mod">
          <ac:chgData name="iamvidhya017@gmail.com" userId="b755eece0ae01ede" providerId="LiveId" clId="{02CD37A4-0699-4C1D-8644-A7324961AEF2}" dt="2025-07-04T08:37:29.209" v="16677" actId="27636"/>
          <ac:spMkLst>
            <pc:docMk/>
            <pc:sldMk cId="1791081640" sldId="287"/>
            <ac:spMk id="2" creationId="{04DAF1CB-F948-37BF-5AAD-7D44AE349CA6}"/>
          </ac:spMkLst>
        </pc:spChg>
        <pc:spChg chg="mod">
          <ac:chgData name="iamvidhya017@gmail.com" userId="b755eece0ae01ede" providerId="LiveId" clId="{02CD37A4-0699-4C1D-8644-A7324961AEF2}" dt="2025-07-04T08:17:18.887" v="15724" actId="20577"/>
          <ac:spMkLst>
            <pc:docMk/>
            <pc:sldMk cId="1791081640" sldId="287"/>
            <ac:spMk id="3" creationId="{679E36B9-E5FF-A36B-064C-2AECEF4F2E83}"/>
          </ac:spMkLst>
        </pc:spChg>
      </pc:sldChg>
      <pc:sldChg chg="addSp delSp modSp add mod">
        <pc:chgData name="iamvidhya017@gmail.com" userId="b755eece0ae01ede" providerId="LiveId" clId="{02CD37A4-0699-4C1D-8644-A7324961AEF2}" dt="2025-07-04T08:18:47.600" v="15760" actId="14100"/>
        <pc:sldMkLst>
          <pc:docMk/>
          <pc:sldMk cId="1316903129" sldId="288"/>
        </pc:sldMkLst>
        <pc:spChg chg="del">
          <ac:chgData name="iamvidhya017@gmail.com" userId="b755eece0ae01ede" providerId="LiveId" clId="{02CD37A4-0699-4C1D-8644-A7324961AEF2}" dt="2025-07-04T08:17:32.958" v="15725" actId="478"/>
          <ac:spMkLst>
            <pc:docMk/>
            <pc:sldMk cId="1316903129" sldId="288"/>
            <ac:spMk id="2" creationId="{E1BBE1AD-D82D-6343-E149-ED4DBB90E825}"/>
          </ac:spMkLst>
        </pc:spChg>
        <pc:spChg chg="del">
          <ac:chgData name="iamvidhya017@gmail.com" userId="b755eece0ae01ede" providerId="LiveId" clId="{02CD37A4-0699-4C1D-8644-A7324961AEF2}" dt="2025-07-04T08:17:32.958" v="15725" actId="478"/>
          <ac:spMkLst>
            <pc:docMk/>
            <pc:sldMk cId="1316903129" sldId="288"/>
            <ac:spMk id="3" creationId="{7AEDB272-C1B1-51E2-4FAC-033407D8FD4B}"/>
          </ac:spMkLst>
        </pc:spChg>
        <pc:spChg chg="add mod">
          <ac:chgData name="iamvidhya017@gmail.com" userId="b755eece0ae01ede" providerId="LiveId" clId="{02CD37A4-0699-4C1D-8644-A7324961AEF2}" dt="2025-07-04T08:18:47.600" v="15760" actId="14100"/>
          <ac:spMkLst>
            <pc:docMk/>
            <pc:sldMk cId="1316903129" sldId="288"/>
            <ac:spMk id="5" creationId="{22608AA1-5AE1-C666-9F96-F4689215C39F}"/>
          </ac:spMkLst>
        </pc:spChg>
        <pc:spChg chg="add mod">
          <ac:chgData name="iamvidhya017@gmail.com" userId="b755eece0ae01ede" providerId="LiveId" clId="{02CD37A4-0699-4C1D-8644-A7324961AEF2}" dt="2025-07-04T08:18:26.918" v="15759" actId="14100"/>
          <ac:spMkLst>
            <pc:docMk/>
            <pc:sldMk cId="1316903129" sldId="288"/>
            <ac:spMk id="7" creationId="{7F8BB1FB-2AB0-6C74-5B7A-72BB47874CEA}"/>
          </ac:spMkLst>
        </pc:spChg>
      </pc:sldChg>
      <pc:sldChg chg="add del">
        <pc:chgData name="iamvidhya017@gmail.com" userId="b755eece0ae01ede" providerId="LiveId" clId="{02CD37A4-0699-4C1D-8644-A7324961AEF2}" dt="2025-07-04T08:13:28.864" v="15163" actId="2696"/>
        <pc:sldMkLst>
          <pc:docMk/>
          <pc:sldMk cId="986110005" sldId="289"/>
        </pc:sldMkLst>
      </pc:sldChg>
      <pc:sldChg chg="add del">
        <pc:chgData name="iamvidhya017@gmail.com" userId="b755eece0ae01ede" providerId="LiveId" clId="{02CD37A4-0699-4C1D-8644-A7324961AEF2}" dt="2025-07-04T08:13:25.227" v="15162" actId="2696"/>
        <pc:sldMkLst>
          <pc:docMk/>
          <pc:sldMk cId="101275588" sldId="290"/>
        </pc:sldMkLst>
      </pc:sldChg>
      <pc:sldChg chg="addSp modSp add mod">
        <pc:chgData name="iamvidhya017@gmail.com" userId="b755eece0ae01ede" providerId="LiveId" clId="{02CD37A4-0699-4C1D-8644-A7324961AEF2}" dt="2025-07-04T08:37:29.191" v="16675" actId="27636"/>
        <pc:sldMkLst>
          <pc:docMk/>
          <pc:sldMk cId="3280843477" sldId="291"/>
        </pc:sldMkLst>
        <pc:spChg chg="mod">
          <ac:chgData name="iamvidhya017@gmail.com" userId="b755eece0ae01ede" providerId="LiveId" clId="{02CD37A4-0699-4C1D-8644-A7324961AEF2}" dt="2025-07-04T08:37:29.191" v="16675" actId="27636"/>
          <ac:spMkLst>
            <pc:docMk/>
            <pc:sldMk cId="3280843477" sldId="291"/>
            <ac:spMk id="2" creationId="{DDF677D5-81F3-F268-11B3-CB80C829EDD6}"/>
          </ac:spMkLst>
        </pc:spChg>
        <pc:spChg chg="mod">
          <ac:chgData name="iamvidhya017@gmail.com" userId="b755eece0ae01ede" providerId="LiveId" clId="{02CD37A4-0699-4C1D-8644-A7324961AEF2}" dt="2025-07-04T08:02:58.004" v="14577" actId="20577"/>
          <ac:spMkLst>
            <pc:docMk/>
            <pc:sldMk cId="3280843477" sldId="291"/>
            <ac:spMk id="3" creationId="{14526570-60B8-E1B2-1637-8C9EC63E8D0D}"/>
          </ac:spMkLst>
        </pc:spChg>
        <pc:graphicFrameChg chg="add mod modGraphic">
          <ac:chgData name="iamvidhya017@gmail.com" userId="b755eece0ae01ede" providerId="LiveId" clId="{02CD37A4-0699-4C1D-8644-A7324961AEF2}" dt="2025-07-04T08:04:43.647" v="14672" actId="1076"/>
          <ac:graphicFrameMkLst>
            <pc:docMk/>
            <pc:sldMk cId="3280843477" sldId="291"/>
            <ac:graphicFrameMk id="4" creationId="{2A8B29B9-DF27-9248-38B6-D2A4F4708EE9}"/>
          </ac:graphicFrameMkLst>
        </pc:graphicFrameChg>
      </pc:sldChg>
      <pc:sldChg chg="delSp modSp add mod">
        <pc:chgData name="iamvidhya017@gmail.com" userId="b755eece0ae01ede" providerId="LiveId" clId="{02CD37A4-0699-4C1D-8644-A7324961AEF2}" dt="2025-07-04T08:12:44.407" v="15161" actId="20577"/>
        <pc:sldMkLst>
          <pc:docMk/>
          <pc:sldMk cId="2138600713" sldId="292"/>
        </pc:sldMkLst>
        <pc:spChg chg="mod">
          <ac:chgData name="iamvidhya017@gmail.com" userId="b755eece0ae01ede" providerId="LiveId" clId="{02CD37A4-0699-4C1D-8644-A7324961AEF2}" dt="2025-07-04T08:09:41.893" v="14722" actId="20577"/>
          <ac:spMkLst>
            <pc:docMk/>
            <pc:sldMk cId="2138600713" sldId="292"/>
            <ac:spMk id="2" creationId="{74DCAF9A-140B-90C4-4088-D7967085EE0C}"/>
          </ac:spMkLst>
        </pc:spChg>
        <pc:spChg chg="mod">
          <ac:chgData name="iamvidhya017@gmail.com" userId="b755eece0ae01ede" providerId="LiveId" clId="{02CD37A4-0699-4C1D-8644-A7324961AEF2}" dt="2025-07-04T08:12:44.407" v="15161" actId="20577"/>
          <ac:spMkLst>
            <pc:docMk/>
            <pc:sldMk cId="2138600713" sldId="292"/>
            <ac:spMk id="3" creationId="{4E4BB239-868D-D8A6-A7AF-AB9D498846CB}"/>
          </ac:spMkLst>
        </pc:spChg>
        <pc:graphicFrameChg chg="del mod modGraphic">
          <ac:chgData name="iamvidhya017@gmail.com" userId="b755eece0ae01ede" providerId="LiveId" clId="{02CD37A4-0699-4C1D-8644-A7324961AEF2}" dt="2025-07-04T08:06:57.544" v="14686" actId="478"/>
          <ac:graphicFrameMkLst>
            <pc:docMk/>
            <pc:sldMk cId="2138600713" sldId="292"/>
            <ac:graphicFrameMk id="4" creationId="{D060D797-0593-DD2D-4C03-199DDD4F0EB9}"/>
          </ac:graphicFrameMkLst>
        </pc:graphicFrameChg>
      </pc:sldChg>
      <pc:sldChg chg="modSp add mod">
        <pc:chgData name="iamvidhya017@gmail.com" userId="b755eece0ae01ede" providerId="LiveId" clId="{02CD37A4-0699-4C1D-8644-A7324961AEF2}" dt="2025-07-04T08:37:46.560" v="16680" actId="27636"/>
        <pc:sldMkLst>
          <pc:docMk/>
          <pc:sldMk cId="2497263983" sldId="293"/>
        </pc:sldMkLst>
        <pc:spChg chg="mod">
          <ac:chgData name="iamvidhya017@gmail.com" userId="b755eece0ae01ede" providerId="LiveId" clId="{02CD37A4-0699-4C1D-8644-A7324961AEF2}" dt="2025-07-04T08:37:46.560" v="16680" actId="27636"/>
          <ac:spMkLst>
            <pc:docMk/>
            <pc:sldMk cId="2497263983" sldId="293"/>
            <ac:spMk id="2" creationId="{B4B038DB-C317-82EE-6DEC-648FCEDDAFF0}"/>
          </ac:spMkLst>
        </pc:spChg>
        <pc:spChg chg="mod">
          <ac:chgData name="iamvidhya017@gmail.com" userId="b755eece0ae01ede" providerId="LiveId" clId="{02CD37A4-0699-4C1D-8644-A7324961AEF2}" dt="2025-07-04T08:37:29.146" v="16670" actId="27636"/>
          <ac:spMkLst>
            <pc:docMk/>
            <pc:sldMk cId="2497263983" sldId="293"/>
            <ac:spMk id="3" creationId="{DFF68064-68A6-2CAF-9361-6EC81871322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439C8-0CE7-4946-BFE4-FD77402160DA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56737E-57B2-4772-A667-D1A81F26B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241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6737E-57B2-4772-A667-D1A81F26B5E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862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6737E-57B2-4772-A667-D1A81F26B5E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042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6737E-57B2-4772-A667-D1A81F26B5E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627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6737E-57B2-4772-A667-D1A81F26B5E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078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6737E-57B2-4772-A667-D1A81F26B5E3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096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9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2535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93979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8696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756654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08491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391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576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43736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2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9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684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2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23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25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7/4/2025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54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7/4/2025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6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01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8" r:id="rId1"/>
    <p:sldLayoutId id="2147484349" r:id="rId2"/>
    <p:sldLayoutId id="2147484350" r:id="rId3"/>
    <p:sldLayoutId id="2147484351" r:id="rId4"/>
    <p:sldLayoutId id="2147484352" r:id="rId5"/>
    <p:sldLayoutId id="2147484353" r:id="rId6"/>
    <p:sldLayoutId id="2147484354" r:id="rId7"/>
    <p:sldLayoutId id="2147484355" r:id="rId8"/>
    <p:sldLayoutId id="2147484356" r:id="rId9"/>
    <p:sldLayoutId id="2147484357" r:id="rId10"/>
    <p:sldLayoutId id="2147484358" r:id="rId11"/>
    <p:sldLayoutId id="2147484359" r:id="rId12"/>
    <p:sldLayoutId id="2147484360" r:id="rId13"/>
    <p:sldLayoutId id="2147484361" r:id="rId14"/>
    <p:sldLayoutId id="2147484362" r:id="rId15"/>
    <p:sldLayoutId id="2147484363" r:id="rId16"/>
    <p:sldLayoutId id="214748436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example.com/" TargetMode="Externa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216014"/>
            <a:ext cx="3952859" cy="86697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 INTRODUCTION TO WEB PAGE PROGRAMMING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83C5A5-FA1A-60AA-7FA2-58A2D054BA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591671"/>
            <a:ext cx="2268071" cy="255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65089-12AE-CF38-8943-0DE3C185D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A17CC-D9F8-D06F-219B-F199A3FB2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3313" y="1"/>
            <a:ext cx="6160689" cy="816638"/>
          </a:xfrm>
        </p:spPr>
        <p:txBody>
          <a:bodyPr/>
          <a:lstStyle/>
          <a:p>
            <a:r>
              <a:rPr lang="en-IN" dirty="0"/>
              <a:t>LINKS IN HTML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18A2-1FF7-69C0-55F0-E376B8394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3257" y="304800"/>
            <a:ext cx="8717933" cy="6014253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Create links using the &lt;a&gt; tag.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Syntax:&lt;a </a:t>
            </a:r>
            <a:r>
              <a:rPr lang="en-IN" sz="2000" dirty="0" err="1"/>
              <a:t>href</a:t>
            </a:r>
            <a:r>
              <a:rPr lang="en-IN" sz="2000" dirty="0"/>
              <a:t>=“</a:t>
            </a:r>
            <a:r>
              <a:rPr lang="en-IN" sz="2000" dirty="0" err="1"/>
              <a:t>url</a:t>
            </a:r>
            <a:r>
              <a:rPr lang="en-IN" sz="2000" dirty="0"/>
              <a:t>”&gt;Link Text&lt;/a&gt;.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Clicking it navigates to another page or site.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Add target=“_blank” to open in a new tab.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Use absolute URLs(https://...) or relative paths(about.html).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Add a title:&lt;a </a:t>
            </a:r>
            <a:r>
              <a:rPr lang="en-IN" sz="2000" dirty="0" err="1"/>
              <a:t>href</a:t>
            </a:r>
            <a:r>
              <a:rPr lang="en-IN" sz="2000" dirty="0"/>
              <a:t>=“…”&gt;Click here&lt;/a&gt;.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Links can also be used to download files.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Links can wrap around text or images.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Style links with CSS to change </a:t>
            </a:r>
            <a:r>
              <a:rPr lang="en-IN" sz="2000" dirty="0" err="1"/>
              <a:t>color</a:t>
            </a:r>
            <a:r>
              <a:rPr lang="en-IN" sz="2000" dirty="0"/>
              <a:t> or hover effect.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Broken links lead to 404 errors- always check your </a:t>
            </a:r>
            <a:r>
              <a:rPr lang="en-IN" sz="2000" dirty="0" err="1"/>
              <a:t>href</a:t>
            </a:r>
            <a:r>
              <a:rPr lang="en-IN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492281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4981F-3934-4233-CE87-26F2159BB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8E8DC-C7C7-D6E8-A6BA-27CFC9660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6113" y="1"/>
            <a:ext cx="6617889" cy="816638"/>
          </a:xfrm>
        </p:spPr>
        <p:txBody>
          <a:bodyPr/>
          <a:lstStyle/>
          <a:p>
            <a:r>
              <a:rPr lang="en-IN" dirty="0"/>
              <a:t>IMAGE IN HTML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07651-C5E5-D42E-FBCC-BCBB3C9C1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1371" y="2422751"/>
            <a:ext cx="9109819" cy="3896301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Use &lt;</a:t>
            </a:r>
            <a:r>
              <a:rPr lang="en-IN" sz="2000" dirty="0" err="1"/>
              <a:t>img</a:t>
            </a:r>
            <a:r>
              <a:rPr lang="en-IN" sz="2000" dirty="0"/>
              <a:t>&gt; tag to display images.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Syntax:&lt;</a:t>
            </a:r>
            <a:r>
              <a:rPr lang="en-IN" sz="2000" dirty="0" err="1"/>
              <a:t>img</a:t>
            </a:r>
            <a:r>
              <a:rPr lang="en-IN" sz="2000" dirty="0"/>
              <a:t> </a:t>
            </a:r>
            <a:r>
              <a:rPr lang="en-IN" sz="2000" dirty="0" err="1"/>
              <a:t>src</a:t>
            </a:r>
            <a:r>
              <a:rPr lang="en-IN" sz="2000" dirty="0"/>
              <a:t>=“image.jpg” alt=“description”&gt;.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 err="1"/>
              <a:t>src</a:t>
            </a:r>
            <a:r>
              <a:rPr lang="en-IN" sz="2000" dirty="0"/>
              <a:t> is the image file path or URL.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alt is used if image fails to load or for accessibility.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The &lt;</a:t>
            </a:r>
            <a:r>
              <a:rPr lang="en-IN" sz="2000" dirty="0" err="1"/>
              <a:t>img</a:t>
            </a:r>
            <a:r>
              <a:rPr lang="en-IN" sz="2000" dirty="0"/>
              <a:t>&gt; tag is self-closing (no need for &lt;/</a:t>
            </a:r>
            <a:r>
              <a:rPr lang="en-IN" sz="2000" dirty="0" err="1"/>
              <a:t>img</a:t>
            </a:r>
            <a:r>
              <a:rPr lang="en-IN" sz="2000" dirty="0"/>
              <a:t>&gt;).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You can set width and height with attributes.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Images can be local(images/photo.jpg)or online.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Don’t use large images—it slow down loading.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Use proper file </a:t>
            </a:r>
            <a:r>
              <a:rPr lang="en-IN" sz="2000" dirty="0" err="1"/>
              <a:t>formats:JPG</a:t>
            </a:r>
            <a:r>
              <a:rPr lang="en-IN" sz="2000" dirty="0"/>
              <a:t>, PNG,WEBP.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Add CSS to style borders, margins, or size.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ACCD4B-198F-AF79-192D-012726870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483" y="2694896"/>
            <a:ext cx="24955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25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34011-322A-48CB-99CB-8DCAE94AD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BE1A0-8F3D-1D6F-3E39-D55572EC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085" y="1"/>
            <a:ext cx="6900917" cy="816638"/>
          </a:xfrm>
        </p:spPr>
        <p:txBody>
          <a:bodyPr/>
          <a:lstStyle/>
          <a:p>
            <a:r>
              <a:rPr lang="en-IN" dirty="0"/>
              <a:t>LISTS IN HTML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56EC1-5967-ECEC-BEE7-9EB010BB0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4523" y="1355377"/>
            <a:ext cx="8596668" cy="4963676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Lists help organize content into bullet points or numbers.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Two types: Ordered(&lt;</a:t>
            </a:r>
            <a:r>
              <a:rPr lang="en-IN" sz="2000" dirty="0" err="1"/>
              <a:t>ol</a:t>
            </a:r>
            <a:r>
              <a:rPr lang="en-IN" sz="2000" dirty="0"/>
              <a:t>&gt;)and Unordered (&lt;ul&gt;).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Each list item uses &lt;li&gt;tag.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Example:&lt;ul&gt;&lt;li&gt;Item 1 &lt;/li&gt;&lt;/ul&gt;.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Ordered list will show number: 1,2,3…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Unordered list will show bullets.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Lists can be nested inside each other.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Good for menus, steps, or features.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Always close the list tags properly.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Lists improve content readability.</a:t>
            </a:r>
          </a:p>
        </p:txBody>
      </p:sp>
    </p:spTree>
    <p:extLst>
      <p:ext uri="{BB962C8B-B14F-4D97-AF65-F5344CB8AC3E}">
        <p14:creationId xmlns:p14="http://schemas.microsoft.com/office/powerpoint/2010/main" val="4290759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17FE6-B516-42BB-D5BD-0764F15E0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43758-0445-886F-83AC-48926596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9629" y="1"/>
            <a:ext cx="5714374" cy="816638"/>
          </a:xfrm>
        </p:spPr>
        <p:txBody>
          <a:bodyPr/>
          <a:lstStyle/>
          <a:p>
            <a:r>
              <a:rPr lang="en-IN" dirty="0"/>
              <a:t>TABLE IN HTML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23843-0529-00C4-A39F-36B7C9769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4523" y="1355377"/>
            <a:ext cx="8596668" cy="4963676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Tables organize data n rows and columns.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Use &lt;table&gt;tag to start a table.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Rows are created using &lt;tr&gt;, cells with &lt;td&gt;.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Tables headings use &lt;</a:t>
            </a:r>
            <a:r>
              <a:rPr lang="en-IN" sz="2000" dirty="0" err="1"/>
              <a:t>th</a:t>
            </a:r>
            <a:r>
              <a:rPr lang="en-IN" sz="2000" dirty="0"/>
              <a:t>&gt;instead of &lt;td&gt;.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Example:&lt;table&gt;&lt;tr&gt;&lt;</a:t>
            </a:r>
            <a:r>
              <a:rPr lang="en-IN" sz="2000" dirty="0" err="1"/>
              <a:t>th</a:t>
            </a:r>
            <a:r>
              <a:rPr lang="en-IN" sz="2000" dirty="0"/>
              <a:t>&gt;Name&lt;/</a:t>
            </a:r>
            <a:r>
              <a:rPr lang="en-IN" sz="2000" dirty="0" err="1"/>
              <a:t>th</a:t>
            </a:r>
            <a:r>
              <a:rPr lang="en-IN" sz="2000" dirty="0"/>
              <a:t>&gt;&lt;td&gt;John&lt;/td&gt;&lt;/tr&gt;&lt;/table&gt;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You can add borders, spacing using CSS.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&lt;caption&gt;adds a title to the table.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Tables can be nested (not recommended).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Always close all tags properly.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Tables help display structured information neatly.</a:t>
            </a:r>
          </a:p>
        </p:txBody>
      </p:sp>
    </p:spTree>
    <p:extLst>
      <p:ext uri="{BB962C8B-B14F-4D97-AF65-F5344CB8AC3E}">
        <p14:creationId xmlns:p14="http://schemas.microsoft.com/office/powerpoint/2010/main" val="1468043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4445B-104F-3F94-D205-23F5F6769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8AE0-B5DF-42C5-85A9-C2428D01E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885" y="1"/>
            <a:ext cx="6977117" cy="816638"/>
          </a:xfrm>
        </p:spPr>
        <p:txBody>
          <a:bodyPr/>
          <a:lstStyle/>
          <a:p>
            <a:r>
              <a:rPr lang="en-IN" dirty="0"/>
              <a:t>FORMS IN HTML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E9764-5827-3EAB-53BB-DC0CAFF26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4523" y="1355377"/>
            <a:ext cx="8596668" cy="4963676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Forms collect input from users.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Start with &lt;form&gt;tag.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Use &lt;input&gt;,&lt;</a:t>
            </a:r>
            <a:r>
              <a:rPr lang="en-IN" sz="2000" dirty="0" err="1"/>
              <a:t>textarea</a:t>
            </a:r>
            <a:r>
              <a:rPr lang="en-IN" sz="2000" dirty="0"/>
              <a:t>&gt;,&lt;button&gt;inside it.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Action attribute defines where to send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Method=“GET” or method=“POST” tells how to send it.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Example:&lt;form&gt;&lt;input type=“text”&gt;&lt;input type=“submit”&gt;&lt;/form&gt;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Use label with inputs for accessibility.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Forms are essential for login, search, contact, etc..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CSS is used to style the form elements.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Form validation can be done using HTML or JavaScript.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26061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94D4C-0502-4066-7C40-47A350F85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A2F8D-43BE-DCFC-3707-626826DED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571" y="1"/>
            <a:ext cx="7042432" cy="816638"/>
          </a:xfrm>
        </p:spPr>
        <p:txBody>
          <a:bodyPr>
            <a:normAutofit/>
          </a:bodyPr>
          <a:lstStyle/>
          <a:p>
            <a:r>
              <a:rPr lang="en-IN" dirty="0"/>
              <a:t>INPUT TYPES IN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3D99B-ECA1-956B-E779-86F6D1AC1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4523" y="1355377"/>
            <a:ext cx="8596668" cy="4963676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&lt;input&gt; has many types for different inputs.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Common types: text, password, email, number.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Use radio for single selection from many.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Use checkbox for multiple selections.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Submit button sends form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Reset clears all fields.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Example:&lt;input type=“email”&gt;.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You can set placeholder, required, </a:t>
            </a:r>
            <a:r>
              <a:rPr lang="en-IN" sz="2000" dirty="0" err="1"/>
              <a:t>maxlength</a:t>
            </a:r>
            <a:r>
              <a:rPr lang="en-IN" sz="2000" dirty="0"/>
              <a:t>,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Inputs can also include file uploads, </a:t>
            </a:r>
            <a:r>
              <a:rPr lang="en-IN" sz="2000" dirty="0" err="1"/>
              <a:t>silders</a:t>
            </a:r>
            <a:r>
              <a:rPr lang="en-IN" sz="2000" dirty="0"/>
              <a:t>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Use appropriate type for better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1911046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DA0A5-C865-3139-C485-3E5DE5009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F302F-DB3E-A712-0952-727B4A42B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029" y="1"/>
            <a:ext cx="6704974" cy="816638"/>
          </a:xfrm>
        </p:spPr>
        <p:txBody>
          <a:bodyPr/>
          <a:lstStyle/>
          <a:p>
            <a:r>
              <a:rPr lang="en-IN" dirty="0"/>
              <a:t>BUTTONS IN HTML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9067C-78D9-D3C0-052D-909C8410C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4523" y="1355377"/>
            <a:ext cx="8596668" cy="4963676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Use &lt;button&gt; or &lt;input type=“button”&gt; for buttons.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They can submit forms or trigger JavaScript actions.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Example:&lt;button&gt; Click Me &lt;/button&gt;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You can style buttons using CSS.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Use disabled to make a button inactive.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Add onclick attribute for JavaScript actions.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Use </a:t>
            </a:r>
            <a:r>
              <a:rPr lang="en-IN" sz="2000" dirty="0" err="1"/>
              <a:t>Tyoe</a:t>
            </a:r>
            <a:r>
              <a:rPr lang="en-IN" sz="2000" dirty="0"/>
              <a:t>=“submit” to send form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Buttons can have icons or images inside.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Avoid too many buttons on one page.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Keep text clear and user-friendly.</a:t>
            </a:r>
          </a:p>
        </p:txBody>
      </p:sp>
    </p:spTree>
    <p:extLst>
      <p:ext uri="{BB962C8B-B14F-4D97-AF65-F5344CB8AC3E}">
        <p14:creationId xmlns:p14="http://schemas.microsoft.com/office/powerpoint/2010/main" val="2266661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736FE-54C8-2379-BBB7-B417742D2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307A1-288F-B62F-15F1-E07EF109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085" y="1"/>
            <a:ext cx="6900917" cy="816638"/>
          </a:xfrm>
        </p:spPr>
        <p:txBody>
          <a:bodyPr/>
          <a:lstStyle/>
          <a:p>
            <a:r>
              <a:rPr lang="en-IN" dirty="0"/>
              <a:t>DIV AND SPAN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68AC1-D57E-D75F-1CEE-576E4D67D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4523" y="1355377"/>
            <a:ext cx="8596668" cy="4963676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&lt;div&gt; is a block-level container.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Used to group sections of content.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&lt;span&gt; is an inline container.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Used to style or group inline text.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Example: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&lt;div&gt; &lt;p&gt; &lt;Hello&gt; &lt;/p&gt; &lt;/div&gt;.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&lt;span&gt;Highlight&lt;/span&gt;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Div is useful in layout and design.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Span is often used with CSS for styling words.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They don’t affect meaning, just structure.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They are essential in HTML + CSS projects.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Use class or id with them for styling.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61782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7D92A-0838-8D6C-4508-17789C365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63333-1855-2468-28B2-700247550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143" y="1"/>
            <a:ext cx="6715860" cy="816638"/>
          </a:xfrm>
        </p:spPr>
        <p:txBody>
          <a:bodyPr/>
          <a:lstStyle/>
          <a:p>
            <a:r>
              <a:rPr lang="en-IN" dirty="0"/>
              <a:t>HTML COMMENTS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2324F-C520-4592-FA1F-540FB94E4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4523" y="1355377"/>
            <a:ext cx="8596668" cy="4963676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Comments are not displayed in the browser.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Useful for explaining code or hiding parts.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Syntax:&lt;!—This is a Comment</a:t>
            </a:r>
            <a:r>
              <a:rPr lang="en-IN" sz="2000" dirty="0">
                <a:sym typeface="Wingdings" panose="05000000000000000000" pitchFamily="2" charset="2"/>
              </a:rPr>
              <a:t>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ym typeface="Wingdings" panose="05000000000000000000" pitchFamily="2" charset="2"/>
              </a:rPr>
              <a:t>You can use them for reminders or notes.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ym typeface="Wingdings" panose="05000000000000000000" pitchFamily="2" charset="2"/>
              </a:rPr>
              <a:t>Comments out code temporarily during testing.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ym typeface="Wingdings" panose="05000000000000000000" pitchFamily="2" charset="2"/>
              </a:rPr>
              <a:t>Helps other developers understand your code.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ym typeface="Wingdings" panose="05000000000000000000" pitchFamily="2" charset="2"/>
              </a:rPr>
              <a:t>Doesn’t affect how the page looks.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ym typeface="Wingdings" panose="05000000000000000000" pitchFamily="2" charset="2"/>
              </a:rPr>
              <a:t>Can span multiple lines.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ym typeface="Wingdings" panose="05000000000000000000" pitchFamily="2" charset="2"/>
              </a:rPr>
              <a:t>Don’t leave unnecessary comments in final code.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ym typeface="Wingdings" panose="05000000000000000000" pitchFamily="2" charset="2"/>
              </a:rPr>
              <a:t>Use clear and short descriptions.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15820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F6C33-95A0-8D07-249A-E483D7EBF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F341-7B42-DFD0-47AD-59BB6B82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599" y="1"/>
            <a:ext cx="6378403" cy="816638"/>
          </a:xfrm>
        </p:spPr>
        <p:txBody>
          <a:bodyPr/>
          <a:lstStyle/>
          <a:p>
            <a:r>
              <a:rPr lang="en-IN" dirty="0"/>
              <a:t>DOCTYPE HTML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3806A-D77B-208A-29AB-1AAC5803D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4523" y="1355377"/>
            <a:ext cx="8596668" cy="4963676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&lt;!DOCTYPE html&gt; must be the first line in HTML5.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Tells the browser which version of HTML is used.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Helps render the page correctly.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In HTML5, it’s short and simple.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Older versions had longer doctype lines.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Without it, browser may enter “quirks mode”.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Must be written in uppercase for consistency.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No closing tag is required.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Always place it before &lt;html&gt;.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It ensures better compatibility across browsers.</a:t>
            </a:r>
          </a:p>
        </p:txBody>
      </p:sp>
    </p:spTree>
    <p:extLst>
      <p:ext uri="{BB962C8B-B14F-4D97-AF65-F5344CB8AC3E}">
        <p14:creationId xmlns:p14="http://schemas.microsoft.com/office/powerpoint/2010/main" val="1351586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2F9681A-3BC1-CA47-D9C0-572FF41C2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6032" y="8965"/>
            <a:ext cx="6811539" cy="968188"/>
          </a:xfrm>
        </p:spPr>
        <p:txBody>
          <a:bodyPr>
            <a:normAutofit/>
          </a:bodyPr>
          <a:lstStyle/>
          <a:p>
            <a:r>
              <a:rPr lang="en-IN" dirty="0"/>
              <a:t>WELCOME TO HTML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061109-0033-C597-02A7-B10DD49CA839}"/>
              </a:ext>
            </a:extLst>
          </p:cNvPr>
          <p:cNvSpPr/>
          <p:nvPr/>
        </p:nvSpPr>
        <p:spPr>
          <a:xfrm>
            <a:off x="1839686" y="1491343"/>
            <a:ext cx="7859485" cy="332974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HTML stands for </a:t>
            </a:r>
            <a:r>
              <a:rPr lang="en-US" sz="2000" dirty="0" err="1">
                <a:solidFill>
                  <a:schemeClr val="tx1"/>
                </a:solidFill>
              </a:rPr>
              <a:t>HyperText</a:t>
            </a:r>
            <a:r>
              <a:rPr lang="en-US" sz="2000" dirty="0">
                <a:solidFill>
                  <a:schemeClr val="tx1"/>
                </a:solidFill>
              </a:rPr>
              <a:t> Markup Language.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It is used to create the structure of a webpage.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Everything you see in a browser starts with HTML.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HTML is not a programming language, it is a markup language.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You write HTML code using tags.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Each tag tells the browser how to display the content.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Learning HTML is the first step to becoming a web developer.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HTML files and with .html or .</a:t>
            </a:r>
            <a:r>
              <a:rPr lang="en-US" sz="2000" dirty="0" err="1">
                <a:solidFill>
                  <a:schemeClr val="tx1"/>
                </a:solidFill>
              </a:rPr>
              <a:t>htm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You can write HTML in any text  editor.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</a:rPr>
              <a:t>You view HTML in any web browser like Chrome or Firefox.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024165-1DDF-FD17-0B47-75559398D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648200"/>
            <a:ext cx="151603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C83D38-8D7A-ABCB-086F-A6E7FEAB7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4496-10FC-8B6D-AE59-2560B770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313" y="1"/>
            <a:ext cx="6541689" cy="816638"/>
          </a:xfrm>
        </p:spPr>
        <p:txBody>
          <a:bodyPr/>
          <a:lstStyle/>
          <a:p>
            <a:r>
              <a:rPr lang="en-IN" dirty="0"/>
              <a:t>SEMANTIC TAGS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227C8-9298-9F65-A96D-FCD86456A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4523" y="1355377"/>
            <a:ext cx="8596668" cy="4963676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Introduced in HTML5 for better structure.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Tags like &lt;header&gt;, &lt;footer&gt;, &lt;nav&gt;, &lt;articles&gt; , &lt;section&gt;.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They describe the purpose of content.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Helps screen readers and SEO tools.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Example:&lt;nav&gt; &lt;a </a:t>
            </a:r>
            <a:r>
              <a:rPr lang="en-IN" sz="2000" dirty="0" err="1"/>
              <a:t>href</a:t>
            </a:r>
            <a:r>
              <a:rPr lang="en-IN" sz="2000" dirty="0"/>
              <a:t>=“#”&gt;Home&lt;/a&gt; &lt;/nav&gt;.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Replaces non-semantic tag like &lt;div&gt;.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Makes code easier to read.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Useful for accessibility.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Avoids excessive use of &lt;div class=“….”&gt;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Improves browser compatibility and performance.</a:t>
            </a:r>
          </a:p>
        </p:txBody>
      </p:sp>
    </p:spTree>
    <p:extLst>
      <p:ext uri="{BB962C8B-B14F-4D97-AF65-F5344CB8AC3E}">
        <p14:creationId xmlns:p14="http://schemas.microsoft.com/office/powerpoint/2010/main" val="3189041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698AB-A93A-75D7-48D6-2385DBB31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0740-7F92-1CBD-08A4-CE145EE2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085" y="1"/>
            <a:ext cx="6900917" cy="816638"/>
          </a:xfrm>
        </p:spPr>
        <p:txBody>
          <a:bodyPr>
            <a:normAutofit/>
          </a:bodyPr>
          <a:lstStyle/>
          <a:p>
            <a:r>
              <a:rPr lang="en-IN" dirty="0"/>
              <a:t>AUDIO AND VIDEO TAGS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C8318-08DB-358A-EE1E-9A107BE89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4523" y="1355377"/>
            <a:ext cx="8596668" cy="4963676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Use &lt;audio&gt; to embed music or sounds.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Use &lt;video&gt; to embed video clips.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Add controls to show play/pause buttons.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Example:&lt;audio controls </a:t>
            </a:r>
            <a:r>
              <a:rPr lang="en-IN" sz="2000" dirty="0" err="1"/>
              <a:t>src</a:t>
            </a:r>
            <a:r>
              <a:rPr lang="en-IN" sz="2000" dirty="0"/>
              <a:t>=“song.mp3”&gt;&lt;/audio&gt;.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File formats: MP3, MP4, OGG, WEBM.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You can add fallback text if media isn’t supported.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Add multiple &lt;source&gt; for browser compatibility.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Use autoplay, loop, muted if needed.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Media tags enhance interactivity.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Use responsibly to avoid show loading.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83789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341D0-9B1A-4CAD-D107-EAD9A8387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1F6C-2BC7-FF02-DA59-7C39EBBD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143" y="1"/>
            <a:ext cx="6715860" cy="816638"/>
          </a:xfrm>
        </p:spPr>
        <p:txBody>
          <a:bodyPr/>
          <a:lstStyle/>
          <a:p>
            <a:r>
              <a:rPr lang="en-IN" dirty="0"/>
              <a:t>IFRAME IN HTML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9E5F5-7F5E-ABA1-A9EE-5BA1B3357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4523" y="1355377"/>
            <a:ext cx="8596668" cy="4963676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&lt;</a:t>
            </a:r>
            <a:r>
              <a:rPr lang="en-IN" sz="2000" dirty="0" err="1"/>
              <a:t>iframe</a:t>
            </a:r>
            <a:r>
              <a:rPr lang="en-IN" sz="2000" dirty="0"/>
              <a:t>&gt; is used to embed other websites or pages.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Example:&lt;</a:t>
            </a:r>
            <a:r>
              <a:rPr lang="en-IN" sz="2000" dirty="0" err="1"/>
              <a:t>iframe</a:t>
            </a:r>
            <a:r>
              <a:rPr lang="en-IN" sz="2000" dirty="0"/>
              <a:t> </a:t>
            </a:r>
            <a:r>
              <a:rPr lang="en-IN" sz="2000" dirty="0" err="1"/>
              <a:t>src</a:t>
            </a:r>
            <a:r>
              <a:rPr lang="en-IN" sz="2000" dirty="0"/>
              <a:t>=</a:t>
            </a:r>
            <a:r>
              <a:rPr lang="en-IN" sz="2000" dirty="0">
                <a:hlinkClick r:id="rId2"/>
              </a:rPr>
              <a:t>https://example.com</a:t>
            </a:r>
            <a:r>
              <a:rPr lang="en-IN" sz="2000" dirty="0"/>
              <a:t>&gt; &lt;/</a:t>
            </a:r>
            <a:r>
              <a:rPr lang="en-IN" sz="2000" dirty="0" err="1"/>
              <a:t>iframe</a:t>
            </a:r>
            <a:r>
              <a:rPr lang="en-IN" sz="2000" dirty="0"/>
              <a:t>&gt;.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Can display YouTube </a:t>
            </a:r>
            <a:r>
              <a:rPr lang="en-IN" sz="2000" dirty="0" err="1"/>
              <a:t>videos,Google</a:t>
            </a:r>
            <a:r>
              <a:rPr lang="en-IN" sz="2000" dirty="0"/>
              <a:t> Maps, etc..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Set width and height using attributes or CSS.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Use title for accessibility.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Add </a:t>
            </a:r>
            <a:r>
              <a:rPr lang="en-IN" sz="2000" dirty="0" err="1"/>
              <a:t>allowfullscreen</a:t>
            </a:r>
            <a:r>
              <a:rPr lang="en-IN" sz="2000" dirty="0"/>
              <a:t> for videos.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Be careful: not all sites allow embedding.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Useful for external content within your layout.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Can slow down loading if overused.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Always close the </a:t>
            </a:r>
            <a:r>
              <a:rPr lang="en-IN" sz="2000" dirty="0" err="1"/>
              <a:t>iframe</a:t>
            </a:r>
            <a:r>
              <a:rPr lang="en-IN" sz="2000" dirty="0"/>
              <a:t> tag properly.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00954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5CD0C-31AB-0C46-0475-057B50DA3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408B-BBBF-3A04-80E9-BA8C642CE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171" y="1"/>
            <a:ext cx="6432832" cy="816638"/>
          </a:xfrm>
        </p:spPr>
        <p:txBody>
          <a:bodyPr/>
          <a:lstStyle/>
          <a:p>
            <a:r>
              <a:rPr lang="en-IN" dirty="0"/>
              <a:t>META TAGS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21D18-FDF4-D286-8426-3F600245A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4522" y="1355377"/>
            <a:ext cx="9207791" cy="4963676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Meta tags go inside the &lt;head&gt; section.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Used for browser settings, SEO, and responsiveness.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Example: &lt;meta charset=“UTF-8”&gt;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&lt;meta name=“viewport” </a:t>
            </a:r>
            <a:r>
              <a:rPr lang="en-IN" sz="2000" dirty="0" err="1"/>
              <a:t>contant</a:t>
            </a:r>
            <a:r>
              <a:rPr lang="en-IN" sz="2000" dirty="0"/>
              <a:t>=“width=device-width, initial-scale=1.0”&gt;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Charset sets character encoding.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Viewport helps with mobile layout.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Meta descriptions improve search engine ranking.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Add author, keywords, and copyright info.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Syntax: &lt;meta name=“…” content=“..”&gt;.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No closing tag needed.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Helps browsers understand your page.</a:t>
            </a:r>
          </a:p>
        </p:txBody>
      </p:sp>
    </p:spTree>
    <p:extLst>
      <p:ext uri="{BB962C8B-B14F-4D97-AF65-F5344CB8AC3E}">
        <p14:creationId xmlns:p14="http://schemas.microsoft.com/office/powerpoint/2010/main" val="2755644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2BF21-C777-F585-6BEA-1BCC66057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1D9CA-F287-2203-23A7-0DA71058C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399" y="1"/>
            <a:ext cx="6454603" cy="816638"/>
          </a:xfrm>
        </p:spPr>
        <p:txBody>
          <a:bodyPr/>
          <a:lstStyle/>
          <a:p>
            <a:r>
              <a:rPr lang="en-IN" dirty="0"/>
              <a:t>HTML ENTITIES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A0BC5-21CE-3C7B-683D-C59ABCC42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296" y="1202977"/>
            <a:ext cx="8596668" cy="4963676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Some </a:t>
            </a:r>
            <a:r>
              <a:rPr lang="en-IN" sz="2000" dirty="0" err="1"/>
              <a:t>charcters</a:t>
            </a:r>
            <a:r>
              <a:rPr lang="en-IN" sz="2000" dirty="0"/>
              <a:t> can’t be typed directly in HTML.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HTML entities are used for special symbols.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Example:&amp;</a:t>
            </a:r>
            <a:r>
              <a:rPr lang="en-IN" sz="2000" dirty="0" err="1"/>
              <a:t>lt</a:t>
            </a:r>
            <a:r>
              <a:rPr lang="en-IN" sz="2000" dirty="0"/>
              <a:t>; = &lt;, &amp;</a:t>
            </a:r>
            <a:r>
              <a:rPr lang="en-IN" sz="2000" dirty="0" err="1"/>
              <a:t>gt</a:t>
            </a:r>
            <a:r>
              <a:rPr lang="en-IN" sz="2000" dirty="0"/>
              <a:t>; = &gt;, &amp;amp; =&amp;.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Always start with &amp; and end with ;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Common entities: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            &amp;</a:t>
            </a:r>
            <a:r>
              <a:rPr lang="en-IN" sz="2000" dirty="0" err="1"/>
              <a:t>nbsp</a:t>
            </a:r>
            <a:r>
              <a:rPr lang="en-IN" sz="2000" dirty="0"/>
              <a:t>; -&gt; non-breaking space.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            &amp;copy; -&gt; copyright symbol.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            &amp;</a:t>
            </a:r>
            <a:r>
              <a:rPr lang="en-IN" sz="2000" dirty="0" err="1"/>
              <a:t>quot</a:t>
            </a:r>
            <a:r>
              <a:rPr lang="en-IN" sz="2000" dirty="0"/>
              <a:t>; -&gt; double quote.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Use  entities for clean, readable code.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Helps avoid browser confusion.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Useful in forms, text, and code examples.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Refer MDN for full entity list.  </a:t>
            </a:r>
          </a:p>
        </p:txBody>
      </p:sp>
    </p:spTree>
    <p:extLst>
      <p:ext uri="{BB962C8B-B14F-4D97-AF65-F5344CB8AC3E}">
        <p14:creationId xmlns:p14="http://schemas.microsoft.com/office/powerpoint/2010/main" val="648129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1CB42-14D3-197C-9A9D-49891FF8B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677D5-81F3-F268-11B3-CB80C829E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1"/>
            <a:ext cx="7978603" cy="816638"/>
          </a:xfrm>
        </p:spPr>
        <p:txBody>
          <a:bodyPr>
            <a:normAutofit/>
          </a:bodyPr>
          <a:lstStyle/>
          <a:p>
            <a:r>
              <a:rPr lang="en-IN" dirty="0"/>
              <a:t>HTML EXAMPLE WITH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26570-60B8-E1B2-1637-8C9EC63E8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296" y="1202977"/>
            <a:ext cx="8596668" cy="4963676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&lt;!DOCTYPE html&gt;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&lt;html&gt;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&lt;head&gt;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&lt;title&gt; My First Webpage &lt;/title&gt;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&lt;/head&gt;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&lt;body&gt;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&lt;h1&gt;Hello World&lt;/h1&gt;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&lt;p&gt;This is my first HTML page &lt;/p&gt;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&lt;/body&gt;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&lt;/html&gt;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8B29B9-DF27-9248-38B6-D2A4F4708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974538"/>
              </p:ext>
            </p:extLst>
          </p:nvPr>
        </p:nvGraphicFramePr>
        <p:xfrm>
          <a:off x="5878285" y="2051957"/>
          <a:ext cx="3483429" cy="1632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3429">
                  <a:extLst>
                    <a:ext uri="{9D8B030D-6E8A-4147-A177-3AD203B41FA5}">
                      <a16:colId xmlns:a16="http://schemas.microsoft.com/office/drawing/2014/main" val="3223653973"/>
                    </a:ext>
                  </a:extLst>
                </a:gridCol>
              </a:tblGrid>
              <a:tr h="1632858">
                <a:tc>
                  <a:txBody>
                    <a:bodyPr/>
                    <a:lstStyle/>
                    <a:p>
                      <a:r>
                        <a:rPr lang="en-IN" dirty="0"/>
                        <a:t>OUTPUT in Browser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Hello World</a:t>
                      </a:r>
                    </a:p>
                    <a:p>
                      <a:r>
                        <a:rPr lang="en-IN" dirty="0"/>
                        <a:t>This is my first HTML page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02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843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56705-2756-00ED-A3C2-6239FC571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CAF9A-140B-90C4-4088-D7967085E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57" y="1"/>
            <a:ext cx="8250746" cy="816638"/>
          </a:xfrm>
        </p:spPr>
        <p:txBody>
          <a:bodyPr/>
          <a:lstStyle/>
          <a:p>
            <a:r>
              <a:rPr lang="en-IN" dirty="0"/>
              <a:t>HTML WITH CSS AND 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BB239-868D-D8A6-A7AF-AB9D49884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296" y="1202977"/>
            <a:ext cx="6965647" cy="4963676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HTML = </a:t>
            </a:r>
            <a:r>
              <a:rPr lang="en-IN" sz="2000" dirty="0" err="1"/>
              <a:t>Sturcture</a:t>
            </a:r>
            <a:r>
              <a:rPr lang="en-IN" sz="20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CSS = Style and Design.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JavaScript = Interaction/Functionality.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All three are needed for a complete website.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Use &lt;link&gt; tag to add CSS file.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Use &lt;script&gt; to add JavaScript.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Example: &lt;link </a:t>
            </a:r>
            <a:r>
              <a:rPr lang="en-IN" sz="2000" dirty="0" err="1"/>
              <a:t>rel</a:t>
            </a:r>
            <a:r>
              <a:rPr lang="en-IN" sz="2000" dirty="0"/>
              <a:t>=“stylesheet” </a:t>
            </a:r>
            <a:r>
              <a:rPr lang="en-IN" sz="2000" dirty="0" err="1"/>
              <a:t>href</a:t>
            </a:r>
            <a:r>
              <a:rPr lang="en-IN" sz="2000" dirty="0"/>
              <a:t>=“style.css”&gt;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&lt;script </a:t>
            </a:r>
            <a:r>
              <a:rPr lang="en-IN" sz="2000" dirty="0" err="1"/>
              <a:t>src</a:t>
            </a:r>
            <a:r>
              <a:rPr lang="en-IN" sz="2000" dirty="0"/>
              <a:t>=“script.js”&gt;&lt;/script&gt;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Keep files in organized folders.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Follow standard naming and practices.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This trio is called the “Frontend Stack”.</a:t>
            </a:r>
          </a:p>
        </p:txBody>
      </p:sp>
    </p:spTree>
    <p:extLst>
      <p:ext uri="{BB962C8B-B14F-4D97-AF65-F5344CB8AC3E}">
        <p14:creationId xmlns:p14="http://schemas.microsoft.com/office/powerpoint/2010/main" val="2138600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24B6D-A406-E65B-BDAC-20047D9BC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C5FC5-2528-B232-C2E6-CC70FA1B5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943" y="1"/>
            <a:ext cx="6411060" cy="816638"/>
          </a:xfrm>
        </p:spPr>
        <p:txBody>
          <a:bodyPr/>
          <a:lstStyle/>
          <a:p>
            <a:r>
              <a:rPr lang="en-IN" dirty="0"/>
              <a:t>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4C330-6741-9FA8-AE5C-F78719A6D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4523" y="1355377"/>
            <a:ext cx="8596668" cy="4963676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Always close your tags properly.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Indent your HTML for readability.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Use semantic tags instead of too many &lt;div&gt; 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Add alt text for all images.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Keep your code clean and well-commented.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Test your page in different browsers.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Use a validator like validator.w3.org.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Use consistent file and folder names.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Avoid inline styles; use CSS.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Organize code into sections.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62529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BBCFC-E3B6-9160-D439-B2DC6373B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9EA77-F0BC-3F43-81A1-CA5E47B7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57" y="1"/>
            <a:ext cx="8250746" cy="816638"/>
          </a:xfrm>
        </p:spPr>
        <p:txBody>
          <a:bodyPr>
            <a:normAutofit/>
          </a:bodyPr>
          <a:lstStyle/>
          <a:p>
            <a:r>
              <a:rPr lang="en-IN" dirty="0"/>
              <a:t>BROWSER DEVELOPER </a:t>
            </a:r>
            <a:r>
              <a:rPr lang="en-IN" dirty="0" err="1"/>
              <a:t>TOOlS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CABC1-53FD-34EA-1CCC-6F7FFF867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4523" y="1355377"/>
            <a:ext cx="8596668" cy="4963676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Press F12 or Right-click inspect to open </a:t>
            </a:r>
            <a:r>
              <a:rPr lang="en-IN" sz="2000" dirty="0" err="1"/>
              <a:t>DevTools</a:t>
            </a:r>
            <a:r>
              <a:rPr lang="en-IN" sz="20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Helps view and edit HTML/CSS live.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You can test changes without saving files.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Useful for debugging layout and code.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Network tab shows resource loading.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Console shows errors and logs.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Mobile view testing with device toolbar.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Elements tab helps check tag nesting.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Always test responsiveness using </a:t>
            </a:r>
            <a:r>
              <a:rPr lang="en-IN" sz="2000" dirty="0" err="1"/>
              <a:t>DevTools</a:t>
            </a:r>
            <a:r>
              <a:rPr lang="en-IN" sz="20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Helps you become a better front-end developer.</a:t>
            </a:r>
          </a:p>
        </p:txBody>
      </p:sp>
    </p:spTree>
    <p:extLst>
      <p:ext uri="{BB962C8B-B14F-4D97-AF65-F5344CB8AC3E}">
        <p14:creationId xmlns:p14="http://schemas.microsoft.com/office/powerpoint/2010/main" val="2541091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39CF2-5882-1B6C-90E6-6C96B1108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AF1CB-F948-37BF-5AAD-7D44AE349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57" y="1"/>
            <a:ext cx="8250746" cy="816638"/>
          </a:xfrm>
        </p:spPr>
        <p:txBody>
          <a:bodyPr>
            <a:normAutofit/>
          </a:bodyPr>
          <a:lstStyle/>
          <a:p>
            <a:r>
              <a:rPr lang="en-IN" dirty="0"/>
              <a:t>FINAL TIPS AND 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E36B9-E5FF-A36B-064C-2AECEF4F2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4523" y="1355377"/>
            <a:ext cx="8596668" cy="4963676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Practice HTML daily to build confidence.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Build small projects: resume, portfolio, blogs.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Use free platforms like </a:t>
            </a:r>
            <a:r>
              <a:rPr lang="en-IN" sz="2000" dirty="0" err="1"/>
              <a:t>CodePen</a:t>
            </a:r>
            <a:r>
              <a:rPr lang="en-IN" sz="2000" dirty="0"/>
              <a:t>, </a:t>
            </a:r>
            <a:r>
              <a:rPr lang="en-IN" sz="2000" dirty="0" err="1"/>
              <a:t>JSFiddle</a:t>
            </a:r>
            <a:r>
              <a:rPr lang="en-IN" sz="20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Read docs from MDN and W3Schools.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Don’t be afraid to make mistakes- that’s how you learn!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Explore HTML5 features like audio, video, canvas.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Combine HTML with CSS and JS for full power.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Teach what you learn- best way to grow.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Keep improving with real-world Projects.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You’re now ready to start your web development journey!</a:t>
            </a:r>
          </a:p>
        </p:txBody>
      </p:sp>
    </p:spTree>
    <p:extLst>
      <p:ext uri="{BB962C8B-B14F-4D97-AF65-F5344CB8AC3E}">
        <p14:creationId xmlns:p14="http://schemas.microsoft.com/office/powerpoint/2010/main" val="179108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21332-C043-A779-7CAE-DA7385526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885" y="0"/>
            <a:ext cx="5736773" cy="729343"/>
          </a:xfrm>
        </p:spPr>
        <p:txBody>
          <a:bodyPr>
            <a:normAutofit/>
          </a:bodyPr>
          <a:lstStyle/>
          <a:p>
            <a:r>
              <a:rPr lang="en-IN" dirty="0"/>
              <a:t>WHY LEARN HTML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EB24B-626C-0653-7E0C-4514C6E52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114" y="1186543"/>
            <a:ext cx="7760888" cy="48548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HTML is the base of every website on the internet.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Without HTML, websites would not have structure.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It is easy to learn and doesn’t require any software.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Knowing HTML helps you build your own web pages.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It also helps you understand how websites work.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Many other technologies like CSS and JavaScript work with HTML.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It opens up web development job opportunities.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You can design portfolios, blogs, and web apps.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HTML knowledge helps in learning CMS like WordPress.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It’s the building block of web technology.</a:t>
            </a:r>
          </a:p>
        </p:txBody>
      </p:sp>
    </p:spTree>
    <p:extLst>
      <p:ext uri="{BB962C8B-B14F-4D97-AF65-F5344CB8AC3E}">
        <p14:creationId xmlns:p14="http://schemas.microsoft.com/office/powerpoint/2010/main" val="16287918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E320B-297E-80D6-9AEB-039CDA90B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608AA1-5AE1-C666-9F96-F4689215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609600"/>
            <a:ext cx="7935685" cy="340360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F8BB1FB-2AB0-6C74-5B7A-72BB47874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82543" y="4470400"/>
            <a:ext cx="3722915" cy="1570962"/>
          </a:xfrm>
        </p:spPr>
        <p:txBody>
          <a:bodyPr/>
          <a:lstStyle/>
          <a:p>
            <a:r>
              <a:rPr lang="en-IN" dirty="0"/>
              <a:t>- Written by Vidhya</a:t>
            </a:r>
          </a:p>
        </p:txBody>
      </p:sp>
    </p:spTree>
    <p:extLst>
      <p:ext uri="{BB962C8B-B14F-4D97-AF65-F5344CB8AC3E}">
        <p14:creationId xmlns:p14="http://schemas.microsoft.com/office/powerpoint/2010/main" val="1316903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412C1-CB97-EAD9-A1AC-5CCE2D91E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038DB-C317-82EE-6DEC-648FCEDDA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486" y="0"/>
            <a:ext cx="7358743" cy="729343"/>
          </a:xfrm>
        </p:spPr>
        <p:txBody>
          <a:bodyPr>
            <a:normAutofit/>
          </a:bodyPr>
          <a:lstStyle/>
          <a:p>
            <a:r>
              <a:rPr lang="en-IN" dirty="0"/>
              <a:t>INSTALLING 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68064-68A6-2CAF-9361-6EC818713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114" y="1186543"/>
            <a:ext cx="8175172" cy="4854820"/>
          </a:xfrm>
        </p:spPr>
        <p:txBody>
          <a:bodyPr>
            <a:normAutofit fontScale="92500" lnSpcReduction="10000"/>
          </a:bodyPr>
          <a:lstStyle/>
          <a:p>
            <a:pPr>
              <a:buAutoNum type="arabicPeriod"/>
            </a:pPr>
            <a:r>
              <a:rPr lang="en-IN" dirty="0"/>
              <a:t>Go to the Official Website</a:t>
            </a:r>
          </a:p>
          <a:p>
            <a:pPr marL="0" indent="0">
              <a:buNone/>
            </a:pPr>
            <a:r>
              <a:rPr lang="en-IN" dirty="0"/>
              <a:t>               Open your browser and visit: </a:t>
            </a:r>
          </a:p>
          <a:p>
            <a:pPr marL="0" indent="0">
              <a:buNone/>
            </a:pPr>
            <a:r>
              <a:rPr lang="en-IN" dirty="0"/>
              <a:t>                  -&gt; </a:t>
            </a:r>
            <a:r>
              <a:rPr lang="en-IN" dirty="0">
                <a:hlinkClick r:id="rId3"/>
              </a:rPr>
              <a:t>https://code.visualstudio.com</a:t>
            </a:r>
            <a:endParaRPr lang="en-IN" dirty="0"/>
          </a:p>
          <a:p>
            <a:pPr>
              <a:buAutoNum type="arabicPeriod" startAt="2"/>
            </a:pPr>
            <a:r>
              <a:rPr lang="en-IN" dirty="0"/>
              <a:t>Choose Your Operating System</a:t>
            </a:r>
          </a:p>
          <a:p>
            <a:pPr marL="0" indent="0">
              <a:buNone/>
            </a:pPr>
            <a:r>
              <a:rPr lang="en-IN" dirty="0"/>
              <a:t>                 Click download button for your OS.</a:t>
            </a:r>
          </a:p>
          <a:p>
            <a:pPr marL="0" indent="0">
              <a:buNone/>
            </a:pPr>
            <a:r>
              <a:rPr lang="en-IN" dirty="0"/>
              <a:t>                     Windows  ,  macOS,   Linux.</a:t>
            </a:r>
          </a:p>
          <a:p>
            <a:pPr marL="0" indent="0">
              <a:buNone/>
            </a:pPr>
            <a:r>
              <a:rPr lang="en-IN" dirty="0"/>
              <a:t>3. Open Vs code</a:t>
            </a:r>
          </a:p>
          <a:p>
            <a:pPr marL="0" indent="0">
              <a:buNone/>
            </a:pPr>
            <a:r>
              <a:rPr lang="en-IN" dirty="0"/>
              <a:t>          After install, click on the vs code icon to open the editor.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4.Create your First File:</a:t>
            </a:r>
          </a:p>
          <a:p>
            <a:pPr marL="0" indent="0">
              <a:buNone/>
            </a:pPr>
            <a:r>
              <a:rPr lang="en-IN" dirty="0"/>
              <a:t>         Go to File -&gt; New File</a:t>
            </a:r>
          </a:p>
          <a:p>
            <a:pPr marL="0" indent="0">
              <a:buNone/>
            </a:pPr>
            <a:r>
              <a:rPr lang="en-IN" dirty="0"/>
              <a:t>         Save it as index.html.</a:t>
            </a:r>
          </a:p>
          <a:p>
            <a:pPr marL="0" indent="0">
              <a:buNone/>
            </a:pPr>
            <a:r>
              <a:rPr lang="en-IN" dirty="0"/>
              <a:t>         Start writing HMTL code!</a:t>
            </a:r>
          </a:p>
        </p:txBody>
      </p:sp>
    </p:spTree>
    <p:extLst>
      <p:ext uri="{BB962C8B-B14F-4D97-AF65-F5344CB8AC3E}">
        <p14:creationId xmlns:p14="http://schemas.microsoft.com/office/powerpoint/2010/main" val="2497263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7CCA6-19F3-48F6-C012-8B157C9A5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D89C3-4A81-7B3C-7DA7-392D4B14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57" y="0"/>
            <a:ext cx="5257801" cy="729343"/>
          </a:xfrm>
        </p:spPr>
        <p:txBody>
          <a:bodyPr>
            <a:normAutofit/>
          </a:bodyPr>
          <a:lstStyle/>
          <a:p>
            <a:r>
              <a:rPr lang="en-IN" dirty="0"/>
              <a:t>HTML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F5D36-6D9A-1137-F2F5-446004B17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42" y="1415143"/>
            <a:ext cx="7096859" cy="46262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 basic HTML page starts with &lt;!DOCTYPE html&gt;.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The &lt;html&gt; tag wraps the entire content.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Inside &lt;html&gt;, you have &lt;head&gt;and &lt;body&gt;.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&lt;head&gt; includes the title, metadata, and links to CSS.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&lt;body&gt; includes everything visible on the webpage.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Tags must be properly nested(one inside another).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Indentation makes the code clean and easy to read.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Comments in HMTL use&lt;!—comment here--&gt;.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Save your HTML file with a .html extension.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Open it in a browser to see the output.</a:t>
            </a:r>
          </a:p>
        </p:txBody>
      </p:sp>
    </p:spTree>
    <p:extLst>
      <p:ext uri="{BB962C8B-B14F-4D97-AF65-F5344CB8AC3E}">
        <p14:creationId xmlns:p14="http://schemas.microsoft.com/office/powerpoint/2010/main" val="3642127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A541A-5B86-9ED7-BB7C-FF2B96ECE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F3107B-D2A9-16E3-30B5-1F917D05C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6457" y="130629"/>
            <a:ext cx="3091543" cy="783771"/>
          </a:xfrm>
        </p:spPr>
        <p:txBody>
          <a:bodyPr>
            <a:normAutofit/>
          </a:bodyPr>
          <a:lstStyle/>
          <a:p>
            <a:r>
              <a:rPr lang="en-IN" dirty="0"/>
              <a:t>HTML TAGS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CA2A3D-0732-3539-FE23-973A90F7E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1456" y="1186543"/>
            <a:ext cx="7412545" cy="4854820"/>
          </a:xfrm>
        </p:spPr>
        <p:txBody>
          <a:bodyPr>
            <a:normAutofit/>
          </a:bodyPr>
          <a:lstStyle/>
          <a:p>
            <a:r>
              <a:rPr lang="en-IN" dirty="0"/>
              <a:t>HTML is written using tags inside angle brackets&lt;&gt;.</a:t>
            </a:r>
          </a:p>
          <a:p>
            <a:r>
              <a:rPr lang="en-IN" dirty="0"/>
              <a:t>Example of a paragraph: &lt;p&gt;This is text &lt;/p&gt;.</a:t>
            </a:r>
          </a:p>
          <a:p>
            <a:r>
              <a:rPr lang="en-IN" dirty="0"/>
              <a:t>Most tags have an opening and closing version.</a:t>
            </a:r>
          </a:p>
          <a:p>
            <a:r>
              <a:rPr lang="en-IN" dirty="0"/>
              <a:t>Some tags are self-closing like&lt;</a:t>
            </a:r>
            <a:r>
              <a:rPr lang="en-IN" dirty="0" err="1"/>
              <a:t>br</a:t>
            </a:r>
            <a:r>
              <a:rPr lang="en-IN" dirty="0"/>
              <a:t>&gt;, &lt;</a:t>
            </a:r>
            <a:r>
              <a:rPr lang="en-IN" dirty="0" err="1"/>
              <a:t>img</a:t>
            </a:r>
            <a:r>
              <a:rPr lang="en-IN" dirty="0"/>
              <a:t>&gt;.</a:t>
            </a:r>
          </a:p>
          <a:p>
            <a:r>
              <a:rPr lang="en-IN" dirty="0"/>
              <a:t>Tags create elements such as headings, links, etc.</a:t>
            </a:r>
          </a:p>
          <a:p>
            <a:r>
              <a:rPr lang="en-IN" dirty="0"/>
              <a:t>HTML is not case-sensitive (but lowercase is preferred).</a:t>
            </a:r>
          </a:p>
          <a:p>
            <a:r>
              <a:rPr lang="en-IN" dirty="0"/>
              <a:t>Tags can have attributes like </a:t>
            </a:r>
            <a:r>
              <a:rPr lang="en-IN" dirty="0" err="1"/>
              <a:t>href</a:t>
            </a:r>
            <a:r>
              <a:rPr lang="en-IN" dirty="0"/>
              <a:t>, </a:t>
            </a:r>
            <a:r>
              <a:rPr lang="en-IN" dirty="0" err="1"/>
              <a:t>src</a:t>
            </a:r>
            <a:r>
              <a:rPr lang="en-IN" dirty="0"/>
              <a:t>, alt.</a:t>
            </a:r>
          </a:p>
          <a:p>
            <a:r>
              <a:rPr lang="en-IN" dirty="0"/>
              <a:t>Tags tell the browser how to render content.</a:t>
            </a:r>
          </a:p>
          <a:p>
            <a:r>
              <a:rPr lang="en-IN" dirty="0"/>
              <a:t>Example: &lt;a </a:t>
            </a:r>
            <a:r>
              <a:rPr lang="en-IN" dirty="0" err="1"/>
              <a:t>href</a:t>
            </a:r>
            <a:r>
              <a:rPr lang="en-IN" dirty="0"/>
              <a:t>=“link.html”&gt;Click Here&lt;/a&gt;</a:t>
            </a:r>
          </a:p>
          <a:p>
            <a:r>
              <a:rPr lang="en-IN" dirty="0"/>
              <a:t>Always close your tags for best practices.</a:t>
            </a:r>
          </a:p>
        </p:txBody>
      </p:sp>
    </p:spTree>
    <p:extLst>
      <p:ext uri="{BB962C8B-B14F-4D97-AF65-F5344CB8AC3E}">
        <p14:creationId xmlns:p14="http://schemas.microsoft.com/office/powerpoint/2010/main" val="1204048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4B252-1821-355E-9C93-07FACE3A5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671" y="116541"/>
            <a:ext cx="6293223" cy="1513915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IN" dirty="0"/>
              <a:t>HTML Heading Tags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408A1D-86E0-0AA5-2A34-E920E4AC20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013389"/>
            <a:ext cx="9437914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HTML Heading: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headings are defined with 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&lt;h6&gt;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defines the most important heading.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&lt;h6&gt;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defines the least important heading:</a:t>
            </a:r>
          </a:p>
          <a:p>
            <a:endParaRPr 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91173D-D419-B252-7514-C530448F2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736319"/>
              </p:ext>
            </p:extLst>
          </p:nvPr>
        </p:nvGraphicFramePr>
        <p:xfrm>
          <a:off x="393405" y="2227634"/>
          <a:ext cx="9159158" cy="4428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79">
                  <a:extLst>
                    <a:ext uri="{9D8B030D-6E8A-4147-A177-3AD203B41FA5}">
                      <a16:colId xmlns:a16="http://schemas.microsoft.com/office/drawing/2014/main" val="2241283900"/>
                    </a:ext>
                  </a:extLst>
                </a:gridCol>
                <a:gridCol w="4579579">
                  <a:extLst>
                    <a:ext uri="{9D8B030D-6E8A-4147-A177-3AD203B41FA5}">
                      <a16:colId xmlns:a16="http://schemas.microsoft.com/office/drawing/2014/main" val="1418268760"/>
                    </a:ext>
                  </a:extLst>
                </a:gridCol>
              </a:tblGrid>
              <a:tr h="372084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</a:rPr>
                        <a:t>                   </a:t>
                      </a:r>
                      <a:r>
                        <a:rPr lang="en-US" b="1" dirty="0"/>
                        <a:t>INPUT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19876"/>
                  </a:ext>
                </a:extLst>
              </a:tr>
              <a:tr h="700254">
                <a:tc>
                  <a:txBody>
                    <a:bodyPr/>
                    <a:lstStyle/>
                    <a:p>
                      <a:r>
                        <a:rPr lang="en-US" b="1" dirty="0"/>
                        <a:t>&lt;h1&gt;This is heading 1&lt;/h1&gt;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4400" dirty="0"/>
                        <a:t>This is heading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270555"/>
                  </a:ext>
                </a:extLst>
              </a:tr>
              <a:tr h="644234">
                <a:tc>
                  <a:txBody>
                    <a:bodyPr/>
                    <a:lstStyle/>
                    <a:p>
                      <a:r>
                        <a:rPr lang="en-US" b="1" dirty="0"/>
                        <a:t>&lt;h2&gt;This is heading 2&lt;/h2&gt;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4000" dirty="0"/>
                        <a:t>This is heading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273274"/>
                  </a:ext>
                </a:extLst>
              </a:tr>
              <a:tr h="588213">
                <a:tc>
                  <a:txBody>
                    <a:bodyPr/>
                    <a:lstStyle/>
                    <a:p>
                      <a:r>
                        <a:rPr lang="en-US" b="1" dirty="0"/>
                        <a:t>&lt;h3&gt;This is heading 3&lt;/h3&gt;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/>
                        <a:t>This is heading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127472"/>
                  </a:ext>
                </a:extLst>
              </a:tr>
              <a:tr h="65114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&lt;h4&gt;This is heading 4&lt;/h4&gt;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This is heading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191363"/>
                  </a:ext>
                </a:extLst>
              </a:tr>
              <a:tr h="65114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&lt;h5&gt;This is heading 5&lt;/h5&gt;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This is heading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987107"/>
                  </a:ext>
                </a:extLst>
              </a:tr>
              <a:tr h="65114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&lt;h6&gt;This is heading 6&lt;/h6&gt;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This is heading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259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5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D604-824C-3DD8-1EB4-A3E627D7B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57" y="1"/>
            <a:ext cx="8250746" cy="816638"/>
          </a:xfrm>
        </p:spPr>
        <p:txBody>
          <a:bodyPr>
            <a:normAutofit/>
          </a:bodyPr>
          <a:lstStyle/>
          <a:p>
            <a:r>
              <a:rPr lang="en-IN" dirty="0"/>
              <a:t>PARAGRAPHS AND LINE BREAKS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97F86-92EF-1497-9047-8CFFC37F3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6913" y="816639"/>
            <a:ext cx="7837089" cy="5224723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Use &lt;p&gt; tag to create paragraphs.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Example: &lt;p&gt; This is a paragraph.&lt;p&gt;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Paragraphs are block-level elements.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For line breaks within text, use &lt;</a:t>
            </a:r>
            <a:r>
              <a:rPr lang="en-IN" sz="2000" dirty="0" err="1"/>
              <a:t>br</a:t>
            </a:r>
            <a:r>
              <a:rPr lang="en-IN" sz="2000" dirty="0"/>
              <a:t>&gt;.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Example: Hello&lt;</a:t>
            </a:r>
            <a:r>
              <a:rPr lang="en-IN" sz="2000" dirty="0" err="1"/>
              <a:t>br</a:t>
            </a:r>
            <a:r>
              <a:rPr lang="en-IN" sz="2000" dirty="0"/>
              <a:t>&gt;World shows as two lines.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Don’t use&lt;</a:t>
            </a:r>
            <a:r>
              <a:rPr lang="en-IN" sz="2000" dirty="0" err="1"/>
              <a:t>br</a:t>
            </a:r>
            <a:r>
              <a:rPr lang="en-IN" sz="2000" dirty="0"/>
              <a:t>&gt; for spacing- use </a:t>
            </a:r>
            <a:r>
              <a:rPr lang="en-IN" sz="2000" dirty="0" err="1"/>
              <a:t>Css</a:t>
            </a:r>
            <a:r>
              <a:rPr lang="en-IN" sz="2000" dirty="0"/>
              <a:t> instead.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Paragraphs add vertical space automatically.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Avoid nesting block tags inside&lt;p&gt;.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Keep paragraphs short for readability.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Use proper punctuation in content inside&lt;p&gt;.</a:t>
            </a:r>
          </a:p>
        </p:txBody>
      </p:sp>
    </p:spTree>
    <p:extLst>
      <p:ext uri="{BB962C8B-B14F-4D97-AF65-F5344CB8AC3E}">
        <p14:creationId xmlns:p14="http://schemas.microsoft.com/office/powerpoint/2010/main" val="201783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70465-FF7A-DBCC-0452-00192AF22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35152-0018-F006-3C10-F9B933806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23" y="1"/>
            <a:ext cx="8129480" cy="816638"/>
          </a:xfrm>
        </p:spPr>
        <p:txBody>
          <a:bodyPr/>
          <a:lstStyle/>
          <a:p>
            <a:r>
              <a:rPr lang="en-IN" dirty="0"/>
              <a:t>        HTML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68AAC-06F5-482B-66AA-067B89AA7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4523" y="1355377"/>
            <a:ext cx="8596668" cy="4963676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Attributes give extra info about an element.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They are always in the opening tag.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Format: attribute=“value”(within quotes).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Example:&lt;</a:t>
            </a:r>
            <a:r>
              <a:rPr lang="en-IN" sz="2000" dirty="0" err="1"/>
              <a:t>img</a:t>
            </a:r>
            <a:r>
              <a:rPr lang="en-IN" sz="2000" dirty="0"/>
              <a:t> </a:t>
            </a:r>
            <a:r>
              <a:rPr lang="en-IN" sz="2000" dirty="0" err="1"/>
              <a:t>src</a:t>
            </a:r>
            <a:r>
              <a:rPr lang="en-IN" sz="2000" dirty="0"/>
              <a:t>=“cat.jpg” alt=“Cute cat”&gt;.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 err="1"/>
              <a:t>href</a:t>
            </a:r>
            <a:r>
              <a:rPr lang="en-IN" sz="2000" dirty="0"/>
              <a:t> is used in &lt;a&gt; for link URLs.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 err="1"/>
              <a:t>src</a:t>
            </a:r>
            <a:r>
              <a:rPr lang="en-IN" sz="2000" dirty="0"/>
              <a:t> is used in &lt;</a:t>
            </a:r>
            <a:r>
              <a:rPr lang="en-IN" sz="2000" dirty="0" err="1"/>
              <a:t>img</a:t>
            </a:r>
            <a:r>
              <a:rPr lang="en-IN" sz="2000" dirty="0"/>
              <a:t>&gt;for image source.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alt gives image description for screen readers.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target=“blank” opens link in new tab.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You  can add multiple attributes in one tag.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Always use double quotes for values.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561488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414</TotalTime>
  <Words>2674</Words>
  <Application>Microsoft Office PowerPoint</Application>
  <PresentationFormat>Widescreen</PresentationFormat>
  <Paragraphs>339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Consolas</vt:lpstr>
      <vt:lpstr>Trebuchet MS</vt:lpstr>
      <vt:lpstr>Verdana</vt:lpstr>
      <vt:lpstr>Wingdings</vt:lpstr>
      <vt:lpstr>Wingdings 3</vt:lpstr>
      <vt:lpstr>Facet</vt:lpstr>
      <vt:lpstr>PowerPoint Presentation</vt:lpstr>
      <vt:lpstr>WELCOME TO HTML</vt:lpstr>
      <vt:lpstr>WHY LEARN HTML ?</vt:lpstr>
      <vt:lpstr>INSTALLING VISUAL STUDIO CODE</vt:lpstr>
      <vt:lpstr>HTML Structure</vt:lpstr>
      <vt:lpstr>HTML TAGS</vt:lpstr>
      <vt:lpstr>HTML Heading Tags </vt:lpstr>
      <vt:lpstr>PARAGRAPHS AND LINE BREAKS</vt:lpstr>
      <vt:lpstr>        HTML ATTRIBUTES</vt:lpstr>
      <vt:lpstr>LINKS IN HTML</vt:lpstr>
      <vt:lpstr>IMAGE IN HTML</vt:lpstr>
      <vt:lpstr>LISTS IN HTML</vt:lpstr>
      <vt:lpstr>TABLE IN HTML</vt:lpstr>
      <vt:lpstr>FORMS IN HTML</vt:lpstr>
      <vt:lpstr>INPUT TYPES IN FORMS</vt:lpstr>
      <vt:lpstr>BUTTONS IN HTML</vt:lpstr>
      <vt:lpstr>DIV AND SPAN</vt:lpstr>
      <vt:lpstr>HTML COMMENTS</vt:lpstr>
      <vt:lpstr>DOCTYPE HTML</vt:lpstr>
      <vt:lpstr>SEMANTIC TAGS</vt:lpstr>
      <vt:lpstr>AUDIO AND VIDEO TAGS</vt:lpstr>
      <vt:lpstr>IFRAME IN HTML</vt:lpstr>
      <vt:lpstr>META TAGS</vt:lpstr>
      <vt:lpstr>HTML ENTITIES</vt:lpstr>
      <vt:lpstr>HTML EXAMPLE WITH OUTPUT</vt:lpstr>
      <vt:lpstr>HTML WITH CSS AND JS</vt:lpstr>
      <vt:lpstr>BEST PRACTICES</vt:lpstr>
      <vt:lpstr>BROWSER DEVELOPER TOOlS</vt:lpstr>
      <vt:lpstr>FINAL TIPS AND 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iamvidhya017@gmail.com</dc:creator>
  <cp:lastModifiedBy>iamvidhya017@gmail.com</cp:lastModifiedBy>
  <cp:revision>1</cp:revision>
  <dcterms:created xsi:type="dcterms:W3CDTF">2025-07-01T06:50:07Z</dcterms:created>
  <dcterms:modified xsi:type="dcterms:W3CDTF">2025-07-04T08:50:48Z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