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0" r:id="rId3"/>
    <p:sldId id="271" r:id="rId4"/>
    <p:sldId id="272" r:id="rId5"/>
    <p:sldId id="274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7" r:id="rId17"/>
    <p:sldId id="298" r:id="rId18"/>
    <p:sldId id="299" r:id="rId19"/>
    <p:sldId id="301" r:id="rId20"/>
    <p:sldId id="29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Kumar M" userId="ea6885d6fc124ac1" providerId="LiveId" clId="{E085E341-69C4-4139-8A24-660DAE4D2E9C}"/>
    <pc:docChg chg="undo custSel delSld modSld modMainMaster">
      <pc:chgData name="Vignesh Kumar M" userId="ea6885d6fc124ac1" providerId="LiveId" clId="{E085E341-69C4-4139-8A24-660DAE4D2E9C}" dt="2021-12-13T00:18:54.482" v="767" actId="478"/>
      <pc:docMkLst>
        <pc:docMk/>
      </pc:docMkLst>
      <pc:sldChg chg="delSp modSp mod setBg">
        <pc:chgData name="Vignesh Kumar M" userId="ea6885d6fc124ac1" providerId="LiveId" clId="{E085E341-69C4-4139-8A24-660DAE4D2E9C}" dt="2021-12-13T00:18:12.263" v="762" actId="478"/>
        <pc:sldMkLst>
          <pc:docMk/>
          <pc:sldMk cId="3857215574" sldId="257"/>
        </pc:sldMkLst>
        <pc:spChg chg="mod">
          <ac:chgData name="Vignesh Kumar M" userId="ea6885d6fc124ac1" providerId="LiveId" clId="{E085E341-69C4-4139-8A24-660DAE4D2E9C}" dt="2021-12-13T00:18:05.392" v="761" actId="13926"/>
          <ac:spMkLst>
            <pc:docMk/>
            <pc:sldMk cId="3857215574" sldId="257"/>
            <ac:spMk id="2" creationId="{A6BC9C7E-098C-418B-87FA-75B7D0881CA7}"/>
          </ac:spMkLst>
        </pc:spChg>
        <pc:spChg chg="mod">
          <ac:chgData name="Vignesh Kumar M" userId="ea6885d6fc124ac1" providerId="LiveId" clId="{E085E341-69C4-4139-8A24-660DAE4D2E9C}" dt="2021-12-02T18:54:40.529" v="206" actId="20577"/>
          <ac:spMkLst>
            <pc:docMk/>
            <pc:sldMk cId="3857215574" sldId="257"/>
            <ac:spMk id="3" creationId="{E7C4858B-0789-4E71-A0E4-CB114A412770}"/>
          </ac:spMkLst>
        </pc:spChg>
        <pc:spChg chg="del">
          <ac:chgData name="Vignesh Kumar M" userId="ea6885d6fc124ac1" providerId="LiveId" clId="{E085E341-69C4-4139-8A24-660DAE4D2E9C}" dt="2021-12-13T00:18:12.263" v="762" actId="478"/>
          <ac:spMkLst>
            <pc:docMk/>
            <pc:sldMk cId="3857215574" sldId="257"/>
            <ac:spMk id="11" creationId="{4751C3FD-979C-416F-AE62-2873FBCD790C}"/>
          </ac:spMkLst>
        </pc:spChg>
        <pc:spChg chg="mod">
          <ac:chgData name="Vignesh Kumar M" userId="ea6885d6fc124ac1" providerId="LiveId" clId="{E085E341-69C4-4139-8A24-660DAE4D2E9C}" dt="2021-12-02T18:53:57.161" v="199" actId="404"/>
          <ac:spMkLst>
            <pc:docMk/>
            <pc:sldMk cId="3857215574" sldId="257"/>
            <ac:spMk id="15" creationId="{D2D4E112-FAC7-4713-B387-5D4020001681}"/>
          </ac:spMkLst>
        </pc:spChg>
        <pc:picChg chg="del mod">
          <ac:chgData name="Vignesh Kumar M" userId="ea6885d6fc124ac1" providerId="LiveId" clId="{E085E341-69C4-4139-8A24-660DAE4D2E9C}" dt="2021-12-02T18:55:07.913" v="208" actId="478"/>
          <ac:picMkLst>
            <pc:docMk/>
            <pc:sldMk cId="3857215574" sldId="257"/>
            <ac:picMk id="1026" creationId="{8E66B1A0-9BB5-4ACD-816D-8BB22359680A}"/>
          </ac:picMkLst>
        </pc:picChg>
      </pc:sldChg>
      <pc:sldChg chg="delSp modSp mod setBg">
        <pc:chgData name="Vignesh Kumar M" userId="ea6885d6fc124ac1" providerId="LiveId" clId="{E085E341-69C4-4139-8A24-660DAE4D2E9C}" dt="2021-12-13T00:11:30.390" v="636" actId="13926"/>
        <pc:sldMkLst>
          <pc:docMk/>
          <pc:sldMk cId="2929527408" sldId="270"/>
        </pc:sldMkLst>
        <pc:spChg chg="mod">
          <ac:chgData name="Vignesh Kumar M" userId="ea6885d6fc124ac1" providerId="LiveId" clId="{E085E341-69C4-4139-8A24-660DAE4D2E9C}" dt="2021-12-13T00:11:26.304" v="634" actId="207"/>
          <ac:spMkLst>
            <pc:docMk/>
            <pc:sldMk cId="2929527408" sldId="270"/>
            <ac:spMk id="3" creationId="{D4726749-601B-4CD3-A13B-87CAF4CDBF73}"/>
          </ac:spMkLst>
        </pc:spChg>
        <pc:spChg chg="mod">
          <ac:chgData name="Vignesh Kumar M" userId="ea6885d6fc124ac1" providerId="LiveId" clId="{E085E341-69C4-4139-8A24-660DAE4D2E9C}" dt="2021-12-13T00:11:30.390" v="636" actId="13926"/>
          <ac:spMkLst>
            <pc:docMk/>
            <pc:sldMk cId="2929527408" sldId="270"/>
            <ac:spMk id="4" creationId="{F2512B3C-C9E5-45E3-80AF-1A8BEF2DAC10}"/>
          </ac:spMkLst>
        </pc:spChg>
        <pc:spChg chg="del">
          <ac:chgData name="Vignesh Kumar M" userId="ea6885d6fc124ac1" providerId="LiveId" clId="{E085E341-69C4-4139-8A24-660DAE4D2E9C}" dt="2021-12-02T18:56:32.856" v="235" actId="478"/>
          <ac:spMkLst>
            <pc:docMk/>
            <pc:sldMk cId="2929527408" sldId="270"/>
            <ac:spMk id="7" creationId="{C4BC59E4-1CE1-4668-8C05-CBA70F28F165}"/>
          </ac:spMkLst>
        </pc:spChg>
      </pc:sldChg>
      <pc:sldChg chg="delSp modSp mod">
        <pc:chgData name="Vignesh Kumar M" userId="ea6885d6fc124ac1" providerId="LiveId" clId="{E085E341-69C4-4139-8A24-660DAE4D2E9C}" dt="2021-12-13T00:11:45.921" v="640" actId="13926"/>
        <pc:sldMkLst>
          <pc:docMk/>
          <pc:sldMk cId="770895790" sldId="271"/>
        </pc:sldMkLst>
        <pc:spChg chg="del">
          <ac:chgData name="Vignesh Kumar M" userId="ea6885d6fc124ac1" providerId="LiveId" clId="{E085E341-69C4-4139-8A24-660DAE4D2E9C}" dt="2021-12-13T00:04:09.714" v="338" actId="478"/>
          <ac:spMkLst>
            <pc:docMk/>
            <pc:sldMk cId="770895790" sldId="271"/>
            <ac:spMk id="2" creationId="{D9064D33-A472-49C8-9627-0ABBF28D0373}"/>
          </ac:spMkLst>
        </pc:spChg>
        <pc:spChg chg="mod">
          <ac:chgData name="Vignesh Kumar M" userId="ea6885d6fc124ac1" providerId="LiveId" clId="{E085E341-69C4-4139-8A24-660DAE4D2E9C}" dt="2021-12-13T00:11:40.586" v="638" actId="13926"/>
          <ac:spMkLst>
            <pc:docMk/>
            <pc:sldMk cId="770895790" sldId="271"/>
            <ac:spMk id="3" creationId="{F166282A-CFE3-44E3-857A-F0FEC2311A05}"/>
          </ac:spMkLst>
        </pc:spChg>
        <pc:spChg chg="mod">
          <ac:chgData name="Vignesh Kumar M" userId="ea6885d6fc124ac1" providerId="LiveId" clId="{E085E341-69C4-4139-8A24-660DAE4D2E9C}" dt="2021-12-13T00:11:45.921" v="640" actId="13926"/>
          <ac:spMkLst>
            <pc:docMk/>
            <pc:sldMk cId="770895790" sldId="271"/>
            <ac:spMk id="4" creationId="{7C51BE5E-67DF-454E-9239-999A6EF05B01}"/>
          </ac:spMkLst>
        </pc:spChg>
        <pc:spChg chg="del">
          <ac:chgData name="Vignesh Kumar M" userId="ea6885d6fc124ac1" providerId="LiveId" clId="{E085E341-69C4-4139-8A24-660DAE4D2E9C}" dt="2021-12-02T18:57:04.236" v="237" actId="478"/>
          <ac:spMkLst>
            <pc:docMk/>
            <pc:sldMk cId="770895790" sldId="271"/>
            <ac:spMk id="8" creationId="{D1EEC7AE-069C-46ED-8551-E504717677D5}"/>
          </ac:spMkLst>
        </pc:spChg>
      </pc:sldChg>
      <pc:sldChg chg="delSp modSp mod">
        <pc:chgData name="Vignesh Kumar M" userId="ea6885d6fc124ac1" providerId="LiveId" clId="{E085E341-69C4-4139-8A24-660DAE4D2E9C}" dt="2021-12-13T00:12:01.001" v="645" actId="207"/>
        <pc:sldMkLst>
          <pc:docMk/>
          <pc:sldMk cId="3177892254" sldId="272"/>
        </pc:sldMkLst>
        <pc:spChg chg="mod">
          <ac:chgData name="Vignesh Kumar M" userId="ea6885d6fc124ac1" providerId="LiveId" clId="{E085E341-69C4-4139-8A24-660DAE4D2E9C}" dt="2021-12-13T00:11:57.351" v="643" actId="207"/>
          <ac:spMkLst>
            <pc:docMk/>
            <pc:sldMk cId="3177892254" sldId="272"/>
            <ac:spMk id="3" creationId="{CB76B798-CC54-4515-A646-D0F87CACCA63}"/>
          </ac:spMkLst>
        </pc:spChg>
        <pc:spChg chg="mod">
          <ac:chgData name="Vignesh Kumar M" userId="ea6885d6fc124ac1" providerId="LiveId" clId="{E085E341-69C4-4139-8A24-660DAE4D2E9C}" dt="2021-12-13T00:12:01.001" v="645" actId="207"/>
          <ac:spMkLst>
            <pc:docMk/>
            <pc:sldMk cId="3177892254" sldId="272"/>
            <ac:spMk id="4" creationId="{8B27392C-B686-4DE1-9D0B-57E56E1DB2F4}"/>
          </ac:spMkLst>
        </pc:spChg>
        <pc:spChg chg="del">
          <ac:chgData name="Vignesh Kumar M" userId="ea6885d6fc124ac1" providerId="LiveId" clId="{E085E341-69C4-4139-8A24-660DAE4D2E9C}" dt="2021-12-02T18:57:09.192" v="238" actId="478"/>
          <ac:spMkLst>
            <pc:docMk/>
            <pc:sldMk cId="3177892254" sldId="272"/>
            <ac:spMk id="7" creationId="{39FB67CF-D148-4A43-9634-270AEB587149}"/>
          </ac:spMkLst>
        </pc:spChg>
      </pc:sldChg>
      <pc:sldChg chg="delSp modSp mod">
        <pc:chgData name="Vignesh Kumar M" userId="ea6885d6fc124ac1" providerId="LiveId" clId="{E085E341-69C4-4139-8A24-660DAE4D2E9C}" dt="2021-12-13T00:12:14.380" v="651" actId="13926"/>
        <pc:sldMkLst>
          <pc:docMk/>
          <pc:sldMk cId="3611031289" sldId="274"/>
        </pc:sldMkLst>
        <pc:spChg chg="mod">
          <ac:chgData name="Vignesh Kumar M" userId="ea6885d6fc124ac1" providerId="LiveId" clId="{E085E341-69C4-4139-8A24-660DAE4D2E9C}" dt="2021-12-13T00:12:14.380" v="651" actId="13926"/>
          <ac:spMkLst>
            <pc:docMk/>
            <pc:sldMk cId="3611031289" sldId="274"/>
            <ac:spMk id="3" creationId="{26E5F274-1D54-4AC4-B545-82C1761DA989}"/>
          </ac:spMkLst>
        </pc:spChg>
        <pc:spChg chg="mod">
          <ac:chgData name="Vignesh Kumar M" userId="ea6885d6fc124ac1" providerId="LiveId" clId="{E085E341-69C4-4139-8A24-660DAE4D2E9C}" dt="2021-12-13T00:12:06.850" v="647" actId="13926"/>
          <ac:spMkLst>
            <pc:docMk/>
            <pc:sldMk cId="3611031289" sldId="274"/>
            <ac:spMk id="6" creationId="{835EACD6-4C06-4D9D-B9F7-A35257C7C86C}"/>
          </ac:spMkLst>
        </pc:spChg>
        <pc:spChg chg="mod">
          <ac:chgData name="Vignesh Kumar M" userId="ea6885d6fc124ac1" providerId="LiveId" clId="{E085E341-69C4-4139-8A24-660DAE4D2E9C}" dt="2021-12-13T00:12:11.192" v="649" actId="13926"/>
          <ac:spMkLst>
            <pc:docMk/>
            <pc:sldMk cId="3611031289" sldId="274"/>
            <ac:spMk id="7" creationId="{CE58BA21-5AEC-45F3-899B-49321415C0D1}"/>
          </ac:spMkLst>
        </pc:spChg>
        <pc:spChg chg="del">
          <ac:chgData name="Vignesh Kumar M" userId="ea6885d6fc124ac1" providerId="LiveId" clId="{E085E341-69C4-4139-8A24-660DAE4D2E9C}" dt="2021-12-02T18:57:13.261" v="239" actId="478"/>
          <ac:spMkLst>
            <pc:docMk/>
            <pc:sldMk cId="3611031289" sldId="274"/>
            <ac:spMk id="10" creationId="{5A5B4280-3C73-4EE8-8C34-B33E514F5BD1}"/>
          </ac:spMkLst>
        </pc:spChg>
      </pc:sldChg>
      <pc:sldChg chg="delSp modSp mod">
        <pc:chgData name="Vignesh Kumar M" userId="ea6885d6fc124ac1" providerId="LiveId" clId="{E085E341-69C4-4139-8A24-660DAE4D2E9C}" dt="2021-12-13T00:12:34.642" v="655" actId="13926"/>
        <pc:sldMkLst>
          <pc:docMk/>
          <pc:sldMk cId="296388495" sldId="275"/>
        </pc:sldMkLst>
        <pc:spChg chg="mod">
          <ac:chgData name="Vignesh Kumar M" userId="ea6885d6fc124ac1" providerId="LiveId" clId="{E085E341-69C4-4139-8A24-660DAE4D2E9C}" dt="2021-12-13T00:12:34.642" v="655" actId="13926"/>
          <ac:spMkLst>
            <pc:docMk/>
            <pc:sldMk cId="296388495" sldId="275"/>
            <ac:spMk id="3" creationId="{9034BF23-687C-4677-8D55-F1CD9CF18850}"/>
          </ac:spMkLst>
        </pc:spChg>
        <pc:spChg chg="mod">
          <ac:chgData name="Vignesh Kumar M" userId="ea6885d6fc124ac1" providerId="LiveId" clId="{E085E341-69C4-4139-8A24-660DAE4D2E9C}" dt="2021-12-13T00:12:31.476" v="653" actId="207"/>
          <ac:spMkLst>
            <pc:docMk/>
            <pc:sldMk cId="296388495" sldId="275"/>
            <ac:spMk id="6" creationId="{5B259C98-4D76-4FC3-9EE7-EECD0B4B91C1}"/>
          </ac:spMkLst>
        </pc:spChg>
        <pc:spChg chg="del">
          <ac:chgData name="Vignesh Kumar M" userId="ea6885d6fc124ac1" providerId="LiveId" clId="{E085E341-69C4-4139-8A24-660DAE4D2E9C}" dt="2021-12-02T18:57:17.450" v="240" actId="478"/>
          <ac:spMkLst>
            <pc:docMk/>
            <pc:sldMk cId="296388495" sldId="275"/>
            <ac:spMk id="9" creationId="{709B3540-5E30-4553-A1CE-F78A4BD0437C}"/>
          </ac:spMkLst>
        </pc:spChg>
      </pc:sldChg>
      <pc:sldChg chg="delSp modSp mod">
        <pc:chgData name="Vignesh Kumar M" userId="ea6885d6fc124ac1" providerId="LiveId" clId="{E085E341-69C4-4139-8A24-660DAE4D2E9C}" dt="2021-12-13T00:12:44.752" v="657" actId="13926"/>
        <pc:sldMkLst>
          <pc:docMk/>
          <pc:sldMk cId="3972928910" sldId="276"/>
        </pc:sldMkLst>
        <pc:spChg chg="mod">
          <ac:chgData name="Vignesh Kumar M" userId="ea6885d6fc124ac1" providerId="LiveId" clId="{E085E341-69C4-4139-8A24-660DAE4D2E9C}" dt="2021-12-13T00:12:44.752" v="657" actId="13926"/>
          <ac:spMkLst>
            <pc:docMk/>
            <pc:sldMk cId="3972928910" sldId="276"/>
            <ac:spMk id="3" creationId="{49E8C9E8-C997-42F0-8AC8-05BBBC2F4E9D}"/>
          </ac:spMkLst>
        </pc:spChg>
        <pc:spChg chg="del">
          <ac:chgData name="Vignesh Kumar M" userId="ea6885d6fc124ac1" providerId="LiveId" clId="{E085E341-69C4-4139-8A24-660DAE4D2E9C}" dt="2021-12-02T18:57:26.698" v="241" actId="478"/>
          <ac:spMkLst>
            <pc:docMk/>
            <pc:sldMk cId="3972928910" sldId="276"/>
            <ac:spMk id="8" creationId="{0897C540-71DB-4248-9187-50E32DB1A67F}"/>
          </ac:spMkLst>
        </pc:spChg>
      </pc:sldChg>
      <pc:sldChg chg="modSp mod">
        <pc:chgData name="Vignesh Kumar M" userId="ea6885d6fc124ac1" providerId="LiveId" clId="{E085E341-69C4-4139-8A24-660DAE4D2E9C}" dt="2021-12-13T00:12:57.254" v="659" actId="207"/>
        <pc:sldMkLst>
          <pc:docMk/>
          <pc:sldMk cId="2414986190" sldId="277"/>
        </pc:sldMkLst>
        <pc:spChg chg="mod">
          <ac:chgData name="Vignesh Kumar M" userId="ea6885d6fc124ac1" providerId="LiveId" clId="{E085E341-69C4-4139-8A24-660DAE4D2E9C}" dt="2021-12-13T00:12:57.254" v="659" actId="207"/>
          <ac:spMkLst>
            <pc:docMk/>
            <pc:sldMk cId="2414986190" sldId="277"/>
            <ac:spMk id="3" creationId="{07FB551E-F772-4542-80E3-6CB9CAB78B89}"/>
          </ac:spMkLst>
        </pc:spChg>
      </pc:sldChg>
      <pc:sldChg chg="delSp modSp mod">
        <pc:chgData name="Vignesh Kumar M" userId="ea6885d6fc124ac1" providerId="LiveId" clId="{E085E341-69C4-4139-8A24-660DAE4D2E9C}" dt="2021-12-13T00:13:04.987" v="661" actId="207"/>
        <pc:sldMkLst>
          <pc:docMk/>
          <pc:sldMk cId="1669256337" sldId="286"/>
        </pc:sldMkLst>
        <pc:spChg chg="mod">
          <ac:chgData name="Vignesh Kumar M" userId="ea6885d6fc124ac1" providerId="LiveId" clId="{E085E341-69C4-4139-8A24-660DAE4D2E9C}" dt="2021-12-13T00:13:04.987" v="661" actId="207"/>
          <ac:spMkLst>
            <pc:docMk/>
            <pc:sldMk cId="1669256337" sldId="286"/>
            <ac:spMk id="3" creationId="{D5B066C9-71EC-4ADE-B49E-F6DE4EDB95EE}"/>
          </ac:spMkLst>
        </pc:spChg>
        <pc:spChg chg="del">
          <ac:chgData name="Vignesh Kumar M" userId="ea6885d6fc124ac1" providerId="LiveId" clId="{E085E341-69C4-4139-8A24-660DAE4D2E9C}" dt="2021-12-02T18:57:33.710" v="242" actId="478"/>
          <ac:spMkLst>
            <pc:docMk/>
            <pc:sldMk cId="1669256337" sldId="286"/>
            <ac:spMk id="7" creationId="{1D234BBF-720D-4100-9464-0E2E17E12EA5}"/>
          </ac:spMkLst>
        </pc:spChg>
      </pc:sldChg>
      <pc:sldChg chg="delSp modSp mod">
        <pc:chgData name="Vignesh Kumar M" userId="ea6885d6fc124ac1" providerId="LiveId" clId="{E085E341-69C4-4139-8A24-660DAE4D2E9C}" dt="2021-12-13T00:13:22.459" v="669" actId="207"/>
        <pc:sldMkLst>
          <pc:docMk/>
          <pc:sldMk cId="2479114839" sldId="287"/>
        </pc:sldMkLst>
        <pc:spChg chg="mod">
          <ac:chgData name="Vignesh Kumar M" userId="ea6885d6fc124ac1" providerId="LiveId" clId="{E085E341-69C4-4139-8A24-660DAE4D2E9C}" dt="2021-12-13T00:13:10.676" v="663" actId="207"/>
          <ac:spMkLst>
            <pc:docMk/>
            <pc:sldMk cId="2479114839" sldId="287"/>
            <ac:spMk id="3" creationId="{9696BE08-7E5A-443F-8F6B-D46D024D4F30}"/>
          </ac:spMkLst>
        </pc:spChg>
        <pc:spChg chg="mod">
          <ac:chgData name="Vignesh Kumar M" userId="ea6885d6fc124ac1" providerId="LiveId" clId="{E085E341-69C4-4139-8A24-660DAE4D2E9C}" dt="2021-12-13T00:13:22.459" v="669" actId="207"/>
          <ac:spMkLst>
            <pc:docMk/>
            <pc:sldMk cId="2479114839" sldId="287"/>
            <ac:spMk id="4" creationId="{03F1CDD4-F234-4D99-B618-7FE80C63C978}"/>
          </ac:spMkLst>
        </pc:spChg>
        <pc:spChg chg="mod">
          <ac:chgData name="Vignesh Kumar M" userId="ea6885d6fc124ac1" providerId="LiveId" clId="{E085E341-69C4-4139-8A24-660DAE4D2E9C}" dt="2021-12-13T00:13:14.675" v="665" actId="13926"/>
          <ac:spMkLst>
            <pc:docMk/>
            <pc:sldMk cId="2479114839" sldId="287"/>
            <ac:spMk id="5" creationId="{21905F2B-D783-4227-87DE-A2A762655AA9}"/>
          </ac:spMkLst>
        </pc:spChg>
        <pc:spChg chg="mod">
          <ac:chgData name="Vignesh Kumar M" userId="ea6885d6fc124ac1" providerId="LiveId" clId="{E085E341-69C4-4139-8A24-660DAE4D2E9C}" dt="2021-12-13T00:13:18.593" v="667" actId="207"/>
          <ac:spMkLst>
            <pc:docMk/>
            <pc:sldMk cId="2479114839" sldId="287"/>
            <ac:spMk id="6" creationId="{169E76EC-0FC1-407A-964F-B0FAE19D564F}"/>
          </ac:spMkLst>
        </pc:spChg>
        <pc:spChg chg="del">
          <ac:chgData name="Vignesh Kumar M" userId="ea6885d6fc124ac1" providerId="LiveId" clId="{E085E341-69C4-4139-8A24-660DAE4D2E9C}" dt="2021-12-02T18:57:37.828" v="243" actId="478"/>
          <ac:spMkLst>
            <pc:docMk/>
            <pc:sldMk cId="2479114839" sldId="287"/>
            <ac:spMk id="9" creationId="{31D94CE6-9774-47B6-9CB4-997C244A72EF}"/>
          </ac:spMkLst>
        </pc:spChg>
      </pc:sldChg>
      <pc:sldChg chg="delSp modSp mod">
        <pc:chgData name="Vignesh Kumar M" userId="ea6885d6fc124ac1" providerId="LiveId" clId="{E085E341-69C4-4139-8A24-660DAE4D2E9C}" dt="2021-12-13T00:13:48.443" v="675" actId="207"/>
        <pc:sldMkLst>
          <pc:docMk/>
          <pc:sldMk cId="2281622680" sldId="288"/>
        </pc:sldMkLst>
        <pc:spChg chg="mod">
          <ac:chgData name="Vignesh Kumar M" userId="ea6885d6fc124ac1" providerId="LiveId" clId="{E085E341-69C4-4139-8A24-660DAE4D2E9C}" dt="2021-12-13T00:13:39.575" v="671" actId="207"/>
          <ac:spMkLst>
            <pc:docMk/>
            <pc:sldMk cId="2281622680" sldId="288"/>
            <ac:spMk id="3" creationId="{10180234-E5AD-47E0-A9B4-B51BACA21DF2}"/>
          </ac:spMkLst>
        </pc:spChg>
        <pc:spChg chg="mod">
          <ac:chgData name="Vignesh Kumar M" userId="ea6885d6fc124ac1" providerId="LiveId" clId="{E085E341-69C4-4139-8A24-660DAE4D2E9C}" dt="2021-12-13T00:13:44.049" v="673" actId="13926"/>
          <ac:spMkLst>
            <pc:docMk/>
            <pc:sldMk cId="2281622680" sldId="288"/>
            <ac:spMk id="4" creationId="{52B80040-8737-4A61-99AD-7A268DFE5B2B}"/>
          </ac:spMkLst>
        </pc:spChg>
        <pc:spChg chg="mod">
          <ac:chgData name="Vignesh Kumar M" userId="ea6885d6fc124ac1" providerId="LiveId" clId="{E085E341-69C4-4139-8A24-660DAE4D2E9C}" dt="2021-12-13T00:13:48.443" v="675" actId="207"/>
          <ac:spMkLst>
            <pc:docMk/>
            <pc:sldMk cId="2281622680" sldId="288"/>
            <ac:spMk id="5" creationId="{D6522D44-3784-43A0-BA2A-61AC6E7EEB80}"/>
          </ac:spMkLst>
        </pc:spChg>
        <pc:spChg chg="del">
          <ac:chgData name="Vignesh Kumar M" userId="ea6885d6fc124ac1" providerId="LiveId" clId="{E085E341-69C4-4139-8A24-660DAE4D2E9C}" dt="2021-12-02T18:57:41.532" v="244" actId="478"/>
          <ac:spMkLst>
            <pc:docMk/>
            <pc:sldMk cId="2281622680" sldId="288"/>
            <ac:spMk id="8" creationId="{1102EBAA-0BBD-4CBA-8765-0936229B9D0D}"/>
          </ac:spMkLst>
        </pc:spChg>
      </pc:sldChg>
      <pc:sldChg chg="delSp modSp mod">
        <pc:chgData name="Vignesh Kumar M" userId="ea6885d6fc124ac1" providerId="LiveId" clId="{E085E341-69C4-4139-8A24-660DAE4D2E9C}" dt="2021-12-13T00:13:57.131" v="677" actId="207"/>
        <pc:sldMkLst>
          <pc:docMk/>
          <pc:sldMk cId="368488693" sldId="289"/>
        </pc:sldMkLst>
        <pc:spChg chg="mod">
          <ac:chgData name="Vignesh Kumar M" userId="ea6885d6fc124ac1" providerId="LiveId" clId="{E085E341-69C4-4139-8A24-660DAE4D2E9C}" dt="2021-12-13T00:13:57.131" v="677" actId="207"/>
          <ac:spMkLst>
            <pc:docMk/>
            <pc:sldMk cId="368488693" sldId="289"/>
            <ac:spMk id="3" creationId="{4521820C-63A4-4442-AB34-07F05C97CD78}"/>
          </ac:spMkLst>
        </pc:spChg>
        <pc:spChg chg="del">
          <ac:chgData name="Vignesh Kumar M" userId="ea6885d6fc124ac1" providerId="LiveId" clId="{E085E341-69C4-4139-8A24-660DAE4D2E9C}" dt="2021-12-02T18:57:45.034" v="245" actId="478"/>
          <ac:spMkLst>
            <pc:docMk/>
            <pc:sldMk cId="368488693" sldId="289"/>
            <ac:spMk id="8" creationId="{D1E9D420-3349-448F-AE22-D0807FEC6531}"/>
          </ac:spMkLst>
        </pc:spChg>
      </pc:sldChg>
      <pc:sldChg chg="delSp modSp mod">
        <pc:chgData name="Vignesh Kumar M" userId="ea6885d6fc124ac1" providerId="LiveId" clId="{E085E341-69C4-4139-8A24-660DAE4D2E9C}" dt="2021-12-13T00:14:26.658" v="684" actId="207"/>
        <pc:sldMkLst>
          <pc:docMk/>
          <pc:sldMk cId="1451821747" sldId="290"/>
        </pc:sldMkLst>
        <pc:spChg chg="mod">
          <ac:chgData name="Vignesh Kumar M" userId="ea6885d6fc124ac1" providerId="LiveId" clId="{E085E341-69C4-4139-8A24-660DAE4D2E9C}" dt="2021-12-13T00:14:02.080" v="679" actId="207"/>
          <ac:spMkLst>
            <pc:docMk/>
            <pc:sldMk cId="1451821747" sldId="290"/>
            <ac:spMk id="3" creationId="{CB8E0AE8-4B13-4BDB-8696-66ADD0981E06}"/>
          </ac:spMkLst>
        </pc:spChg>
        <pc:spChg chg="mod">
          <ac:chgData name="Vignesh Kumar M" userId="ea6885d6fc124ac1" providerId="LiveId" clId="{E085E341-69C4-4139-8A24-660DAE4D2E9C}" dt="2021-12-13T00:14:22.625" v="682" actId="207"/>
          <ac:spMkLst>
            <pc:docMk/>
            <pc:sldMk cId="1451821747" sldId="290"/>
            <ac:spMk id="8" creationId="{56035AA4-0FE7-4F16-B781-B8B0D67DCA5C}"/>
          </ac:spMkLst>
        </pc:spChg>
        <pc:spChg chg="mod">
          <ac:chgData name="Vignesh Kumar M" userId="ea6885d6fc124ac1" providerId="LiveId" clId="{E085E341-69C4-4139-8A24-660DAE4D2E9C}" dt="2021-12-13T00:14:26.658" v="684" actId="207"/>
          <ac:spMkLst>
            <pc:docMk/>
            <pc:sldMk cId="1451821747" sldId="290"/>
            <ac:spMk id="9" creationId="{4532F035-B755-44BD-8C07-A1D29467D7BA}"/>
          </ac:spMkLst>
        </pc:spChg>
        <pc:spChg chg="del">
          <ac:chgData name="Vignesh Kumar M" userId="ea6885d6fc124ac1" providerId="LiveId" clId="{E085E341-69C4-4139-8A24-660DAE4D2E9C}" dt="2021-12-02T18:57:51.921" v="246" actId="478"/>
          <ac:spMkLst>
            <pc:docMk/>
            <pc:sldMk cId="1451821747" sldId="290"/>
            <ac:spMk id="12" creationId="{C842D3C5-6A7F-4314-9B95-F4B37D990C22}"/>
          </ac:spMkLst>
        </pc:spChg>
      </pc:sldChg>
      <pc:sldChg chg="delSp modSp mod">
        <pc:chgData name="Vignesh Kumar M" userId="ea6885d6fc124ac1" providerId="LiveId" clId="{E085E341-69C4-4139-8A24-660DAE4D2E9C}" dt="2021-12-13T00:14:43.688" v="690" actId="13926"/>
        <pc:sldMkLst>
          <pc:docMk/>
          <pc:sldMk cId="302164494" sldId="291"/>
        </pc:sldMkLst>
        <pc:spChg chg="mod">
          <ac:chgData name="Vignesh Kumar M" userId="ea6885d6fc124ac1" providerId="LiveId" clId="{E085E341-69C4-4139-8A24-660DAE4D2E9C}" dt="2021-12-13T00:14:34.671" v="686" actId="207"/>
          <ac:spMkLst>
            <pc:docMk/>
            <pc:sldMk cId="302164494" sldId="291"/>
            <ac:spMk id="3" creationId="{16F7B8BC-5AB7-46D1-9586-2C71ADE9A003}"/>
          </ac:spMkLst>
        </pc:spChg>
        <pc:spChg chg="mod">
          <ac:chgData name="Vignesh Kumar M" userId="ea6885d6fc124ac1" providerId="LiveId" clId="{E085E341-69C4-4139-8A24-660DAE4D2E9C}" dt="2021-12-13T00:14:40.699" v="688" actId="207"/>
          <ac:spMkLst>
            <pc:docMk/>
            <pc:sldMk cId="302164494" sldId="291"/>
            <ac:spMk id="4" creationId="{FBC5FA6C-9CF3-4499-9277-4A74D99D901C}"/>
          </ac:spMkLst>
        </pc:spChg>
        <pc:spChg chg="mod">
          <ac:chgData name="Vignesh Kumar M" userId="ea6885d6fc124ac1" providerId="LiveId" clId="{E085E341-69C4-4139-8A24-660DAE4D2E9C}" dt="2021-12-13T00:14:43.688" v="690" actId="13926"/>
          <ac:spMkLst>
            <pc:docMk/>
            <pc:sldMk cId="302164494" sldId="291"/>
            <ac:spMk id="5" creationId="{4321FB9D-B1E1-456A-A9A6-99C5073CC473}"/>
          </ac:spMkLst>
        </pc:spChg>
        <pc:spChg chg="del">
          <ac:chgData name="Vignesh Kumar M" userId="ea6885d6fc124ac1" providerId="LiveId" clId="{E085E341-69C4-4139-8A24-660DAE4D2E9C}" dt="2021-12-02T18:57:56.838" v="247" actId="478"/>
          <ac:spMkLst>
            <pc:docMk/>
            <pc:sldMk cId="302164494" sldId="291"/>
            <ac:spMk id="12" creationId="{A9D4E8D7-DC4D-4F84-9B42-4BC2833F8A66}"/>
          </ac:spMkLst>
        </pc:spChg>
      </pc:sldChg>
      <pc:sldChg chg="delSp modSp mod">
        <pc:chgData name="Vignesh Kumar M" userId="ea6885d6fc124ac1" providerId="LiveId" clId="{E085E341-69C4-4139-8A24-660DAE4D2E9C}" dt="2021-12-13T00:14:59.977" v="696" actId="13926"/>
        <pc:sldMkLst>
          <pc:docMk/>
          <pc:sldMk cId="1256221261" sldId="292"/>
        </pc:sldMkLst>
        <pc:spChg chg="mod">
          <ac:chgData name="Vignesh Kumar M" userId="ea6885d6fc124ac1" providerId="LiveId" clId="{E085E341-69C4-4139-8A24-660DAE4D2E9C}" dt="2021-12-13T00:14:50.473" v="692" actId="207"/>
          <ac:spMkLst>
            <pc:docMk/>
            <pc:sldMk cId="1256221261" sldId="292"/>
            <ac:spMk id="3" creationId="{3732C3C0-F3D6-42D5-AEB7-2F4A10B52591}"/>
          </ac:spMkLst>
        </pc:spChg>
        <pc:spChg chg="mod">
          <ac:chgData name="Vignesh Kumar M" userId="ea6885d6fc124ac1" providerId="LiveId" clId="{E085E341-69C4-4139-8A24-660DAE4D2E9C}" dt="2021-12-13T00:14:56.388" v="694" actId="13926"/>
          <ac:spMkLst>
            <pc:docMk/>
            <pc:sldMk cId="1256221261" sldId="292"/>
            <ac:spMk id="4" creationId="{C9FF61F2-891D-4FB0-9125-2263168FAEED}"/>
          </ac:spMkLst>
        </pc:spChg>
        <pc:spChg chg="mod">
          <ac:chgData name="Vignesh Kumar M" userId="ea6885d6fc124ac1" providerId="LiveId" clId="{E085E341-69C4-4139-8A24-660DAE4D2E9C}" dt="2021-12-13T00:14:59.977" v="696" actId="13926"/>
          <ac:spMkLst>
            <pc:docMk/>
            <pc:sldMk cId="1256221261" sldId="292"/>
            <ac:spMk id="7" creationId="{CBB42741-D526-40C4-9970-3454CAF1188A}"/>
          </ac:spMkLst>
        </pc:spChg>
        <pc:spChg chg="del">
          <ac:chgData name="Vignesh Kumar M" userId="ea6885d6fc124ac1" providerId="LiveId" clId="{E085E341-69C4-4139-8A24-660DAE4D2E9C}" dt="2021-12-02T18:58:37.760" v="258" actId="478"/>
          <ac:spMkLst>
            <pc:docMk/>
            <pc:sldMk cId="1256221261" sldId="292"/>
            <ac:spMk id="12" creationId="{2949F554-45EE-48A4-96CE-A05E72F891F4}"/>
          </ac:spMkLst>
        </pc:spChg>
      </pc:sldChg>
      <pc:sldChg chg="delSp modSp mod">
        <pc:chgData name="Vignesh Kumar M" userId="ea6885d6fc124ac1" providerId="LiveId" clId="{E085E341-69C4-4139-8A24-660DAE4D2E9C}" dt="2021-12-13T00:15:44.500" v="709" actId="207"/>
        <pc:sldMkLst>
          <pc:docMk/>
          <pc:sldMk cId="2038665529" sldId="293"/>
        </pc:sldMkLst>
        <pc:spChg chg="mod">
          <ac:chgData name="Vignesh Kumar M" userId="ea6885d6fc124ac1" providerId="LiveId" clId="{E085E341-69C4-4139-8A24-660DAE4D2E9C}" dt="2021-12-13T00:15:39.771" v="707" actId="207"/>
          <ac:spMkLst>
            <pc:docMk/>
            <pc:sldMk cId="2038665529" sldId="293"/>
            <ac:spMk id="3" creationId="{33615DB9-8273-4900-9EA2-1FF3F6377381}"/>
          </ac:spMkLst>
        </pc:spChg>
        <pc:spChg chg="mod">
          <ac:chgData name="Vignesh Kumar M" userId="ea6885d6fc124ac1" providerId="LiveId" clId="{E085E341-69C4-4139-8A24-660DAE4D2E9C}" dt="2021-12-13T00:15:44.500" v="709" actId="207"/>
          <ac:spMkLst>
            <pc:docMk/>
            <pc:sldMk cId="2038665529" sldId="293"/>
            <ac:spMk id="4" creationId="{7A13DAA2-E458-4EF7-A8E5-2430B6F3FEE9}"/>
          </ac:spMkLst>
        </pc:spChg>
        <pc:spChg chg="del">
          <ac:chgData name="Vignesh Kumar M" userId="ea6885d6fc124ac1" providerId="LiveId" clId="{E085E341-69C4-4139-8A24-660DAE4D2E9C}" dt="2021-12-02T18:59:13.805" v="263" actId="478"/>
          <ac:spMkLst>
            <pc:docMk/>
            <pc:sldMk cId="2038665529" sldId="293"/>
            <ac:spMk id="7" creationId="{F1E2E4F2-BAD6-489B-974B-582E4F188C1B}"/>
          </ac:spMkLst>
        </pc:spChg>
      </pc:sldChg>
      <pc:sldChg chg="delSp modSp mod setBg">
        <pc:chgData name="Vignesh Kumar M" userId="ea6885d6fc124ac1" providerId="LiveId" clId="{E085E341-69C4-4139-8A24-660DAE4D2E9C}" dt="2021-12-13T00:16:45.879" v="752"/>
        <pc:sldMkLst>
          <pc:docMk/>
          <pc:sldMk cId="928939908" sldId="295"/>
        </pc:sldMkLst>
        <pc:spChg chg="mod">
          <ac:chgData name="Vignesh Kumar M" userId="ea6885d6fc124ac1" providerId="LiveId" clId="{E085E341-69C4-4139-8A24-660DAE4D2E9C}" dt="2021-12-13T00:16:15.397" v="725" actId="1076"/>
          <ac:spMkLst>
            <pc:docMk/>
            <pc:sldMk cId="928939908" sldId="295"/>
            <ac:spMk id="5" creationId="{15D7686C-EBE2-49C7-88F8-16B835409752}"/>
          </ac:spMkLst>
        </pc:spChg>
        <pc:spChg chg="del">
          <ac:chgData name="Vignesh Kumar M" userId="ea6885d6fc124ac1" providerId="LiveId" clId="{E085E341-69C4-4139-8A24-660DAE4D2E9C}" dt="2021-12-02T18:59:27.672" v="266" actId="478"/>
          <ac:spMkLst>
            <pc:docMk/>
            <pc:sldMk cId="928939908" sldId="295"/>
            <ac:spMk id="13" creationId="{7E0082DA-B8F8-4AD9-883F-A940FF32D8B4}"/>
          </ac:spMkLst>
        </pc:spChg>
      </pc:sldChg>
      <pc:sldChg chg="del">
        <pc:chgData name="Vignesh Kumar M" userId="ea6885d6fc124ac1" providerId="LiveId" clId="{E085E341-69C4-4139-8A24-660DAE4D2E9C}" dt="2021-12-02T18:59:20.159" v="264" actId="2696"/>
        <pc:sldMkLst>
          <pc:docMk/>
          <pc:sldMk cId="2966576926" sldId="296"/>
        </pc:sldMkLst>
      </pc:sldChg>
      <pc:sldChg chg="delSp modSp mod">
        <pc:chgData name="Vignesh Kumar M" userId="ea6885d6fc124ac1" providerId="LiveId" clId="{E085E341-69C4-4139-8A24-660DAE4D2E9C}" dt="2021-12-13T00:15:15.790" v="700" actId="13926"/>
        <pc:sldMkLst>
          <pc:docMk/>
          <pc:sldMk cId="2809630164" sldId="297"/>
        </pc:sldMkLst>
        <pc:spChg chg="mod">
          <ac:chgData name="Vignesh Kumar M" userId="ea6885d6fc124ac1" providerId="LiveId" clId="{E085E341-69C4-4139-8A24-660DAE4D2E9C}" dt="2021-12-13T00:15:09.384" v="698" actId="207"/>
          <ac:spMkLst>
            <pc:docMk/>
            <pc:sldMk cId="2809630164" sldId="297"/>
            <ac:spMk id="3" creationId="{1E9BCA18-203B-4513-88F8-F2080A8BA050}"/>
          </ac:spMkLst>
        </pc:spChg>
        <pc:spChg chg="del">
          <ac:chgData name="Vignesh Kumar M" userId="ea6885d6fc124ac1" providerId="LiveId" clId="{E085E341-69C4-4139-8A24-660DAE4D2E9C}" dt="2021-12-02T18:58:41.833" v="259" actId="478"/>
          <ac:spMkLst>
            <pc:docMk/>
            <pc:sldMk cId="2809630164" sldId="297"/>
            <ac:spMk id="10" creationId="{2545ACD9-088E-4226-9764-27F4B87136F7}"/>
          </ac:spMkLst>
        </pc:spChg>
        <pc:spChg chg="mod">
          <ac:chgData name="Vignesh Kumar M" userId="ea6885d6fc124ac1" providerId="LiveId" clId="{E085E341-69C4-4139-8A24-660DAE4D2E9C}" dt="2021-12-13T00:15:15.790" v="700" actId="13926"/>
          <ac:spMkLst>
            <pc:docMk/>
            <pc:sldMk cId="2809630164" sldId="297"/>
            <ac:spMk id="19" creationId="{53468D66-94D1-4DC4-8E6B-FA8900401E19}"/>
          </ac:spMkLst>
        </pc:spChg>
      </pc:sldChg>
      <pc:sldChg chg="delSp modSp mod">
        <pc:chgData name="Vignesh Kumar M" userId="ea6885d6fc124ac1" providerId="LiveId" clId="{E085E341-69C4-4139-8A24-660DAE4D2E9C}" dt="2021-12-13T00:18:44.430" v="766" actId="207"/>
        <pc:sldMkLst>
          <pc:docMk/>
          <pc:sldMk cId="3686289158" sldId="298"/>
        </pc:sldMkLst>
        <pc:spChg chg="mod">
          <ac:chgData name="Vignesh Kumar M" userId="ea6885d6fc124ac1" providerId="LiveId" clId="{E085E341-69C4-4139-8A24-660DAE4D2E9C}" dt="2021-12-13T00:18:39.051" v="764" actId="207"/>
          <ac:spMkLst>
            <pc:docMk/>
            <pc:sldMk cId="3686289158" sldId="298"/>
            <ac:spMk id="3" creationId="{1E9BCA18-203B-4513-88F8-F2080A8BA050}"/>
          </ac:spMkLst>
        </pc:spChg>
        <pc:spChg chg="del">
          <ac:chgData name="Vignesh Kumar M" userId="ea6885d6fc124ac1" providerId="LiveId" clId="{E085E341-69C4-4139-8A24-660DAE4D2E9C}" dt="2021-12-02T18:58:50.717" v="261" actId="478"/>
          <ac:spMkLst>
            <pc:docMk/>
            <pc:sldMk cId="3686289158" sldId="298"/>
            <ac:spMk id="10" creationId="{2545ACD9-088E-4226-9764-27F4B87136F7}"/>
          </ac:spMkLst>
        </pc:spChg>
        <pc:spChg chg="mod">
          <ac:chgData name="Vignesh Kumar M" userId="ea6885d6fc124ac1" providerId="LiveId" clId="{E085E341-69C4-4139-8A24-660DAE4D2E9C}" dt="2021-12-13T00:18:44.430" v="766" actId="207"/>
          <ac:spMkLst>
            <pc:docMk/>
            <pc:sldMk cId="3686289158" sldId="298"/>
            <ac:spMk id="19" creationId="{53468D66-94D1-4DC4-8E6B-FA8900401E19}"/>
          </ac:spMkLst>
        </pc:spChg>
      </pc:sldChg>
      <pc:sldChg chg="delSp modSp mod setBg">
        <pc:chgData name="Vignesh Kumar M" userId="ea6885d6fc124ac1" providerId="LiveId" clId="{E085E341-69C4-4139-8A24-660DAE4D2E9C}" dt="2021-12-13T00:11:09.248" v="632"/>
        <pc:sldMkLst>
          <pc:docMk/>
          <pc:sldMk cId="914610752" sldId="299"/>
        </pc:sldMkLst>
        <pc:spChg chg="mod">
          <ac:chgData name="Vignesh Kumar M" userId="ea6885d6fc124ac1" providerId="LiveId" clId="{E085E341-69C4-4139-8A24-660DAE4D2E9C}" dt="2021-12-13T00:10:50.731" v="621" actId="13926"/>
          <ac:spMkLst>
            <pc:docMk/>
            <pc:sldMk cId="914610752" sldId="299"/>
            <ac:spMk id="3" creationId="{94FF0310-95FC-43B0-AB21-0D31EAA4830F}"/>
          </ac:spMkLst>
        </pc:spChg>
        <pc:spChg chg="mod">
          <ac:chgData name="Vignesh Kumar M" userId="ea6885d6fc124ac1" providerId="LiveId" clId="{E085E341-69C4-4139-8A24-660DAE4D2E9C}" dt="2021-12-13T00:10:42.597" v="618" actId="207"/>
          <ac:spMkLst>
            <pc:docMk/>
            <pc:sldMk cId="914610752" sldId="299"/>
            <ac:spMk id="4" creationId="{E4780231-F80C-4A70-8A6B-88AF7EAA8EE6}"/>
          </ac:spMkLst>
        </pc:spChg>
        <pc:spChg chg="del">
          <ac:chgData name="Vignesh Kumar M" userId="ea6885d6fc124ac1" providerId="LiveId" clId="{E085E341-69C4-4139-8A24-660DAE4D2E9C}" dt="2021-12-13T00:10:57.089" v="622" actId="478"/>
          <ac:spMkLst>
            <pc:docMk/>
            <pc:sldMk cId="914610752" sldId="299"/>
            <ac:spMk id="5" creationId="{E79F7A79-F930-464D-8965-D420FF2F5CEB}"/>
          </ac:spMkLst>
        </pc:spChg>
      </pc:sldChg>
      <pc:sldChg chg="delSp modSp mod setBg">
        <pc:chgData name="Vignesh Kumar M" userId="ea6885d6fc124ac1" providerId="LiveId" clId="{E085E341-69C4-4139-8A24-660DAE4D2E9C}" dt="2021-12-13T00:18:54.482" v="767" actId="478"/>
        <pc:sldMkLst>
          <pc:docMk/>
          <pc:sldMk cId="4124315595" sldId="301"/>
        </pc:sldMkLst>
        <pc:spChg chg="mod">
          <ac:chgData name="Vignesh Kumar M" userId="ea6885d6fc124ac1" providerId="LiveId" clId="{E085E341-69C4-4139-8A24-660DAE4D2E9C}" dt="2021-12-13T00:15:25.825" v="703" actId="207"/>
          <ac:spMkLst>
            <pc:docMk/>
            <pc:sldMk cId="4124315595" sldId="301"/>
            <ac:spMk id="3" creationId="{E86EF5AD-5AFA-487D-9B5A-061FF5286812}"/>
          </ac:spMkLst>
        </pc:spChg>
        <pc:spChg chg="mod">
          <ac:chgData name="Vignesh Kumar M" userId="ea6885d6fc124ac1" providerId="LiveId" clId="{E085E341-69C4-4139-8A24-660DAE4D2E9C}" dt="2021-12-13T00:15:29.584" v="705" actId="207"/>
          <ac:spMkLst>
            <pc:docMk/>
            <pc:sldMk cId="4124315595" sldId="301"/>
            <ac:spMk id="5" creationId="{6580D3EA-6C91-415F-ACC1-BFB8BAB7575B}"/>
          </ac:spMkLst>
        </pc:spChg>
        <pc:spChg chg="del">
          <ac:chgData name="Vignesh Kumar M" userId="ea6885d6fc124ac1" providerId="LiveId" clId="{E085E341-69C4-4139-8A24-660DAE4D2E9C}" dt="2021-12-13T00:18:54.482" v="767" actId="478"/>
          <ac:spMkLst>
            <pc:docMk/>
            <pc:sldMk cId="4124315595" sldId="301"/>
            <ac:spMk id="6" creationId="{D65738B1-CAA2-4B0D-8B5E-C48D4FF9E24B}"/>
          </ac:spMkLst>
        </pc:spChg>
      </pc:sldChg>
      <pc:sldChg chg="delSp del mod">
        <pc:chgData name="Vignesh Kumar M" userId="ea6885d6fc124ac1" providerId="LiveId" clId="{E085E341-69C4-4139-8A24-660DAE4D2E9C}" dt="2021-12-13T00:01:06.078" v="290" actId="2696"/>
        <pc:sldMkLst>
          <pc:docMk/>
          <pc:sldMk cId="1969793503" sldId="302"/>
        </pc:sldMkLst>
        <pc:spChg chg="del">
          <ac:chgData name="Vignesh Kumar M" userId="ea6885d6fc124ac1" providerId="LiveId" clId="{E085E341-69C4-4139-8A24-660DAE4D2E9C}" dt="2021-12-02T18:56:38.359" v="236" actId="478"/>
          <ac:spMkLst>
            <pc:docMk/>
            <pc:sldMk cId="1969793503" sldId="302"/>
            <ac:spMk id="8" creationId="{0B582DBA-EB11-4534-8EB5-0003892C1930}"/>
          </ac:spMkLst>
        </pc:spChg>
      </pc:sldChg>
      <pc:sldChg chg="del">
        <pc:chgData name="Vignesh Kumar M" userId="ea6885d6fc124ac1" providerId="LiveId" clId="{E085E341-69C4-4139-8A24-660DAE4D2E9C}" dt="2021-12-13T00:07:27.021" v="354" actId="2696"/>
        <pc:sldMkLst>
          <pc:docMk/>
          <pc:sldMk cId="810205048" sldId="303"/>
        </pc:sldMkLst>
      </pc:sldChg>
      <pc:sldMasterChg chg="setBg modSldLayout">
        <pc:chgData name="Vignesh Kumar M" userId="ea6885d6fc124ac1" providerId="LiveId" clId="{E085E341-69C4-4139-8A24-660DAE4D2E9C}" dt="2021-12-13T00:16:45.879" v="752"/>
        <pc:sldMasterMkLst>
          <pc:docMk/>
          <pc:sldMasterMk cId="2172960678" sldId="2147483660"/>
        </pc:sldMasterMkLst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711018790" sldId="2147483661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2966218517" sldId="2147483662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3769846544" sldId="2147483663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1002639925" sldId="2147483664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2014389880" sldId="2147483665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4272067376" sldId="2147483666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1619434788" sldId="2147483667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4015544271" sldId="2147483668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3833905020" sldId="2147483669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3804566626" sldId="2147483670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553056855" sldId="2147483671"/>
          </pc:sldLayoutMkLst>
        </pc:sldLayoutChg>
        <pc:sldLayoutChg chg="setBg">
          <pc:chgData name="Vignesh Kumar M" userId="ea6885d6fc124ac1" providerId="LiveId" clId="{E085E341-69C4-4139-8A24-660DAE4D2E9C}" dt="2021-12-13T00:16:45.879" v="752"/>
          <pc:sldLayoutMkLst>
            <pc:docMk/>
            <pc:sldMasterMk cId="2172960678" sldId="2147483660"/>
            <pc:sldLayoutMk cId="199032299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C18AE-D921-4364-8C43-FCAB6B4710B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300DA-F3C8-433C-87DD-3BC2A747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14A-3BCB-4815-AD68-D1D8F082C0AA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037C-6534-48B6-95EA-355564907FFB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89A-51B1-4B96-8A94-2FD180D44EFF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F204-2133-4532-8D4D-98E2719794F7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6C5-3585-4C84-800A-324027900131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2FB-9ED0-47E2-9EA9-0C4D3DD3CCE4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0BB4-D7D1-44FF-88DA-BBA355D65077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962-B4D2-48AC-9E81-FF3160F0DB3F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855D-CE4A-45DF-ABB6-2FBDDF9AE2C3}" type="datetime1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A675-3033-4126-BB1D-BCAABCB70CDD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5F0C-4A7A-4D6E-9D51-A1FF508ACB63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EF9-C04E-499F-AD7C-20E47C2FD1DD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theparagraph.com/2017/07/mainstream-daily-news-still-on-the-job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 radius="9"/>
                    </a14:imgEffect>
                    <a14:imgEffect>
                      <a14:sharpenSoften amount="25000"/>
                    </a14:imgEffect>
                    <a14:imgEffect>
                      <a14:saturation sat="143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6913-980B-4A72-BC02-83CD302963F9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jsvishnuj/fakenews-detection-using-lstm-neural-networ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9C7E-098C-418B-87FA-75B7D088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155" y="911051"/>
            <a:ext cx="7670138" cy="1511416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FAKE NEWS</a:t>
            </a:r>
            <a:r>
              <a:rPr lang="en-US" sz="2400" b="1" i="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lang="en-US" sz="3200" b="1" i="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DETECTION</a:t>
            </a:r>
            <a:r>
              <a:rPr lang="en-US" sz="2400" b="1" i="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lang="en-US" sz="3200" b="1" i="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USING LSTM NEURAL NETWORK</a:t>
            </a:r>
            <a:endParaRPr lang="en-US" sz="2400" b="1" i="0" dirty="0">
              <a:solidFill>
                <a:srgbClr val="00B050"/>
              </a:solidFill>
              <a:effectLst/>
              <a:highlight>
                <a:srgbClr val="000000"/>
              </a:highlight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858B-0789-4E71-A0E4-CB114A41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275" y="3480435"/>
            <a:ext cx="6391923" cy="1511416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latin typeface="Posterama" panose="020B0504020200020000" pitchFamily="34" charset="0"/>
                <a:cs typeface="Posterama" panose="020B0504020200020000" pitchFamily="34" charset="0"/>
              </a:rPr>
              <a:t>Swathi Gurijala(C0790294)</a:t>
            </a:r>
          </a:p>
          <a:p>
            <a:pPr algn="ctr"/>
            <a:r>
              <a:rPr lang="en-US" sz="2000" cap="none" dirty="0">
                <a:latin typeface="Posterama" panose="020B0504020200020000" pitchFamily="34" charset="0"/>
                <a:cs typeface="Posterama" panose="020B0504020200020000" pitchFamily="34" charset="0"/>
              </a:rPr>
              <a:t>Varadharajan Kalyanaraman(C0793756)</a:t>
            </a:r>
          </a:p>
          <a:p>
            <a:pPr algn="ctr"/>
            <a:r>
              <a:rPr lang="en-US" sz="2000" cap="none" dirty="0">
                <a:latin typeface="Posterama" panose="020B0504020200020000" pitchFamily="34" charset="0"/>
                <a:cs typeface="Posterama" panose="020B0504020200020000" pitchFamily="34" charset="0"/>
              </a:rPr>
              <a:t>Vignesh Kumar Murugananthan(C0793760)</a:t>
            </a:r>
            <a:endParaRPr lang="en-US" sz="20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2D4E112-FAC7-4713-B387-5D4020001681}"/>
              </a:ext>
            </a:extLst>
          </p:cNvPr>
          <p:cNvSpPr txBox="1">
            <a:spLocks/>
          </p:cNvSpPr>
          <p:nvPr/>
        </p:nvSpPr>
        <p:spPr>
          <a:xfrm>
            <a:off x="3323949" y="2817822"/>
            <a:ext cx="5541054" cy="510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0" cap="all" dirty="0">
                <a:latin typeface="Posterama" panose="020B0504020200020000" pitchFamily="34" charset="0"/>
                <a:ea typeface="+mn-ea"/>
                <a:cs typeface="Posterama" panose="020B0504020200020000" pitchFamily="34" charset="0"/>
              </a:rPr>
              <a:t>Bots with dots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9AEB-A160-4ADC-9122-4090582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96BE08-7E5A-443F-8F6B-D46D024D4F30}"/>
              </a:ext>
            </a:extLst>
          </p:cNvPr>
          <p:cNvSpPr txBox="1"/>
          <p:nvPr/>
        </p:nvSpPr>
        <p:spPr>
          <a:xfrm>
            <a:off x="778532" y="640798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TEXT PROCESSING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CDD4-F234-4D99-B618-7FE80C63C978}"/>
              </a:ext>
            </a:extLst>
          </p:cNvPr>
          <p:cNvSpPr txBox="1"/>
          <p:nvPr/>
        </p:nvSpPr>
        <p:spPr>
          <a:xfrm>
            <a:off x="1359023" y="3617760"/>
            <a:ext cx="5062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URLs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Contractions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Stop-words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HTML tags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Symbols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Punctuation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Special Characters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05F2B-D783-4227-87DE-A2A762655AA9}"/>
              </a:ext>
            </a:extLst>
          </p:cNvPr>
          <p:cNvSpPr txBox="1"/>
          <p:nvPr/>
        </p:nvSpPr>
        <p:spPr>
          <a:xfrm>
            <a:off x="778532" y="2475909"/>
            <a:ext cx="5459896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Cleaning the comments by removing: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E76EC-0FC1-407A-964F-B0FAE19D564F}"/>
              </a:ext>
            </a:extLst>
          </p:cNvPr>
          <p:cNvSpPr txBox="1"/>
          <p:nvPr/>
        </p:nvSpPr>
        <p:spPr>
          <a:xfrm>
            <a:off x="765820" y="1348684"/>
            <a:ext cx="5645426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Stemming and Lemmatizing all the comments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FD46-6BCF-471C-9547-EEDA338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80234-E5AD-47E0-A9B4-B51BACA21DF2}"/>
              </a:ext>
            </a:extLst>
          </p:cNvPr>
          <p:cNvSpPr txBox="1"/>
          <p:nvPr/>
        </p:nvSpPr>
        <p:spPr>
          <a:xfrm>
            <a:off x="666576" y="776898"/>
            <a:ext cx="466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DATA MODELING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80040-8737-4A61-99AD-7A268DFE5B2B}"/>
              </a:ext>
            </a:extLst>
          </p:cNvPr>
          <p:cNvSpPr txBox="1"/>
          <p:nvPr/>
        </p:nvSpPr>
        <p:spPr>
          <a:xfrm>
            <a:off x="666575" y="1484784"/>
            <a:ext cx="7629285" cy="11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We have used six models for training our data set.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    They are: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2D44-3784-43A0-BA2A-61AC6E7EEB80}"/>
              </a:ext>
            </a:extLst>
          </p:cNvPr>
          <p:cNvSpPr txBox="1"/>
          <p:nvPr/>
        </p:nvSpPr>
        <p:spPr>
          <a:xfrm>
            <a:off x="1643269" y="2055709"/>
            <a:ext cx="6480720" cy="391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SVM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Passive Aggressive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XG Boost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Naïve Bayes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LSTM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D68B-72DE-43AD-B5E6-B86A3DF9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1820C-63A4-4442-AB34-07F05C97CD78}"/>
              </a:ext>
            </a:extLst>
          </p:cNvPr>
          <p:cNvSpPr txBox="1"/>
          <p:nvPr/>
        </p:nvSpPr>
        <p:spPr>
          <a:xfrm>
            <a:off x="549796" y="692696"/>
            <a:ext cx="689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PERFORMANCE MEASURE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2F18-6D5D-4520-9871-C6E8E485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7" y="3789040"/>
            <a:ext cx="10817818" cy="237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BA4B6-80F6-459D-8625-9A7DF084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7" y="1400582"/>
            <a:ext cx="4858428" cy="22101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ACA5-7809-44B0-9562-931008A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E0AE8-4B13-4BDB-8696-66ADD0981E06}"/>
              </a:ext>
            </a:extLst>
          </p:cNvPr>
          <p:cNvSpPr txBox="1"/>
          <p:nvPr/>
        </p:nvSpPr>
        <p:spPr>
          <a:xfrm>
            <a:off x="711200" y="944084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8E79B-7A78-4891-960C-B01338E7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7" y="2155553"/>
            <a:ext cx="5410955" cy="10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648D5-1075-4A92-89D6-A3AC4BE7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7" y="3145452"/>
            <a:ext cx="5410955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C366F-F476-484E-AC1B-51817BDC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17" y="4052606"/>
            <a:ext cx="6878010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68F36-2C11-4A50-B148-E3C6B148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17" y="5138608"/>
            <a:ext cx="6878010" cy="53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35AA4-0FE7-4F16-B781-B8B0D67DCA5C}"/>
              </a:ext>
            </a:extLst>
          </p:cNvPr>
          <p:cNvSpPr txBox="1"/>
          <p:nvPr/>
        </p:nvSpPr>
        <p:spPr>
          <a:xfrm>
            <a:off x="5998726" y="2111255"/>
            <a:ext cx="1523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SVC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2F035-B755-44BD-8C07-A1D29467D7BA}"/>
              </a:ext>
            </a:extLst>
          </p:cNvPr>
          <p:cNvSpPr txBox="1"/>
          <p:nvPr/>
        </p:nvSpPr>
        <p:spPr>
          <a:xfrm>
            <a:off x="7195592" y="4008082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Random Forest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0F180-9270-441F-A8F0-279257F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7B8BC-5AB7-46D1-9586-2C71ADE9A003}"/>
              </a:ext>
            </a:extLst>
          </p:cNvPr>
          <p:cNvSpPr txBox="1"/>
          <p:nvPr/>
        </p:nvSpPr>
        <p:spPr>
          <a:xfrm>
            <a:off x="711200" y="410748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5FA6C-9CF3-4499-9277-4A74D99D901C}"/>
              </a:ext>
            </a:extLst>
          </p:cNvPr>
          <p:cNvSpPr txBox="1"/>
          <p:nvPr/>
        </p:nvSpPr>
        <p:spPr>
          <a:xfrm>
            <a:off x="4224480" y="1156968"/>
            <a:ext cx="5658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Passive Aggressive Classifier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1FB9D-B1E1-456A-A9A6-99C5073CC473}"/>
              </a:ext>
            </a:extLst>
          </p:cNvPr>
          <p:cNvSpPr txBox="1"/>
          <p:nvPr/>
        </p:nvSpPr>
        <p:spPr>
          <a:xfrm>
            <a:off x="4087733" y="4653136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XGB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9532E-7BAA-4251-A7D7-072328DE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1" y="4653136"/>
            <a:ext cx="4448796" cy="1047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9E3FC-FC59-4200-83DA-972CACBC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1" y="5661248"/>
            <a:ext cx="4448795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4D39C-3E1B-4C58-BB0A-5E0CF0A0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91" y="1145763"/>
            <a:ext cx="4448795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92873-7E94-4F2F-8762-539E45C8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91" y="3140968"/>
            <a:ext cx="4448795" cy="134529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501CB3-19EC-4383-A42F-4AAE730C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2C3C0-F3D6-42D5-AEB7-2F4A10B52591}"/>
              </a:ext>
            </a:extLst>
          </p:cNvPr>
          <p:cNvSpPr txBox="1"/>
          <p:nvPr/>
        </p:nvSpPr>
        <p:spPr>
          <a:xfrm>
            <a:off x="837828" y="701446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F61F2-891D-4FB0-9125-2263168FAEED}"/>
              </a:ext>
            </a:extLst>
          </p:cNvPr>
          <p:cNvSpPr txBox="1"/>
          <p:nvPr/>
        </p:nvSpPr>
        <p:spPr>
          <a:xfrm>
            <a:off x="4821454" y="1562240"/>
            <a:ext cx="3060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Naïve Bayes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05CF-1B6D-4C34-8376-28BAE4DD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539722"/>
            <a:ext cx="4477375" cy="11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77A69-E23B-4A63-BCF4-65DE56F5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636912"/>
            <a:ext cx="4477375" cy="581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42741-D526-40C4-9970-3454CAF1188A}"/>
              </a:ext>
            </a:extLst>
          </p:cNvPr>
          <p:cNvSpPr txBox="1"/>
          <p:nvPr/>
        </p:nvSpPr>
        <p:spPr>
          <a:xfrm>
            <a:off x="5133450" y="3639492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Validation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F96-584A-47DB-BF65-03E994FAF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4" y="3639492"/>
            <a:ext cx="4796104" cy="25186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5E3B3-44B9-4656-BE4B-737113FA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336DB-979D-419A-A6DA-C761CF1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CA18-203B-4513-88F8-F2080A8BA050}"/>
              </a:ext>
            </a:extLst>
          </p:cNvPr>
          <p:cNvSpPr txBox="1"/>
          <p:nvPr/>
        </p:nvSpPr>
        <p:spPr>
          <a:xfrm>
            <a:off x="680105" y="958439"/>
            <a:ext cx="777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PERFORMANCE MEASURE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92A5E-9748-4087-8E19-00C6BFF4F5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845F5A-061D-4825-9AE9-D7794091C6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42B4B-8952-44D7-9CB6-A6A27741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5" y="1867391"/>
            <a:ext cx="7126052" cy="21471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B7708E-804D-437A-8050-BB8CA855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5" y="4014542"/>
            <a:ext cx="7097960" cy="7702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468D66-94D1-4DC4-8E6B-FA8900401E19}"/>
              </a:ext>
            </a:extLst>
          </p:cNvPr>
          <p:cNvSpPr txBox="1"/>
          <p:nvPr/>
        </p:nvSpPr>
        <p:spPr>
          <a:xfrm>
            <a:off x="6921860" y="1866763"/>
            <a:ext cx="3060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LSTM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3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336DB-979D-419A-A6DA-C761CF1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CA18-203B-4513-88F8-F2080A8BA050}"/>
              </a:ext>
            </a:extLst>
          </p:cNvPr>
          <p:cNvSpPr txBox="1"/>
          <p:nvPr/>
        </p:nvSpPr>
        <p:spPr>
          <a:xfrm>
            <a:off x="722243" y="686020"/>
            <a:ext cx="777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PERFORMANCE MEASURE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92A5E-9748-4087-8E19-00C6BFF4F5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845F5A-061D-4825-9AE9-D7794091C6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8D66-94D1-4DC4-8E6B-FA8900401E19}"/>
              </a:ext>
            </a:extLst>
          </p:cNvPr>
          <p:cNvSpPr txBox="1"/>
          <p:nvPr/>
        </p:nvSpPr>
        <p:spPr>
          <a:xfrm>
            <a:off x="5982878" y="1400320"/>
            <a:ext cx="4568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LSTM Cross Validation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60289C-9A12-43DE-82E6-564DB3B9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1" y="1421530"/>
            <a:ext cx="5941462" cy="4282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60712-6022-4AFC-872D-661751D1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9" y="5719717"/>
            <a:ext cx="669683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C962-7222-46C7-9DBB-55AD1A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0310-95FC-43B0-AB21-0D31EAA4830F}"/>
              </a:ext>
            </a:extLst>
          </p:cNvPr>
          <p:cNvSpPr txBox="1"/>
          <p:nvPr/>
        </p:nvSpPr>
        <p:spPr>
          <a:xfrm>
            <a:off x="1116496" y="848406"/>
            <a:ext cx="557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FRONT END – Flask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80231-F80C-4A70-8A6B-88AF7EAA8EE6}"/>
              </a:ext>
            </a:extLst>
          </p:cNvPr>
          <p:cNvSpPr txBox="1"/>
          <p:nvPr/>
        </p:nvSpPr>
        <p:spPr>
          <a:xfrm>
            <a:off x="1116496" y="2393973"/>
            <a:ext cx="9153940" cy="207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ReactJS simplifies the overall process of scripting components.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It facilitates advanced maintenance and boosts productivity.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It is a component-based architecture allows quicker rendering and easy state management.</a:t>
            </a:r>
            <a:endParaRPr lang="en-IN" sz="22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1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C962-7222-46C7-9DBB-55AD1A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EF5AD-5AFA-487D-9B5A-061FF5286812}"/>
              </a:ext>
            </a:extLst>
          </p:cNvPr>
          <p:cNvSpPr txBox="1"/>
          <p:nvPr/>
        </p:nvSpPr>
        <p:spPr>
          <a:xfrm>
            <a:off x="1057807" y="1025728"/>
            <a:ext cx="570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BACKEND – ML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0D3EA-6C91-415F-ACC1-BFB8BAB7575B}"/>
              </a:ext>
            </a:extLst>
          </p:cNvPr>
          <p:cNvSpPr txBox="1"/>
          <p:nvPr/>
        </p:nvSpPr>
        <p:spPr>
          <a:xfrm>
            <a:off x="1459395" y="2304076"/>
            <a:ext cx="8890553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ML model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Text processing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Text vectorization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Loading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41243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26749-601B-4CD3-A13B-87CAF4CDBF73}"/>
              </a:ext>
            </a:extLst>
          </p:cNvPr>
          <p:cNvSpPr txBox="1"/>
          <p:nvPr/>
        </p:nvSpPr>
        <p:spPr>
          <a:xfrm>
            <a:off x="711200" y="747672"/>
            <a:ext cx="437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12B3C-C9E5-45E3-80AF-1A8BEF2DAC10}"/>
              </a:ext>
            </a:extLst>
          </p:cNvPr>
          <p:cNvSpPr txBox="1"/>
          <p:nvPr/>
        </p:nvSpPr>
        <p:spPr>
          <a:xfrm>
            <a:off x="711200" y="1988840"/>
            <a:ext cx="10783812" cy="359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  <a:highlight>
                  <a:srgbClr val="000000"/>
                </a:highlight>
                <a:latin typeface="Calisto MT" panose="02040603050505030304" pitchFamily="18" charset="0"/>
                <a:cs typeface="Posterama" panose="020B0504020200020000" pitchFamily="34" charset="0"/>
              </a:rPr>
              <a:t>Technological advancements have drastically increased the amount of internet and social media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  <a:highlight>
                  <a:srgbClr val="000000"/>
                </a:highlight>
                <a:latin typeface="Calisto MT" panose="02040603050505030304" pitchFamily="18" charset="0"/>
                <a:cs typeface="Posterama" panose="020B0504020200020000" pitchFamily="34" charset="0"/>
              </a:rPr>
              <a:t>An average user receives information from platforms like Facebook, Twitter, Reddit and Instagram.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  <a:highlight>
                  <a:srgbClr val="000000"/>
                </a:highlight>
                <a:latin typeface="Calisto MT" panose="02040603050505030304" pitchFamily="18" charset="0"/>
                <a:cs typeface="Posterama" panose="020B0504020200020000" pitchFamily="34" charset="0"/>
              </a:rPr>
              <a:t>There is a high chance that the information is bogus and is specifically crafted to spread wrong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  <a:highlight>
                  <a:srgbClr val="000000"/>
                </a:highlight>
                <a:latin typeface="Calisto MT" panose="02040603050505030304" pitchFamily="18" charset="0"/>
                <a:cs typeface="Posterama" panose="020B0504020200020000" pitchFamily="34" charset="0"/>
              </a:rPr>
              <a:t>Goal : To classify the Fake information using ML</a:t>
            </a:r>
            <a:r>
              <a:rPr lang="en-IN" sz="2200" b="1" dirty="0">
                <a:latin typeface="Calisto MT" panose="02040603050505030304" pitchFamily="18" charset="0"/>
                <a:cs typeface="Posterama" panose="020B0504020200020000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89F7-BF26-4823-817E-DFD48959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15DB9-8273-4900-9EA2-1FF3F6377381}"/>
              </a:ext>
            </a:extLst>
          </p:cNvPr>
          <p:cNvSpPr txBox="1"/>
          <p:nvPr/>
        </p:nvSpPr>
        <p:spPr>
          <a:xfrm>
            <a:off x="780221" y="573573"/>
            <a:ext cx="3727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3DAA2-E458-4EF7-A8E5-2430B6F3FEE9}"/>
              </a:ext>
            </a:extLst>
          </p:cNvPr>
          <p:cNvSpPr txBox="1"/>
          <p:nvPr/>
        </p:nvSpPr>
        <p:spPr>
          <a:xfrm>
            <a:off x="780221" y="1281459"/>
            <a:ext cx="10631557" cy="511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As RNN’s are known to work well with Text Data and Time series problems statements, we preferred LSTM over XG Boost for classification.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We can further improve the model's performance by training it over a larger datasets and </a:t>
            </a:r>
            <a:r>
              <a:rPr lang="en-US" sz="22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Hyperparameter Tuning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Our project can help to tackle: </a:t>
            </a:r>
            <a:endParaRPr lang="en-US" sz="22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ea typeface="Times New Roman" panose="02020603050405020304" pitchFamily="18" charset="0"/>
              <a:cs typeface="Posterama" panose="020B0504020200020000" pitchFamily="34" charset="0"/>
            </a:endParaRP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In predicting if given information is genuine or fake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Media house challenges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Information assurance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Mitigate hoax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Attenuate pseudoscientific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616D-00C8-4D79-A4FC-6C88F9E6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7E23FD-74A5-4FBB-81F3-19DF9D1C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D7686C-EBE2-49C7-88F8-16B835409752}"/>
              </a:ext>
            </a:extLst>
          </p:cNvPr>
          <p:cNvSpPr txBox="1">
            <a:spLocks/>
          </p:cNvSpPr>
          <p:nvPr/>
        </p:nvSpPr>
        <p:spPr>
          <a:xfrm>
            <a:off x="3131663" y="2922309"/>
            <a:ext cx="5928674" cy="2262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8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THANK YOU</a:t>
            </a:r>
            <a:b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sz="3200" b="1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6282A-CFE3-44E3-857A-F0FEC2311A05}"/>
              </a:ext>
            </a:extLst>
          </p:cNvPr>
          <p:cNvSpPr txBox="1"/>
          <p:nvPr/>
        </p:nvSpPr>
        <p:spPr>
          <a:xfrm>
            <a:off x="678171" y="1005668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BE5E-67DF-454E-9239-999A6EF05B01}"/>
              </a:ext>
            </a:extLst>
          </p:cNvPr>
          <p:cNvSpPr txBox="1"/>
          <p:nvPr/>
        </p:nvSpPr>
        <p:spPr>
          <a:xfrm>
            <a:off x="678171" y="4619306"/>
            <a:ext cx="10348789" cy="129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We collected our data from Kaggle and Data flair.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Dataset contains over 50k records.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Out target variable is 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label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which is categorized into 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FAKE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and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 REAL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4A93C-741B-4751-AF5B-54E620C7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1957782"/>
            <a:ext cx="11101141" cy="26615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6E8A-888B-4094-A685-C944DEF2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6B798-CC54-4515-A646-D0F87CACCA63}"/>
              </a:ext>
            </a:extLst>
          </p:cNvPr>
          <p:cNvSpPr txBox="1"/>
          <p:nvPr/>
        </p:nvSpPr>
        <p:spPr>
          <a:xfrm>
            <a:off x="561987" y="798132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7392C-B686-4DE1-9D0B-57E56E1DB2F4}"/>
              </a:ext>
            </a:extLst>
          </p:cNvPr>
          <p:cNvSpPr txBox="1"/>
          <p:nvPr/>
        </p:nvSpPr>
        <p:spPr>
          <a:xfrm>
            <a:off x="1104347" y="2304076"/>
            <a:ext cx="5676348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Merged the Datasets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Handled Missing values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Removed Duplicates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Checked for Data set Uniformity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0B5F-C90A-42DB-AB7B-538673E7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CB528-8558-4E78-BF7F-DECD4189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18"/>
            <a:ext cx="5384800" cy="47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5F274-1D54-4AC4-B545-82C1761DA989}"/>
              </a:ext>
            </a:extLst>
          </p:cNvPr>
          <p:cNvSpPr txBox="1"/>
          <p:nvPr/>
        </p:nvSpPr>
        <p:spPr>
          <a:xfrm>
            <a:off x="621804" y="757632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</a:t>
            </a:r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ROFILING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ED801-BDE6-4B79-B673-CD4F785B0A95}"/>
              </a:ext>
            </a:extLst>
          </p:cNvPr>
          <p:cNvSpPr txBox="1"/>
          <p:nvPr/>
        </p:nvSpPr>
        <p:spPr>
          <a:xfrm>
            <a:off x="2776789" y="5733256"/>
            <a:ext cx="2047625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Pandas Profiling</a:t>
            </a:r>
            <a:endParaRPr lang="en-IN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08042-601C-4DDB-A6BD-BD5791EA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571366"/>
            <a:ext cx="6178807" cy="4161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EACD6-4C06-4D9D-B9F7-A35257C7C86C}"/>
              </a:ext>
            </a:extLst>
          </p:cNvPr>
          <p:cNvSpPr txBox="1"/>
          <p:nvPr/>
        </p:nvSpPr>
        <p:spPr>
          <a:xfrm>
            <a:off x="7150565" y="1577007"/>
            <a:ext cx="4545944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Provides visualizing and understanding the distribution of each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Provides information 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8BA21-5AEC-45F3-899B-49321415C0D1}"/>
              </a:ext>
            </a:extLst>
          </p:cNvPr>
          <p:cNvSpPr txBox="1"/>
          <p:nvPr/>
        </p:nvSpPr>
        <p:spPr>
          <a:xfrm>
            <a:off x="7680670" y="3385507"/>
            <a:ext cx="4039030" cy="18901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missing vales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Duplicates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Sample and Overview of the Data Frame.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7D535-C521-41A4-AA40-F0F5D76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4BF23-687C-4677-8D55-F1CD9CF18850}"/>
              </a:ext>
            </a:extLst>
          </p:cNvPr>
          <p:cNvSpPr txBox="1"/>
          <p:nvPr/>
        </p:nvSpPr>
        <p:spPr>
          <a:xfrm>
            <a:off x="549796" y="1043948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P</a:t>
            </a:r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ROFILING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9B170-3742-499E-AEE6-8A259AB3C28D}"/>
              </a:ext>
            </a:extLst>
          </p:cNvPr>
          <p:cNvSpPr txBox="1"/>
          <p:nvPr/>
        </p:nvSpPr>
        <p:spPr>
          <a:xfrm>
            <a:off x="3610221" y="5229200"/>
            <a:ext cx="2376094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Sweet viz Profiling</a:t>
            </a:r>
            <a:endParaRPr lang="en-IN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58AD-FE2C-44BF-A030-57A321F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160475"/>
            <a:ext cx="8784976" cy="306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59C98-4D76-4FC3-9EE7-EECD0B4B91C1}"/>
              </a:ext>
            </a:extLst>
          </p:cNvPr>
          <p:cNvSpPr txBox="1"/>
          <p:nvPr/>
        </p:nvSpPr>
        <p:spPr>
          <a:xfrm>
            <a:off x="9262764" y="309467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Sweet viz profiling report to identify trends and patterns in our dataset.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0543-C9BF-49DD-BEC3-B6772A0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8C9E8-C997-42F0-8AC8-05BBBC2F4E9D}"/>
              </a:ext>
            </a:extLst>
          </p:cNvPr>
          <p:cNvSpPr txBox="1"/>
          <p:nvPr/>
        </p:nvSpPr>
        <p:spPr>
          <a:xfrm>
            <a:off x="722243" y="789305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CA45-2F3B-4B10-8DA3-A7E689A7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8" y="1712741"/>
            <a:ext cx="10585391" cy="389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4CB94-966E-4A86-8B47-816F737F8E09}"/>
              </a:ext>
            </a:extLst>
          </p:cNvPr>
          <p:cNvSpPr txBox="1"/>
          <p:nvPr/>
        </p:nvSpPr>
        <p:spPr>
          <a:xfrm>
            <a:off x="3790209" y="5677797"/>
            <a:ext cx="4608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 Set Distribution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26D5-D86B-4283-983F-F241D26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B551E-F772-4542-80E3-6CB9CAB78B89}"/>
              </a:ext>
            </a:extLst>
          </p:cNvPr>
          <p:cNvSpPr txBox="1"/>
          <p:nvPr/>
        </p:nvSpPr>
        <p:spPr>
          <a:xfrm>
            <a:off x="693812" y="606269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197E-05B7-4213-B107-12B1C7F6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7" y="1403606"/>
            <a:ext cx="10897611" cy="48337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C3AE-A9F4-4873-98AA-7D292FE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066C9-71EC-4ADE-B49E-F6DE4EDB95EE}"/>
              </a:ext>
            </a:extLst>
          </p:cNvPr>
          <p:cNvSpPr txBox="1"/>
          <p:nvPr/>
        </p:nvSpPr>
        <p:spPr>
          <a:xfrm>
            <a:off x="826334" y="544526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0734-33DB-4817-A525-2F01DE27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1320266"/>
            <a:ext cx="10297144" cy="4900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F8A2-F52C-4603-9EA0-A5B336E7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63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418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</vt:lpstr>
      <vt:lpstr>Calibri</vt:lpstr>
      <vt:lpstr>Calisto MT</vt:lpstr>
      <vt:lpstr>Century Gothic</vt:lpstr>
      <vt:lpstr>Elephant</vt:lpstr>
      <vt:lpstr>Posterama</vt:lpstr>
      <vt:lpstr>Wingdings</vt:lpstr>
      <vt:lpstr>BrushVTI</vt:lpstr>
      <vt:lpstr>FAKE NEWS DETECTION USING LSTM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FORCE </dc:title>
  <dc:creator>Sahista Patel</dc:creator>
  <cp:lastModifiedBy>Vignesh Kumar M</cp:lastModifiedBy>
  <cp:revision>234</cp:revision>
  <dcterms:created xsi:type="dcterms:W3CDTF">2021-02-06T07:04:42Z</dcterms:created>
  <dcterms:modified xsi:type="dcterms:W3CDTF">2021-12-13T00:18:59Z</dcterms:modified>
</cp:coreProperties>
</file>