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2" y="1688122"/>
            <a:ext cx="10045521" cy="1107584"/>
          </a:xfrm>
        </p:spPr>
        <p:txBody>
          <a:bodyPr/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/>
            </a:r>
            <a:br>
              <a:rPr lang="en-US" sz="4000" dirty="0" smtClean="0">
                <a:latin typeface="Lucida Handwriting" panose="03010101010101010101" pitchFamily="66" charset="0"/>
              </a:rPr>
            </a:br>
            <a:r>
              <a:rPr lang="en-US" sz="4000" dirty="0">
                <a:latin typeface="Lucida Handwriting" panose="03010101010101010101" pitchFamily="66" charset="0"/>
              </a:rPr>
              <a:t/>
            </a:r>
            <a:br>
              <a:rPr lang="en-US" sz="4000" dirty="0">
                <a:latin typeface="Lucida Handwriting" panose="03010101010101010101" pitchFamily="66" charset="0"/>
              </a:rPr>
            </a:br>
            <a:r>
              <a:rPr lang="en-US" sz="3600" dirty="0" smtClean="0">
                <a:latin typeface="Lucida Handwriting" panose="03010101010101010101" pitchFamily="66" charset="0"/>
              </a:rPr>
              <a:t>Restaurant Recommending </a:t>
            </a:r>
            <a:r>
              <a:rPr lang="en-US" sz="3600" dirty="0" err="1">
                <a:latin typeface="Lucida Handwriting" panose="03010101010101010101" pitchFamily="66" charset="0"/>
              </a:rPr>
              <a:t>C</a:t>
            </a:r>
            <a:r>
              <a:rPr lang="en-US" sz="3600" dirty="0" err="1" smtClean="0">
                <a:latin typeface="Lucida Handwriting" panose="03010101010101010101" pitchFamily="66" charset="0"/>
              </a:rPr>
              <a:t>hatbot</a:t>
            </a:r>
            <a:r>
              <a:rPr lang="en-US" sz="5400" dirty="0" smtClean="0">
                <a:latin typeface="Lucida Handwriting" panose="03010101010101010101" pitchFamily="66" charset="0"/>
              </a:rPr>
              <a:t/>
            </a:r>
            <a:br>
              <a:rPr lang="en-US" sz="5400" dirty="0" smtClean="0">
                <a:latin typeface="Lucida Handwriting" panose="03010101010101010101" pitchFamily="66" charset="0"/>
              </a:rPr>
            </a:br>
            <a:r>
              <a:rPr lang="en-US" sz="5400" dirty="0" smtClean="0">
                <a:latin typeface="Lucida Handwriting" panose="03010101010101010101" pitchFamily="66" charset="0"/>
              </a:rPr>
              <a:t> </a:t>
            </a:r>
            <a:endParaRPr lang="en-US" sz="5400" dirty="0"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23" y="2241914"/>
            <a:ext cx="8680360" cy="57856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Lucida Handwriting" panose="03010101010101010101" pitchFamily="66" charset="0"/>
              </a:rPr>
              <a:t>Weekly Report - Group </a:t>
            </a:r>
            <a:r>
              <a:rPr lang="en-US" sz="2400" dirty="0">
                <a:latin typeface="Lucida Handwriting" panose="03010101010101010101" pitchFamily="66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69C0C4-331C-4C54-8A3E-FA54678E2EAA}"/>
              </a:ext>
            </a:extLst>
          </p:cNvPr>
          <p:cNvSpPr txBox="1"/>
          <p:nvPr/>
        </p:nvSpPr>
        <p:spPr>
          <a:xfrm>
            <a:off x="2830071" y="3374266"/>
            <a:ext cx="5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onsolas" panose="020B0609020204030204" pitchFamily="49" charset="0"/>
              </a:rPr>
              <a:t>Murali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Krishna(C0794253)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Swathi </a:t>
            </a:r>
            <a:r>
              <a:rPr lang="en-IN" dirty="0" err="1">
                <a:latin typeface="Consolas" panose="020B0609020204030204" pitchFamily="49" charset="0"/>
              </a:rPr>
              <a:t>Gurijala</a:t>
            </a:r>
            <a:r>
              <a:rPr lang="en-IN" dirty="0">
                <a:latin typeface="Consolas" panose="020B0609020204030204" pitchFamily="49" charset="0"/>
              </a:rPr>
              <a:t>(C0790294)</a:t>
            </a:r>
          </a:p>
          <a:p>
            <a:r>
              <a:rPr lang="en-IN" dirty="0">
                <a:latin typeface="Consolas" panose="020B0609020204030204" pitchFamily="49" charset="0"/>
              </a:rPr>
              <a:t>Varadharajan Kalyanaraman(C0793756)</a:t>
            </a:r>
          </a:p>
          <a:p>
            <a:r>
              <a:rPr lang="en-IN" dirty="0">
                <a:latin typeface="Consolas" panose="020B0609020204030204" pitchFamily="49" charset="0"/>
              </a:rPr>
              <a:t>Vignesh Kumar Murugananthan(C0793760)</a:t>
            </a:r>
          </a:p>
        </p:txBody>
      </p:sp>
    </p:spTree>
    <p:extLst>
      <p:ext uri="{BB962C8B-B14F-4D97-AF65-F5344CB8AC3E}">
        <p14:creationId xmlns:p14="http://schemas.microsoft.com/office/powerpoint/2010/main" val="319834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995564" cy="763607"/>
          </a:xfrm>
        </p:spPr>
        <p:txBody>
          <a:bodyPr/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Data Set - Yelp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5" y="1569839"/>
            <a:ext cx="8946541" cy="4195481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Compass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5" y="2099457"/>
            <a:ext cx="94964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Files imported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47570"/>
            <a:ext cx="10859379" cy="31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1725769"/>
            <a:ext cx="7031864" cy="4596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231"/>
          </a:xfrm>
        </p:spPr>
        <p:txBody>
          <a:bodyPr/>
          <a:lstStyle/>
          <a:p>
            <a:r>
              <a:rPr lang="en-US" dirty="0" smtClean="0"/>
              <a:t>Review data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340924"/>
            <a:ext cx="6387921" cy="62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5245"/>
            <a:ext cx="6862272" cy="1010371"/>
          </a:xfrm>
        </p:spPr>
        <p:txBody>
          <a:bodyPr/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Next </a:t>
            </a:r>
            <a:r>
              <a:rPr lang="en-US" dirty="0" smtClean="0">
                <a:latin typeface="Lucida Handwriting" panose="03010101010101010101" pitchFamily="66" charset="0"/>
              </a:rPr>
              <a:t>week </a:t>
            </a:r>
            <a:r>
              <a:rPr lang="en-US" dirty="0">
                <a:latin typeface="Lucida Handwriting" panose="03010101010101010101" pitchFamily="66" charset="0"/>
              </a:rPr>
              <a:t>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022771" cy="15442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 initial cleaning of data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Preprocessing.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Apply NLTK processes and structure the data.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42" y="2577732"/>
            <a:ext cx="9404723" cy="1400530"/>
          </a:xfrm>
        </p:spPr>
        <p:txBody>
          <a:bodyPr/>
          <a:lstStyle/>
          <a:p>
            <a:r>
              <a:rPr lang="en-US" sz="10800" dirty="0" smtClean="0"/>
              <a:t>Thank You</a:t>
            </a:r>
            <a:endParaRPr lang="en-US" sz="10800" dirty="0"/>
          </a:p>
        </p:txBody>
      </p:sp>
    </p:spTree>
    <p:extLst>
      <p:ext uri="{BB962C8B-B14F-4D97-AF65-F5344CB8AC3E}">
        <p14:creationId xmlns:p14="http://schemas.microsoft.com/office/powerpoint/2010/main" val="114868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Lucida Handwriting</vt:lpstr>
      <vt:lpstr>Wingdings 3</vt:lpstr>
      <vt:lpstr>Ion</vt:lpstr>
      <vt:lpstr>  Restaurant Recommending Chatbot  </vt:lpstr>
      <vt:lpstr>Data Set - Yelp</vt:lpstr>
      <vt:lpstr>Json Files imported</vt:lpstr>
      <vt:lpstr>Review data sample</vt:lpstr>
      <vt:lpstr>PowerPoint Presentation</vt:lpstr>
      <vt:lpstr>Next week work 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HP</dc:creator>
  <cp:lastModifiedBy>HP</cp:lastModifiedBy>
  <cp:revision>16</cp:revision>
  <dcterms:created xsi:type="dcterms:W3CDTF">2021-09-25T17:28:56Z</dcterms:created>
  <dcterms:modified xsi:type="dcterms:W3CDTF">2021-10-02T18:31:30Z</dcterms:modified>
</cp:coreProperties>
</file>