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73" r:id="rId8"/>
    <p:sldId id="272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Kumar M" userId="ea6885d6fc124ac1" providerId="LiveId" clId="{F889730D-77A0-470C-B038-78DF3D7F365B}"/>
    <pc:docChg chg="custSel addSld modSld sldOrd modMainMaster">
      <pc:chgData name="Vignesh Kumar M" userId="ea6885d6fc124ac1" providerId="LiveId" clId="{F889730D-77A0-470C-B038-78DF3D7F365B}" dt="2021-10-09T16:45:44.016" v="557"/>
      <pc:docMkLst>
        <pc:docMk/>
      </pc:docMkLst>
      <pc:sldChg chg="addSp modSp mod setBg">
        <pc:chgData name="Vignesh Kumar M" userId="ea6885d6fc124ac1" providerId="LiveId" clId="{F889730D-77A0-470C-B038-78DF3D7F365B}" dt="2021-10-09T16:45:35.262" v="553" actId="20577"/>
        <pc:sldMkLst>
          <pc:docMk/>
          <pc:sldMk cId="3198341452" sldId="256"/>
        </pc:sldMkLst>
        <pc:spChg chg="mod">
          <ac:chgData name="Vignesh Kumar M" userId="ea6885d6fc124ac1" providerId="LiveId" clId="{F889730D-77A0-470C-B038-78DF3D7F365B}" dt="2021-10-09T16:42:47.353" v="503" actId="113"/>
          <ac:spMkLst>
            <pc:docMk/>
            <pc:sldMk cId="3198341452" sldId="256"/>
            <ac:spMk id="2" creationId="{00000000-0000-0000-0000-000000000000}"/>
          </ac:spMkLst>
        </pc:spChg>
        <pc:spChg chg="mod">
          <ac:chgData name="Vignesh Kumar M" userId="ea6885d6fc124ac1" providerId="LiveId" clId="{F889730D-77A0-470C-B038-78DF3D7F365B}" dt="2021-10-09T16:45:14.378" v="551" actId="20577"/>
          <ac:spMkLst>
            <pc:docMk/>
            <pc:sldMk cId="3198341452" sldId="256"/>
            <ac:spMk id="3" creationId="{00000000-0000-0000-0000-000000000000}"/>
          </ac:spMkLst>
        </pc:spChg>
        <pc:spChg chg="mod">
          <ac:chgData name="Vignesh Kumar M" userId="ea6885d6fc124ac1" providerId="LiveId" clId="{F889730D-77A0-470C-B038-78DF3D7F365B}" dt="2021-10-09T16:43:14.336" v="509" actId="1076"/>
          <ac:spMkLst>
            <pc:docMk/>
            <pc:sldMk cId="3198341452" sldId="256"/>
            <ac:spMk id="4" creationId="{E469C0C4-331C-4C54-8A3E-FA54678E2EAA}"/>
          </ac:spMkLst>
        </pc:spChg>
        <pc:spChg chg="add mod">
          <ac:chgData name="Vignesh Kumar M" userId="ea6885d6fc124ac1" providerId="LiveId" clId="{F889730D-77A0-470C-B038-78DF3D7F365B}" dt="2021-10-09T16:45:35.262" v="553" actId="20577"/>
          <ac:spMkLst>
            <pc:docMk/>
            <pc:sldMk cId="3198341452" sldId="256"/>
            <ac:spMk id="6" creationId="{4E1F38EC-547B-4CC0-94A3-54BEDCC0D939}"/>
          </ac:spMkLst>
        </pc:spChg>
      </pc:sldChg>
      <pc:sldChg chg="modSp mod ord">
        <pc:chgData name="Vignesh Kumar M" userId="ea6885d6fc124ac1" providerId="LiveId" clId="{F889730D-77A0-470C-B038-78DF3D7F365B}" dt="2021-10-09T16:45:44.016" v="557"/>
        <pc:sldMkLst>
          <pc:docMk/>
          <pc:sldMk cId="3280133214" sldId="258"/>
        </pc:sldMkLst>
        <pc:spChg chg="mod">
          <ac:chgData name="Vignesh Kumar M" userId="ea6885d6fc124ac1" providerId="LiveId" clId="{F889730D-77A0-470C-B038-78DF3D7F365B}" dt="2021-10-09T16:12:56.667" v="294" actId="207"/>
          <ac:spMkLst>
            <pc:docMk/>
            <pc:sldMk cId="3280133214" sldId="258"/>
            <ac:spMk id="2" creationId="{00000000-0000-0000-0000-000000000000}"/>
          </ac:spMkLst>
        </pc:spChg>
        <pc:spChg chg="mod">
          <ac:chgData name="Vignesh Kumar M" userId="ea6885d6fc124ac1" providerId="LiveId" clId="{F889730D-77A0-470C-B038-78DF3D7F365B}" dt="2021-10-09T16:30:04.528" v="439" actId="20577"/>
          <ac:spMkLst>
            <pc:docMk/>
            <pc:sldMk cId="3280133214" sldId="258"/>
            <ac:spMk id="3" creationId="{00000000-0000-0000-0000-000000000000}"/>
          </ac:spMkLst>
        </pc:spChg>
      </pc:sldChg>
      <pc:sldChg chg="addSp delSp modSp mod ord">
        <pc:chgData name="Vignesh Kumar M" userId="ea6885d6fc124ac1" providerId="LiveId" clId="{F889730D-77A0-470C-B038-78DF3D7F365B}" dt="2021-10-09T16:27:35.329" v="401" actId="1076"/>
        <pc:sldMkLst>
          <pc:docMk/>
          <pc:sldMk cId="1148688278" sldId="263"/>
        </pc:sldMkLst>
        <pc:spChg chg="mod">
          <ac:chgData name="Vignesh Kumar M" userId="ea6885d6fc124ac1" providerId="LiveId" clId="{F889730D-77A0-470C-B038-78DF3D7F365B}" dt="2021-10-09T16:27:35.329" v="401" actId="1076"/>
          <ac:spMkLst>
            <pc:docMk/>
            <pc:sldMk cId="1148688278" sldId="263"/>
            <ac:spMk id="2" creationId="{00000000-0000-0000-0000-000000000000}"/>
          </ac:spMkLst>
        </pc:spChg>
        <pc:spChg chg="add del mod">
          <ac:chgData name="Vignesh Kumar M" userId="ea6885d6fc124ac1" providerId="LiveId" clId="{F889730D-77A0-470C-B038-78DF3D7F365B}" dt="2021-10-09T16:11:54.692" v="272" actId="478"/>
          <ac:spMkLst>
            <pc:docMk/>
            <pc:sldMk cId="1148688278" sldId="263"/>
            <ac:spMk id="4" creationId="{6E12CB82-4436-46DA-81FE-2A63AF37B739}"/>
          </ac:spMkLst>
        </pc:spChg>
      </pc:sldChg>
      <pc:sldChg chg="addSp delSp modSp add mod">
        <pc:chgData name="Vignesh Kumar M" userId="ea6885d6fc124ac1" providerId="LiveId" clId="{F889730D-77A0-470C-B038-78DF3D7F365B}" dt="2021-10-09T16:33:44.982" v="468" actId="1076"/>
        <pc:sldMkLst>
          <pc:docMk/>
          <pc:sldMk cId="2224457006" sldId="264"/>
        </pc:sldMkLst>
        <pc:spChg chg="mod">
          <ac:chgData name="Vignesh Kumar M" userId="ea6885d6fc124ac1" providerId="LiveId" clId="{F889730D-77A0-470C-B038-78DF3D7F365B}" dt="2021-10-09T16:33:39.003" v="467" actId="6549"/>
          <ac:spMkLst>
            <pc:docMk/>
            <pc:sldMk cId="2224457006" sldId="264"/>
            <ac:spMk id="2" creationId="{00000000-0000-0000-0000-000000000000}"/>
          </ac:spMkLst>
        </pc:spChg>
        <pc:spChg chg="del mod">
          <ac:chgData name="Vignesh Kumar M" userId="ea6885d6fc124ac1" providerId="LiveId" clId="{F889730D-77A0-470C-B038-78DF3D7F365B}" dt="2021-10-09T15:45:21.313" v="53" actId="478"/>
          <ac:spMkLst>
            <pc:docMk/>
            <pc:sldMk cId="2224457006" sldId="264"/>
            <ac:spMk id="3" creationId="{00000000-0000-0000-0000-000000000000}"/>
          </ac:spMkLst>
        </pc:spChg>
        <pc:spChg chg="add del mod">
          <ac:chgData name="Vignesh Kumar M" userId="ea6885d6fc124ac1" providerId="LiveId" clId="{F889730D-77A0-470C-B038-78DF3D7F365B}" dt="2021-10-09T15:45:24.278" v="54" actId="478"/>
          <ac:spMkLst>
            <pc:docMk/>
            <pc:sldMk cId="2224457006" sldId="264"/>
            <ac:spMk id="7" creationId="{281DE33A-4143-4646-80EB-070BCE1F6E6B}"/>
          </ac:spMkLst>
        </pc:spChg>
        <pc:picChg chg="add mod">
          <ac:chgData name="Vignesh Kumar M" userId="ea6885d6fc124ac1" providerId="LiveId" clId="{F889730D-77A0-470C-B038-78DF3D7F365B}" dt="2021-10-09T16:33:44.982" v="468" actId="1076"/>
          <ac:picMkLst>
            <pc:docMk/>
            <pc:sldMk cId="2224457006" sldId="264"/>
            <ac:picMk id="5" creationId="{66BF5F7C-ED94-4E64-8CC1-883124491835}"/>
          </ac:picMkLst>
        </pc:picChg>
      </pc:sldChg>
      <pc:sldChg chg="addSp delSp modSp add mod">
        <pc:chgData name="Vignesh Kumar M" userId="ea6885d6fc124ac1" providerId="LiveId" clId="{F889730D-77A0-470C-B038-78DF3D7F365B}" dt="2021-10-09T15:48:08.601" v="128" actId="207"/>
        <pc:sldMkLst>
          <pc:docMk/>
          <pc:sldMk cId="709534898" sldId="265"/>
        </pc:sldMkLst>
        <pc:spChg chg="mod">
          <ac:chgData name="Vignesh Kumar M" userId="ea6885d6fc124ac1" providerId="LiveId" clId="{F889730D-77A0-470C-B038-78DF3D7F365B}" dt="2021-10-09T15:48:08.601" v="128" actId="207"/>
          <ac:spMkLst>
            <pc:docMk/>
            <pc:sldMk cId="709534898" sldId="265"/>
            <ac:spMk id="2" creationId="{00000000-0000-0000-0000-000000000000}"/>
          </ac:spMkLst>
        </pc:spChg>
        <pc:picChg chg="add mod">
          <ac:chgData name="Vignesh Kumar M" userId="ea6885d6fc124ac1" providerId="LiveId" clId="{F889730D-77A0-470C-B038-78DF3D7F365B}" dt="2021-10-09T15:47:14.766" v="91" actId="1076"/>
          <ac:picMkLst>
            <pc:docMk/>
            <pc:sldMk cId="709534898" sldId="265"/>
            <ac:picMk id="4" creationId="{14F78929-EC8A-4E9D-8213-4DF7A0100494}"/>
          </ac:picMkLst>
        </pc:picChg>
        <pc:picChg chg="del">
          <ac:chgData name="Vignesh Kumar M" userId="ea6885d6fc124ac1" providerId="LiveId" clId="{F889730D-77A0-470C-B038-78DF3D7F365B}" dt="2021-10-09T15:45:43.696" v="59" actId="478"/>
          <ac:picMkLst>
            <pc:docMk/>
            <pc:sldMk cId="709534898" sldId="265"/>
            <ac:picMk id="5" creationId="{66BF5F7C-ED94-4E64-8CC1-883124491835}"/>
          </ac:picMkLst>
        </pc:picChg>
      </pc:sldChg>
      <pc:sldChg chg="addSp modSp add mod">
        <pc:chgData name="Vignesh Kumar M" userId="ea6885d6fc124ac1" providerId="LiveId" clId="{F889730D-77A0-470C-B038-78DF3D7F365B}" dt="2021-10-09T15:50:47.334" v="155" actId="207"/>
        <pc:sldMkLst>
          <pc:docMk/>
          <pc:sldMk cId="3414230035" sldId="266"/>
        </pc:sldMkLst>
        <pc:spChg chg="mod">
          <ac:chgData name="Vignesh Kumar M" userId="ea6885d6fc124ac1" providerId="LiveId" clId="{F889730D-77A0-470C-B038-78DF3D7F365B}" dt="2021-10-09T15:50:47.334" v="155" actId="207"/>
          <ac:spMkLst>
            <pc:docMk/>
            <pc:sldMk cId="3414230035" sldId="266"/>
            <ac:spMk id="2" creationId="{00000000-0000-0000-0000-000000000000}"/>
          </ac:spMkLst>
        </pc:spChg>
        <pc:picChg chg="add mod">
          <ac:chgData name="Vignesh Kumar M" userId="ea6885d6fc124ac1" providerId="LiveId" clId="{F889730D-77A0-470C-B038-78DF3D7F365B}" dt="2021-10-09T15:50:09.122" v="134" actId="1076"/>
          <ac:picMkLst>
            <pc:docMk/>
            <pc:sldMk cId="3414230035" sldId="266"/>
            <ac:picMk id="4" creationId="{BCDC5055-F101-49C2-8EC4-EE4D6F942E74}"/>
          </ac:picMkLst>
        </pc:picChg>
      </pc:sldChg>
      <pc:sldChg chg="addSp delSp modSp add mod">
        <pc:chgData name="Vignesh Kumar M" userId="ea6885d6fc124ac1" providerId="LiveId" clId="{F889730D-77A0-470C-B038-78DF3D7F365B}" dt="2021-10-09T15:52:11.742" v="188" actId="14100"/>
        <pc:sldMkLst>
          <pc:docMk/>
          <pc:sldMk cId="862391549" sldId="267"/>
        </pc:sldMkLst>
        <pc:spChg chg="mod">
          <ac:chgData name="Vignesh Kumar M" userId="ea6885d6fc124ac1" providerId="LiveId" clId="{F889730D-77A0-470C-B038-78DF3D7F365B}" dt="2021-10-09T15:52:11.742" v="188" actId="14100"/>
          <ac:spMkLst>
            <pc:docMk/>
            <pc:sldMk cId="862391549" sldId="267"/>
            <ac:spMk id="2" creationId="{00000000-0000-0000-0000-000000000000}"/>
          </ac:spMkLst>
        </pc:spChg>
        <pc:picChg chg="add mod">
          <ac:chgData name="Vignesh Kumar M" userId="ea6885d6fc124ac1" providerId="LiveId" clId="{F889730D-77A0-470C-B038-78DF3D7F365B}" dt="2021-10-09T15:51:47.862" v="160" actId="1076"/>
          <ac:picMkLst>
            <pc:docMk/>
            <pc:sldMk cId="862391549" sldId="267"/>
            <ac:picMk id="4" creationId="{A3220C6B-4072-4EA1-AA7D-4EF5FB55945E}"/>
          </ac:picMkLst>
        </pc:picChg>
        <pc:picChg chg="add del">
          <ac:chgData name="Vignesh Kumar M" userId="ea6885d6fc124ac1" providerId="LiveId" clId="{F889730D-77A0-470C-B038-78DF3D7F365B}" dt="2021-10-09T15:51:21.867" v="158" actId="478"/>
          <ac:picMkLst>
            <pc:docMk/>
            <pc:sldMk cId="862391549" sldId="267"/>
            <ac:picMk id="1026" creationId="{E9CD7C65-9F70-4D8E-A111-5FB9CE8E1A97}"/>
          </ac:picMkLst>
        </pc:picChg>
      </pc:sldChg>
      <pc:sldChg chg="addSp modSp add mod">
        <pc:chgData name="Vignesh Kumar M" userId="ea6885d6fc124ac1" providerId="LiveId" clId="{F889730D-77A0-470C-B038-78DF3D7F365B}" dt="2021-10-09T15:55:02.551" v="229" actId="1076"/>
        <pc:sldMkLst>
          <pc:docMk/>
          <pc:sldMk cId="563106345" sldId="268"/>
        </pc:sldMkLst>
        <pc:spChg chg="mod">
          <ac:chgData name="Vignesh Kumar M" userId="ea6885d6fc124ac1" providerId="LiveId" clId="{F889730D-77A0-470C-B038-78DF3D7F365B}" dt="2021-10-09T15:54:56.886" v="228" actId="207"/>
          <ac:spMkLst>
            <pc:docMk/>
            <pc:sldMk cId="563106345" sldId="268"/>
            <ac:spMk id="2" creationId="{00000000-0000-0000-0000-000000000000}"/>
          </ac:spMkLst>
        </pc:spChg>
        <pc:picChg chg="add mod">
          <ac:chgData name="Vignesh Kumar M" userId="ea6885d6fc124ac1" providerId="LiveId" clId="{F889730D-77A0-470C-B038-78DF3D7F365B}" dt="2021-10-09T15:55:02.551" v="229" actId="1076"/>
          <ac:picMkLst>
            <pc:docMk/>
            <pc:sldMk cId="563106345" sldId="268"/>
            <ac:picMk id="4" creationId="{449E648A-EB8F-4FA9-9E22-36E5B46C100C}"/>
          </ac:picMkLst>
        </pc:picChg>
      </pc:sldChg>
      <pc:sldChg chg="addSp modSp add mod">
        <pc:chgData name="Vignesh Kumar M" userId="ea6885d6fc124ac1" providerId="LiveId" clId="{F889730D-77A0-470C-B038-78DF3D7F365B}" dt="2021-10-09T15:58:28.715" v="267" actId="1076"/>
        <pc:sldMkLst>
          <pc:docMk/>
          <pc:sldMk cId="250600285" sldId="269"/>
        </pc:sldMkLst>
        <pc:spChg chg="mod">
          <ac:chgData name="Vignesh Kumar M" userId="ea6885d6fc124ac1" providerId="LiveId" clId="{F889730D-77A0-470C-B038-78DF3D7F365B}" dt="2021-10-09T15:57:20.061" v="244" actId="207"/>
          <ac:spMkLst>
            <pc:docMk/>
            <pc:sldMk cId="250600285" sldId="269"/>
            <ac:spMk id="2" creationId="{00000000-0000-0000-0000-000000000000}"/>
          </ac:spMkLst>
        </pc:spChg>
        <pc:picChg chg="add mod">
          <ac:chgData name="Vignesh Kumar M" userId="ea6885d6fc124ac1" providerId="LiveId" clId="{F889730D-77A0-470C-B038-78DF3D7F365B}" dt="2021-10-09T15:58:28.715" v="267" actId="1076"/>
          <ac:picMkLst>
            <pc:docMk/>
            <pc:sldMk cId="250600285" sldId="269"/>
            <ac:picMk id="4" creationId="{43EBD152-E9EC-452B-8B35-C2CC3C63826D}"/>
          </ac:picMkLst>
        </pc:picChg>
      </pc:sldChg>
      <pc:sldChg chg="addSp delSp modSp add mod">
        <pc:chgData name="Vignesh Kumar M" userId="ea6885d6fc124ac1" providerId="LiveId" clId="{F889730D-77A0-470C-B038-78DF3D7F365B}" dt="2021-10-09T15:53:40.945" v="195" actId="1076"/>
        <pc:sldMkLst>
          <pc:docMk/>
          <pc:sldMk cId="518285768" sldId="270"/>
        </pc:sldMkLst>
        <pc:spChg chg="mod">
          <ac:chgData name="Vignesh Kumar M" userId="ea6885d6fc124ac1" providerId="LiveId" clId="{F889730D-77A0-470C-B038-78DF3D7F365B}" dt="2021-10-09T15:53:20.942" v="192" actId="20577"/>
          <ac:spMkLst>
            <pc:docMk/>
            <pc:sldMk cId="518285768" sldId="270"/>
            <ac:spMk id="2" creationId="{00000000-0000-0000-0000-000000000000}"/>
          </ac:spMkLst>
        </pc:spChg>
        <pc:picChg chg="del">
          <ac:chgData name="Vignesh Kumar M" userId="ea6885d6fc124ac1" providerId="LiveId" clId="{F889730D-77A0-470C-B038-78DF3D7F365B}" dt="2021-10-09T15:53:38.346" v="193" actId="478"/>
          <ac:picMkLst>
            <pc:docMk/>
            <pc:sldMk cId="518285768" sldId="270"/>
            <ac:picMk id="4" creationId="{A3220C6B-4072-4EA1-AA7D-4EF5FB55945E}"/>
          </ac:picMkLst>
        </pc:picChg>
        <pc:picChg chg="add mod">
          <ac:chgData name="Vignesh Kumar M" userId="ea6885d6fc124ac1" providerId="LiveId" clId="{F889730D-77A0-470C-B038-78DF3D7F365B}" dt="2021-10-09T15:53:40.945" v="195" actId="1076"/>
          <ac:picMkLst>
            <pc:docMk/>
            <pc:sldMk cId="518285768" sldId="270"/>
            <ac:picMk id="5" creationId="{74417B07-79D4-4DBB-A945-68DD6A17DF6A}"/>
          </ac:picMkLst>
        </pc:picChg>
      </pc:sldChg>
      <pc:sldChg chg="addSp delSp modSp add mod ord">
        <pc:chgData name="Vignesh Kumar M" userId="ea6885d6fc124ac1" providerId="LiveId" clId="{F889730D-77A0-470C-B038-78DF3D7F365B}" dt="2021-10-09T16:29:41.512" v="412" actId="20577"/>
        <pc:sldMkLst>
          <pc:docMk/>
          <pc:sldMk cId="3400217205" sldId="271"/>
        </pc:sldMkLst>
        <pc:spChg chg="del">
          <ac:chgData name="Vignesh Kumar M" userId="ea6885d6fc124ac1" providerId="LiveId" clId="{F889730D-77A0-470C-B038-78DF3D7F365B}" dt="2021-10-09T16:12:06.999" v="278" actId="478"/>
          <ac:spMkLst>
            <pc:docMk/>
            <pc:sldMk cId="3400217205" sldId="271"/>
            <ac:spMk id="2" creationId="{00000000-0000-0000-0000-000000000000}"/>
          </ac:spMkLst>
        </pc:spChg>
        <pc:spChg chg="mod">
          <ac:chgData name="Vignesh Kumar M" userId="ea6885d6fc124ac1" providerId="LiveId" clId="{F889730D-77A0-470C-B038-78DF3D7F365B}" dt="2021-10-09T16:29:41.512" v="412" actId="20577"/>
          <ac:spMkLst>
            <pc:docMk/>
            <pc:sldMk cId="3400217205" sldId="271"/>
            <ac:spMk id="4" creationId="{6E12CB82-4436-46DA-81FE-2A63AF37B739}"/>
          </ac:spMkLst>
        </pc:spChg>
        <pc:spChg chg="add del mod">
          <ac:chgData name="Vignesh Kumar M" userId="ea6885d6fc124ac1" providerId="LiveId" clId="{F889730D-77A0-470C-B038-78DF3D7F365B}" dt="2021-10-09T16:12:11.366" v="279" actId="478"/>
          <ac:spMkLst>
            <pc:docMk/>
            <pc:sldMk cId="3400217205" sldId="271"/>
            <ac:spMk id="5" creationId="{456D8024-A272-4BA9-9DF7-F17AF924334E}"/>
          </ac:spMkLst>
        </pc:spChg>
        <pc:spChg chg="add mod">
          <ac:chgData name="Vignesh Kumar M" userId="ea6885d6fc124ac1" providerId="LiveId" clId="{F889730D-77A0-470C-B038-78DF3D7F365B}" dt="2021-10-09T16:26:27.822" v="396" actId="1076"/>
          <ac:spMkLst>
            <pc:docMk/>
            <pc:sldMk cId="3400217205" sldId="271"/>
            <ac:spMk id="6" creationId="{5C46503D-54DB-48A6-ADA0-B5E8E9F1ED90}"/>
          </ac:spMkLst>
        </pc:spChg>
      </pc:sldChg>
      <pc:sldChg chg="addSp delSp modSp add mod ord">
        <pc:chgData name="Vignesh Kumar M" userId="ea6885d6fc124ac1" providerId="LiveId" clId="{F889730D-77A0-470C-B038-78DF3D7F365B}" dt="2021-10-09T16:34:26.563" v="497" actId="207"/>
        <pc:sldMkLst>
          <pc:docMk/>
          <pc:sldMk cId="2903444095" sldId="272"/>
        </pc:sldMkLst>
        <pc:spChg chg="mod">
          <ac:chgData name="Vignesh Kumar M" userId="ea6885d6fc124ac1" providerId="LiveId" clId="{F889730D-77A0-470C-B038-78DF3D7F365B}" dt="2021-10-09T16:34:26.563" v="497" actId="207"/>
          <ac:spMkLst>
            <pc:docMk/>
            <pc:sldMk cId="2903444095" sldId="272"/>
            <ac:spMk id="2" creationId="{00000000-0000-0000-0000-000000000000}"/>
          </ac:spMkLst>
        </pc:spChg>
        <pc:picChg chg="add mod">
          <ac:chgData name="Vignesh Kumar M" userId="ea6885d6fc124ac1" providerId="LiveId" clId="{F889730D-77A0-470C-B038-78DF3D7F365B}" dt="2021-10-09T16:33:30.337" v="456" actId="1076"/>
          <ac:picMkLst>
            <pc:docMk/>
            <pc:sldMk cId="2903444095" sldId="272"/>
            <ac:picMk id="4" creationId="{3D1D34E1-B056-4DE9-8038-473C9064976C}"/>
          </ac:picMkLst>
        </pc:picChg>
        <pc:picChg chg="del">
          <ac:chgData name="Vignesh Kumar M" userId="ea6885d6fc124ac1" providerId="LiveId" clId="{F889730D-77A0-470C-B038-78DF3D7F365B}" dt="2021-10-09T16:33:06.828" v="441" actId="478"/>
          <ac:picMkLst>
            <pc:docMk/>
            <pc:sldMk cId="2903444095" sldId="272"/>
            <ac:picMk id="5" creationId="{66BF5F7C-ED94-4E64-8CC1-883124491835}"/>
          </ac:picMkLst>
        </pc:picChg>
      </pc:sldChg>
      <pc:sldChg chg="add ord">
        <pc:chgData name="Vignesh Kumar M" userId="ea6885d6fc124ac1" providerId="LiveId" clId="{F889730D-77A0-470C-B038-78DF3D7F365B}" dt="2021-10-09T16:45:40.913" v="555"/>
        <pc:sldMkLst>
          <pc:docMk/>
          <pc:sldMk cId="826456578" sldId="273"/>
        </pc:sldMkLst>
      </pc:sldChg>
      <pc:sldMasterChg chg="setBg modSldLayout">
        <pc:chgData name="Vignesh Kumar M" userId="ea6885d6fc124ac1" providerId="LiveId" clId="{F889730D-77A0-470C-B038-78DF3D7F365B}" dt="2021-10-09T15:43:57.528" v="34"/>
        <pc:sldMasterMkLst>
          <pc:docMk/>
          <pc:sldMasterMk cId="0" sldId="2147483648"/>
        </pc:sldMasterMkLst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68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69"/>
          </pc:sldLayoutMkLst>
        </pc:sldLayoutChg>
        <pc:sldLayoutChg chg="setBg">
          <pc:chgData name="Vignesh Kumar M" userId="ea6885d6fc124ac1" providerId="LiveId" clId="{F889730D-77A0-470C-B038-78DF3D7F365B}" dt="2021-10-09T15:43:57.528" v="34"/>
          <pc:sldLayoutMkLst>
            <pc:docMk/>
            <pc:sldMasterMk cId="0" sldId="2147483648"/>
            <pc:sldLayoutMk cId="0" sldId="214748367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42" y="1688122"/>
            <a:ext cx="10045521" cy="1107584"/>
          </a:xfrm>
        </p:spPr>
        <p:txBody>
          <a:bodyPr/>
          <a:lstStyle/>
          <a:p>
            <a:br>
              <a:rPr lang="en-US" sz="4000" dirty="0">
                <a:latin typeface="Lucida Handwriting" panose="03010101010101010101" pitchFamily="66" charset="0"/>
              </a:rPr>
            </a:br>
            <a:br>
              <a:rPr lang="en-US" sz="4000" dirty="0">
                <a:latin typeface="Lucida Handwriting" panose="03010101010101010101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Restaurant Recommending Chatbot</a:t>
            </a:r>
            <a:br>
              <a:rPr lang="en-US" sz="5400" dirty="0">
                <a:latin typeface="Lucida Handwriting" panose="03010101010101010101" pitchFamily="66" charset="0"/>
              </a:rPr>
            </a:br>
            <a:r>
              <a:rPr lang="en-US" sz="5400" dirty="0">
                <a:latin typeface="Lucida Handwriting" panose="03010101010101010101" pitchFamily="66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223" y="2241914"/>
            <a:ext cx="8680360" cy="57856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Lucida Handwriting" panose="03010101010101010101" pitchFamily="66" charset="0"/>
              </a:rPr>
              <a:t>Weekly Report - Group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9C0C4-331C-4C54-8A3E-FA54678E2EAA}"/>
              </a:ext>
            </a:extLst>
          </p:cNvPr>
          <p:cNvSpPr txBox="1"/>
          <p:nvPr/>
        </p:nvSpPr>
        <p:spPr>
          <a:xfrm>
            <a:off x="4215811" y="3349498"/>
            <a:ext cx="5762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onsolas" panose="020B0609020204030204" pitchFamily="49" charset="0"/>
              </a:rPr>
              <a:t>Murali</a:t>
            </a:r>
            <a:r>
              <a:rPr lang="en-IN" sz="2000" b="1" dirty="0">
                <a:latin typeface="Consolas" panose="020B0609020204030204" pitchFamily="49" charset="0"/>
              </a:rPr>
              <a:t> Krishna(C0794253)</a:t>
            </a:r>
          </a:p>
          <a:p>
            <a:r>
              <a:rPr lang="en-IN" sz="2000" b="1" dirty="0">
                <a:latin typeface="Consolas" panose="020B0609020204030204" pitchFamily="49" charset="0"/>
              </a:rPr>
              <a:t>Swathi </a:t>
            </a:r>
            <a:r>
              <a:rPr lang="en-IN" sz="2000" b="1" dirty="0" err="1">
                <a:latin typeface="Consolas" panose="020B0609020204030204" pitchFamily="49" charset="0"/>
              </a:rPr>
              <a:t>Gurijala</a:t>
            </a:r>
            <a:r>
              <a:rPr lang="en-IN" sz="2000" b="1" dirty="0">
                <a:latin typeface="Consolas" panose="020B0609020204030204" pitchFamily="49" charset="0"/>
              </a:rPr>
              <a:t>(C0790294)</a:t>
            </a:r>
          </a:p>
          <a:p>
            <a:r>
              <a:rPr lang="en-IN" sz="2000" b="1" dirty="0">
                <a:latin typeface="Consolas" panose="020B0609020204030204" pitchFamily="49" charset="0"/>
              </a:rPr>
              <a:t>Varadharajan Kalyanaraman(C0793756)</a:t>
            </a:r>
          </a:p>
          <a:p>
            <a:r>
              <a:rPr lang="en-IN" sz="2000" b="1" dirty="0">
                <a:latin typeface="Consolas" panose="020B0609020204030204" pitchFamily="49" charset="0"/>
              </a:rPr>
              <a:t>Vignesh Kumar Murugananthan(C0793760)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F38EC-547B-4CC0-94A3-54BEDCC0D939}"/>
              </a:ext>
            </a:extLst>
          </p:cNvPr>
          <p:cNvSpPr txBox="1"/>
          <p:nvPr/>
        </p:nvSpPr>
        <p:spPr>
          <a:xfrm>
            <a:off x="10354348" y="169682"/>
            <a:ext cx="825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ucida Handwriting" panose="03010101010101010101" pitchFamily="66" charset="0"/>
              </a:rPr>
              <a:t>Week  </a:t>
            </a:r>
          </a:p>
          <a:p>
            <a:r>
              <a:rPr lang="en-US" b="1" dirty="0">
                <a:solidFill>
                  <a:srgbClr val="C00000"/>
                </a:solidFill>
                <a:latin typeface="Lucida Handwriting" panose="03010101010101010101" pitchFamily="66" charset="0"/>
              </a:rPr>
              <a:t>   4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4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31" y="512124"/>
            <a:ext cx="6862272" cy="1010371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Lucida Handwriting" panose="03010101010101010101" pitchFamily="66" charset="0"/>
              </a:rPr>
              <a:t>Exploratory Data Analysis</a:t>
            </a:r>
            <a:r>
              <a:rPr lang="en-US" sz="3600" dirty="0">
                <a:solidFill>
                  <a:srgbClr val="FFFF00"/>
                </a:solidFill>
                <a:latin typeface="Lucida Handwriting" panose="03010101010101010101" pitchFamily="66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78929-EC8A-4E9D-8213-4DF7A010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53" y="1376314"/>
            <a:ext cx="6496536" cy="52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3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25245"/>
            <a:ext cx="6862272" cy="1010371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Lucida Handwriting" panose="03010101010101010101" pitchFamily="66" charset="0"/>
              </a:rPr>
              <a:t>Restaurant</a:t>
            </a:r>
            <a:r>
              <a:rPr lang="en-US" sz="4000" dirty="0">
                <a:latin typeface="Lucida Handwriting" panose="03010101010101010101" pitchFamily="66" charset="0"/>
              </a:rPr>
              <a:t> </a:t>
            </a:r>
            <a:r>
              <a:rPr lang="en-US" sz="4000" dirty="0">
                <a:solidFill>
                  <a:srgbClr val="FFFF00"/>
                </a:solidFill>
                <a:latin typeface="Lucida Handwriting" panose="03010101010101010101" pitchFamily="66" charset="0"/>
              </a:rPr>
              <a:t>Category</a:t>
            </a:r>
            <a:r>
              <a:rPr lang="en-US" dirty="0">
                <a:latin typeface="Lucida Handwriting" panose="03010101010101010101" pitchFamily="66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C5055-F101-49C2-8EC4-EE4D6F94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84" y="1729230"/>
            <a:ext cx="9155832" cy="44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3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625246"/>
            <a:ext cx="7055589" cy="883044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  <a:latin typeface="Lucida Handwriting" panose="03010101010101010101" pitchFamily="66" charset="0"/>
              </a:rPr>
              <a:t>Category 1 vs Category 2</a:t>
            </a:r>
            <a:r>
              <a:rPr lang="en-US" sz="4000" dirty="0">
                <a:solidFill>
                  <a:srgbClr val="FFFF00"/>
                </a:solidFill>
                <a:latin typeface="Lucida Handwriting" panose="03010101010101010101" pitchFamily="66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20C6B-4072-4EA1-AA7D-4EF5FB55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384530"/>
            <a:ext cx="90011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625246"/>
            <a:ext cx="7055589" cy="883044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  <a:latin typeface="Lucida Handwriting" panose="03010101010101010101" pitchFamily="66" charset="0"/>
              </a:rPr>
              <a:t>Category 9 vs Category 10</a:t>
            </a:r>
            <a:r>
              <a:rPr lang="en-US" sz="4000" dirty="0">
                <a:solidFill>
                  <a:srgbClr val="FFFF00"/>
                </a:solidFill>
                <a:latin typeface="Lucida Handwriting" panose="03010101010101010101" pitchFamily="66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17B07-79D4-4DBB-A945-68DD6A17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508290"/>
            <a:ext cx="91344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67" y="361295"/>
            <a:ext cx="6716223" cy="826483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Lucida Handwriting" panose="03010101010101010101" pitchFamily="66" charset="0"/>
              </a:rPr>
              <a:t>Reviews on each City:</a:t>
            </a:r>
            <a:endParaRPr lang="en-US" dirty="0">
              <a:solidFill>
                <a:srgbClr val="FFFF00"/>
              </a:solidFill>
              <a:latin typeface="Lucida Handwriting" panose="03010101010101010101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E648A-EB8F-4FA9-9E22-36E5B46C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58" y="1187778"/>
            <a:ext cx="5090883" cy="55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25245"/>
            <a:ext cx="6862272" cy="1010371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Lucida Handwriting" panose="03010101010101010101" pitchFamily="66" charset="0"/>
              </a:rPr>
              <a:t>Review Dataset</a:t>
            </a:r>
            <a:endParaRPr lang="en-US" dirty="0">
              <a:solidFill>
                <a:srgbClr val="FFFF00"/>
              </a:solidFill>
              <a:latin typeface="Lucida Handwriting" panose="03010101010101010101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BD152-E9EC-452B-8B35-C2CC3C63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26" y="1551396"/>
            <a:ext cx="96107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2CB82-4436-46DA-81FE-2A63AF37B739}"/>
              </a:ext>
            </a:extLst>
          </p:cNvPr>
          <p:cNvSpPr txBox="1"/>
          <p:nvPr/>
        </p:nvSpPr>
        <p:spPr>
          <a:xfrm>
            <a:off x="1670901" y="1700695"/>
            <a:ext cx="8444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 Concepts - Finding the best restaurants for particular cuisines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Cosine Similarity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 bot Building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46503D-54DB-48A6-ADA0-B5E8E9F1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69" y="832634"/>
            <a:ext cx="6862272" cy="1010371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Lucida Handwriting" panose="03010101010101010101" pitchFamily="66" charset="0"/>
              </a:rPr>
              <a:t>Upcoming works:</a:t>
            </a:r>
            <a:endParaRPr lang="en-US" sz="3600" dirty="0">
              <a:solidFill>
                <a:srgbClr val="FFFF0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982" y="2915163"/>
            <a:ext cx="8649382" cy="1027673"/>
          </a:xfrm>
        </p:spPr>
        <p:txBody>
          <a:bodyPr/>
          <a:lstStyle/>
          <a:p>
            <a:r>
              <a:rPr lang="en-US" sz="10800" dirty="0">
                <a:latin typeface="Lucida Handwriting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868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995564" cy="763607"/>
          </a:xfrm>
        </p:spPr>
        <p:txBody>
          <a:bodyPr/>
          <a:lstStyle/>
          <a:p>
            <a:r>
              <a:rPr lang="en-US" sz="4000" dirty="0">
                <a:latin typeface="Lucida Handwriting" panose="03010101010101010101" pitchFamily="66" charset="0"/>
              </a:rPr>
              <a:t>Data Set - Yelp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5" y="1569839"/>
            <a:ext cx="8946541" cy="4195481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Compass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5" y="2099457"/>
            <a:ext cx="94964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595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Files imported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47570"/>
            <a:ext cx="10859379" cy="31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3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1725769"/>
            <a:ext cx="7031864" cy="4596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1231"/>
          </a:xfrm>
        </p:spPr>
        <p:txBody>
          <a:bodyPr/>
          <a:lstStyle/>
          <a:p>
            <a:r>
              <a:rPr lang="en-US" dirty="0"/>
              <a:t>Review data sample</a:t>
            </a:r>
          </a:p>
        </p:txBody>
      </p:sp>
    </p:spTree>
    <p:extLst>
      <p:ext uri="{BB962C8B-B14F-4D97-AF65-F5344CB8AC3E}">
        <p14:creationId xmlns:p14="http://schemas.microsoft.com/office/powerpoint/2010/main" val="22362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3" y="340924"/>
            <a:ext cx="6387921" cy="62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0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25245"/>
            <a:ext cx="7319538" cy="779349"/>
          </a:xfrm>
        </p:spPr>
        <p:txBody>
          <a:bodyPr/>
          <a:lstStyle/>
          <a:p>
            <a:r>
              <a:rPr lang="en-US" sz="4000" dirty="0">
                <a:latin typeface="Lucida Handwriting" panose="03010101010101010101" pitchFamily="66" charset="0"/>
              </a:rPr>
              <a:t>Next </a:t>
            </a:r>
            <a:r>
              <a:rPr lang="en-US" dirty="0">
                <a:latin typeface="Lucida Handwriting" panose="03010101010101010101" pitchFamily="66" charset="0"/>
              </a:rPr>
              <a:t>week work	- </a:t>
            </a:r>
            <a:r>
              <a:rPr lang="en-US" sz="3200" dirty="0">
                <a:solidFill>
                  <a:schemeClr val="accent1"/>
                </a:solidFill>
                <a:latin typeface="Lucida Handwriting" panose="03010101010101010101" pitchFamily="66" charset="0"/>
              </a:rPr>
              <a:t>Week 4</a:t>
            </a:r>
            <a:endParaRPr lang="en-US" dirty="0">
              <a:solidFill>
                <a:schemeClr val="accent1"/>
              </a:solidFill>
              <a:latin typeface="Lucida Handwriting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531" y="2015211"/>
            <a:ext cx="7022771" cy="154429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Perform initial cleaning of data.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Structure the data.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642" y="1688122"/>
            <a:ext cx="10045521" cy="1107584"/>
          </a:xfrm>
        </p:spPr>
        <p:txBody>
          <a:bodyPr/>
          <a:lstStyle/>
          <a:p>
            <a:br>
              <a:rPr lang="en-US" sz="4000" dirty="0">
                <a:latin typeface="Lucida Handwriting" panose="03010101010101010101" pitchFamily="66" charset="0"/>
              </a:rPr>
            </a:br>
            <a:br>
              <a:rPr lang="en-US" sz="4000" dirty="0">
                <a:latin typeface="Lucida Handwriting" panose="03010101010101010101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Lucida Handwriting" panose="03010101010101010101" pitchFamily="66" charset="0"/>
              </a:rPr>
              <a:t>Restaurant Recommending Chatbot</a:t>
            </a:r>
            <a:br>
              <a:rPr lang="en-US" sz="5400" dirty="0">
                <a:latin typeface="Lucida Handwriting" panose="03010101010101010101" pitchFamily="66" charset="0"/>
              </a:rPr>
            </a:br>
            <a:r>
              <a:rPr lang="en-US" sz="5400" dirty="0">
                <a:latin typeface="Lucida Handwriting" panose="03010101010101010101" pitchFamily="66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223" y="2241914"/>
            <a:ext cx="8680360" cy="57856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latin typeface="Lucida Handwriting" panose="03010101010101010101" pitchFamily="66" charset="0"/>
              </a:rPr>
              <a:t>Weekly Report - Group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9C0C4-331C-4C54-8A3E-FA54678E2EAA}"/>
              </a:ext>
            </a:extLst>
          </p:cNvPr>
          <p:cNvSpPr txBox="1"/>
          <p:nvPr/>
        </p:nvSpPr>
        <p:spPr>
          <a:xfrm>
            <a:off x="4215811" y="3349498"/>
            <a:ext cx="5762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Consolas" panose="020B0609020204030204" pitchFamily="49" charset="0"/>
              </a:rPr>
              <a:t>Murali</a:t>
            </a:r>
            <a:r>
              <a:rPr lang="en-IN" sz="2000" b="1" dirty="0">
                <a:latin typeface="Consolas" panose="020B0609020204030204" pitchFamily="49" charset="0"/>
              </a:rPr>
              <a:t> Krishna(C0794253)</a:t>
            </a:r>
          </a:p>
          <a:p>
            <a:r>
              <a:rPr lang="en-IN" sz="2000" b="1" dirty="0">
                <a:latin typeface="Consolas" panose="020B0609020204030204" pitchFamily="49" charset="0"/>
              </a:rPr>
              <a:t>Swathi </a:t>
            </a:r>
            <a:r>
              <a:rPr lang="en-IN" sz="2000" b="1" dirty="0" err="1">
                <a:latin typeface="Consolas" panose="020B0609020204030204" pitchFamily="49" charset="0"/>
              </a:rPr>
              <a:t>Gurijala</a:t>
            </a:r>
            <a:r>
              <a:rPr lang="en-IN" sz="2000" b="1" dirty="0">
                <a:latin typeface="Consolas" panose="020B0609020204030204" pitchFamily="49" charset="0"/>
              </a:rPr>
              <a:t>(C0790294)</a:t>
            </a:r>
          </a:p>
          <a:p>
            <a:r>
              <a:rPr lang="en-IN" sz="2000" b="1" dirty="0">
                <a:latin typeface="Consolas" panose="020B0609020204030204" pitchFamily="49" charset="0"/>
              </a:rPr>
              <a:t>Varadharajan Kalyanaraman(C0793756)</a:t>
            </a:r>
          </a:p>
          <a:p>
            <a:r>
              <a:rPr lang="en-IN" sz="2000" b="1" dirty="0">
                <a:latin typeface="Consolas" panose="020B0609020204030204" pitchFamily="49" charset="0"/>
              </a:rPr>
              <a:t>Vignesh Kumar Murugananthan(C0793760)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F38EC-547B-4CC0-94A3-54BEDCC0D939}"/>
              </a:ext>
            </a:extLst>
          </p:cNvPr>
          <p:cNvSpPr txBox="1"/>
          <p:nvPr/>
        </p:nvSpPr>
        <p:spPr>
          <a:xfrm>
            <a:off x="10354348" y="169682"/>
            <a:ext cx="825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ucida Handwriting" panose="03010101010101010101" pitchFamily="66" charset="0"/>
              </a:rPr>
              <a:t>Week  </a:t>
            </a:r>
          </a:p>
          <a:p>
            <a:r>
              <a:rPr lang="en-US" b="1" dirty="0">
                <a:solidFill>
                  <a:srgbClr val="C00000"/>
                </a:solidFill>
                <a:latin typeface="Lucida Handwriting" panose="03010101010101010101" pitchFamily="66" charset="0"/>
              </a:rPr>
              <a:t>   5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5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83" y="427282"/>
            <a:ext cx="8620437" cy="1010371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Lucida Handwriting" panose="03010101010101010101" pitchFamily="66" charset="0"/>
              </a:rPr>
              <a:t>Week 5 </a:t>
            </a:r>
            <a:r>
              <a:rPr lang="en-US" sz="3200" dirty="0">
                <a:solidFill>
                  <a:srgbClr val="FFFF00"/>
                </a:solidFill>
                <a:latin typeface="Lucida Handwriting" panose="03010101010101010101" pitchFamily="66" charset="0"/>
              </a:rPr>
              <a:t>- Dataset review : </a:t>
            </a:r>
            <a:r>
              <a:rPr lang="en-US" dirty="0">
                <a:latin typeface="Lucida Handwriting" panose="03010101010101010101" pitchFamily="66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D34E1-B056-4DE9-8038-473C9064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00" y="2341121"/>
            <a:ext cx="7804240" cy="16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83" y="191612"/>
            <a:ext cx="8620437" cy="1010371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Lucida Handwriting" panose="03010101010101010101" pitchFamily="66" charset="0"/>
              </a:rPr>
              <a:t>Data Collection : </a:t>
            </a:r>
            <a:r>
              <a:rPr lang="en-US" sz="2800" dirty="0">
                <a:solidFill>
                  <a:schemeClr val="tx1"/>
                </a:solidFill>
                <a:latin typeface="Lucida Handwriting" panose="03010101010101010101" pitchFamily="66" charset="0"/>
              </a:rPr>
              <a:t>Business Dataset</a:t>
            </a:r>
            <a:r>
              <a:rPr lang="en-US" dirty="0">
                <a:latin typeface="Lucida Handwriting" panose="03010101010101010101" pitchFamily="66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F5F7C-ED94-4E64-8CC1-88312449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68" y="1591639"/>
            <a:ext cx="9364791" cy="48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5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166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Lucida Handwriting</vt:lpstr>
      <vt:lpstr>Wingdings</vt:lpstr>
      <vt:lpstr>Wingdings 3</vt:lpstr>
      <vt:lpstr>Ion</vt:lpstr>
      <vt:lpstr>  Restaurant Recommending Chatbot  </vt:lpstr>
      <vt:lpstr>Data Set - Yelp</vt:lpstr>
      <vt:lpstr>Json Files imported</vt:lpstr>
      <vt:lpstr>Review data sample</vt:lpstr>
      <vt:lpstr>PowerPoint Presentation</vt:lpstr>
      <vt:lpstr>Next week work - Week 4</vt:lpstr>
      <vt:lpstr>  Restaurant Recommending Chatbot  </vt:lpstr>
      <vt:lpstr>Week 5 - Dataset review :  </vt:lpstr>
      <vt:lpstr>Data Collection : Business Dataset </vt:lpstr>
      <vt:lpstr>Exploratory Data Analysis </vt:lpstr>
      <vt:lpstr>Restaurant Category </vt:lpstr>
      <vt:lpstr>Category 1 vs Category 2 </vt:lpstr>
      <vt:lpstr>Category 9 vs Category 10 </vt:lpstr>
      <vt:lpstr>Reviews on each City:</vt:lpstr>
      <vt:lpstr>Review Dataset</vt:lpstr>
      <vt:lpstr>Upcoming works: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HP</dc:creator>
  <cp:lastModifiedBy>Vignesh Kumar M</cp:lastModifiedBy>
  <cp:revision>21</cp:revision>
  <dcterms:created xsi:type="dcterms:W3CDTF">2021-09-25T17:28:56Z</dcterms:created>
  <dcterms:modified xsi:type="dcterms:W3CDTF">2021-10-09T16:45:52Z</dcterms:modified>
</cp:coreProperties>
</file>