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83276" y="2823150"/>
            <a:ext cx="81395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VIGNESH KUMAR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:312214449/81FA3ED124DF199982B47B780B45C968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 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596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83</cp:revision>
  <dcterms:created xsi:type="dcterms:W3CDTF">2024-03-29T15:07:22Z</dcterms:created>
  <dcterms:modified xsi:type="dcterms:W3CDTF">2024-09-02T11:16:46Z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