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2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:VIGNESH KUMAR R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:312214449/81FA3ED124DF199982B47B780B45C968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595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68</cp:revision>
  <dcterms:created xsi:type="dcterms:W3CDTF">2024-03-29T15:07:22Z</dcterms:created>
  <dcterms:modified xsi:type="dcterms:W3CDTF">2024-08-31T09:47:33Z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